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D422-3FAD-0CB6-27D4-DBA762A05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4E949-112D-F529-D428-BF8168ACA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38737-FEBC-4EA1-D365-2574E6874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B6D0-3B70-4BB2-BC73-9DA004F3D03B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A3123-D111-E6F2-C408-0F8D85C1B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10318-69E7-F0D6-3022-FC5202FD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156B-F57B-49B4-95E9-A0CD6A212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59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7A70-ECF3-CFC9-DD19-34CAC383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6C83D-3EE1-3AC9-3E6E-9D0B656E9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79236-B95E-E215-ED4B-82491A94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B6D0-3B70-4BB2-BC73-9DA004F3D03B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DDB19-4B3B-8066-B842-AB26A969B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D7EF0-95B3-CA4A-342B-4088DA077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156B-F57B-49B4-95E9-A0CD6A212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48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C80392-AE5E-A85F-8534-5CBE9106A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5DFD6-0A07-35DE-EB7B-5284DE783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CBA69-C1A1-869F-283E-8C83D750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B6D0-3B70-4BB2-BC73-9DA004F3D03B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86751-6C64-78C5-1141-DA1705FC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D9813-D11A-7B3D-4AB1-57CCF756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156B-F57B-49B4-95E9-A0CD6A212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2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0567-FF87-AFA3-54A7-0E249B76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465E3-16B0-B867-EFED-828490D67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C0008-9548-36D7-39A7-D2A1F7AD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B6D0-3B70-4BB2-BC73-9DA004F3D03B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A1726-9B3E-A3B4-77DC-CE310AF6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A277E-7AC5-19AD-49BE-4FDC1E65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156B-F57B-49B4-95E9-A0CD6A212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75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F7D7-E5BD-385F-1B06-81CE9CCE5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9B795-C383-B6D2-30A4-54BDA8CC5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66D43-7576-A7D7-A617-C9D25D8D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B6D0-3B70-4BB2-BC73-9DA004F3D03B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FFD4-FFFE-BFA9-8E00-65BC2A86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622D8-07FC-E816-E4CB-84211DA7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156B-F57B-49B4-95E9-A0CD6A212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446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8204A-C917-442F-6DA5-ABC05910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16AAB-6860-3743-2026-4D7B881FD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FF6F5-9475-95E3-4374-12AE2CB9B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1F376-455A-C68A-FF65-AF3319286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B6D0-3B70-4BB2-BC73-9DA004F3D03B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C977C-0632-E974-982B-92FCA1B4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C1DFD-71A9-08C9-E3B9-73C341D2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156B-F57B-49B4-95E9-A0CD6A212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58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C465-0445-A46A-D3E4-06A7C7C38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1F971-BFFB-83C2-41E8-4A89BDA93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25472-C5D0-0F95-EC05-DD1B85DC6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F12A5-3628-A3D9-3D2A-B75792D6F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5EF672-4558-8401-2C97-3AC7112CB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05D45-3FD5-EF1C-EAA0-FFF7BA5F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B6D0-3B70-4BB2-BC73-9DA004F3D03B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5B63EE-4463-B517-B8A9-FFA54E03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720DE-DBA7-51CB-4B8E-C8F6CA4A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156B-F57B-49B4-95E9-A0CD6A212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84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B550-03A1-7CF7-1472-ED3E4BB16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D5CBE2-EFBA-1E9C-EE54-4392AF94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B6D0-3B70-4BB2-BC73-9DA004F3D03B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D038C-59A4-3311-F7DF-AE8D37CA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7AB7B-F9AE-9D77-4E59-921AF50F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156B-F57B-49B4-95E9-A0CD6A212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18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26B43-BF30-0144-3F86-7E30F7D4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B6D0-3B70-4BB2-BC73-9DA004F3D03B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30506-B917-5DE5-5BCE-4129D148C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E2358-5E17-B702-162C-ADC1EDDD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156B-F57B-49B4-95E9-A0CD6A212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40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660E-4854-74F6-A849-27EE8E9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79775-8FF5-7F8E-9012-219C7493D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B4D00-0D75-F09C-BBF0-76F05E539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9A537-D0D2-BC33-C1A0-379ED85C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B6D0-3B70-4BB2-BC73-9DA004F3D03B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5C5B1-DB25-F4D3-291B-DE77A317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07F8E-A08C-232E-FC34-28B08411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156B-F57B-49B4-95E9-A0CD6A212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73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A050A-7CB3-B380-2EA5-B4FB5AB7F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F4D99F-B429-E1FA-7D91-75E3524A8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A035C-A40D-86CF-41CF-D7B9B9B89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44EEA-1B4A-4110-E3D1-9C4125D36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B6D0-3B70-4BB2-BC73-9DA004F3D03B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FA65B-58D9-7E33-E39F-417C9CA3C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6FCFC-E2B4-87FC-C484-D7C24D30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156B-F57B-49B4-95E9-A0CD6A212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14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E3F021-E1FC-0FB5-F40A-C92A3E08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B4B5D-DB8E-1437-401F-ADB3FE963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7F7E-0350-600E-88CB-BFC5ECCAD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7B6D0-3B70-4BB2-BC73-9DA004F3D03B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5BF5A-4F6C-D8B2-53A6-EBC9E694D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D274E-728A-D291-989E-A5998FF54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6156B-F57B-49B4-95E9-A0CD6A212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91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7/07/para-quando-manifestacao-de-preferencias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65A01A-FCC8-9792-5557-0B9A58367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412750"/>
            <a:ext cx="10769600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4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91A0-6EE9-6AC3-4AB4-D29F470D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0330"/>
          </a:xfrm>
        </p:spPr>
        <p:txBody>
          <a:bodyPr/>
          <a:lstStyle/>
          <a:p>
            <a:pPr algn="ctr"/>
            <a:r>
              <a:rPr lang="en-US" dirty="0">
                <a:gradFill flip="none" rotWithShape="1">
                  <a:gsLst>
                    <a:gs pos="0">
                      <a:srgbClr val="002060"/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Goudy Stout" panose="0202090407030B020401" pitchFamily="18" charset="0"/>
              </a:rPr>
              <a:t>Thanks</a:t>
            </a:r>
            <a:endParaRPr lang="en-IN" dirty="0">
              <a:gradFill flip="none" rotWithShape="1">
                <a:gsLst>
                  <a:gs pos="0">
                    <a:srgbClr val="002060"/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Goudy Stout" panose="0202090407030B0204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31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AFFCF-3C06-D670-BACB-FF988DFA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Agenda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EC14A-118E-F8F8-FADC-C35630282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</a:rPr>
              <a:t>What is Selenium?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</a:rPr>
              <a:t>How does it work?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</a:rPr>
              <a:t>What are the benefits of using Selenium?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</a:rPr>
              <a:t>How to set up Selenium with Java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</a:rPr>
              <a:t>How to write Selenium tests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</a:rPr>
              <a:t>How to run Selenium tests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690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B9D2-DEFF-330C-3275-109CEF0BD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385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</a:rPr>
              <a:t>What is Selenium?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097D-1131-7026-B206-8F2253EA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510"/>
            <a:ext cx="10515600" cy="477545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sz="2400" dirty="0">
                <a:solidFill>
                  <a:srgbClr val="1F1F1F"/>
                </a:solidFill>
                <a:latin typeface="Calibri" panose="020F0502020204030204" pitchFamily="34" charset="0"/>
              </a:rPr>
              <a:t>Selenium is an open-source tool that automates web browsers. It provides a single interface that lets you write test scripts in programming languages like Ruby, Java, NodeJS, PHP, Perl, Python, and C#, among others.</a:t>
            </a:r>
          </a:p>
          <a:p>
            <a:pPr marL="0" indent="0" algn="just">
              <a:buNone/>
            </a:pPr>
            <a:endParaRPr lang="en-US" sz="2600" dirty="0">
              <a:solidFill>
                <a:srgbClr val="1F1F1F"/>
              </a:solidFill>
              <a:latin typeface="Google Sans"/>
            </a:endParaRPr>
          </a:p>
          <a:p>
            <a:pPr marL="0" indent="0" algn="just">
              <a:buNone/>
            </a:pPr>
            <a:r>
              <a:rPr lang="en-US" sz="2600" dirty="0">
                <a:solidFill>
                  <a:srgbClr val="FF0000"/>
                </a:solidFill>
                <a:latin typeface="Google Sans"/>
              </a:rPr>
              <a:t>Selenium can be used to automate a wide variety of tasks, including: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1F1F1F"/>
                </a:solidFill>
                <a:latin typeface="Calibri" panose="020F0502020204030204" pitchFamily="34" charset="0"/>
              </a:rPr>
              <a:t>Logging in to a website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1F1F1F"/>
                </a:solidFill>
                <a:latin typeface="Calibri" panose="020F0502020204030204" pitchFamily="34" charset="0"/>
              </a:rPr>
              <a:t>Filling out forms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1F1F1F"/>
                </a:solidFill>
                <a:latin typeface="Calibri" panose="020F0502020204030204" pitchFamily="34" charset="0"/>
              </a:rPr>
              <a:t>Clicking on buttons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1F1F1F"/>
                </a:solidFill>
                <a:latin typeface="Calibri" panose="020F0502020204030204" pitchFamily="34" charset="0"/>
              </a:rPr>
              <a:t>Scrolling through pages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1F1F1F"/>
                </a:solidFill>
                <a:latin typeface="Calibri" panose="020F0502020204030204" pitchFamily="34" charset="0"/>
              </a:rPr>
              <a:t>Taking screenshots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1F1F1F"/>
                </a:solidFill>
                <a:latin typeface="Calibri" panose="020F0502020204030204" pitchFamily="34" charset="0"/>
              </a:rPr>
              <a:t>Generating reports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50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2393-C736-1303-FEE7-E6280DAF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4393"/>
          </a:xfrm>
        </p:spPr>
        <p:txBody>
          <a:bodyPr/>
          <a:lstStyle/>
          <a:p>
            <a:r>
              <a:rPr lang="en-IN" sz="3600" dirty="0">
                <a:solidFill>
                  <a:srgbClr val="C00000"/>
                </a:solidFill>
              </a:rPr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A0A5C-6A2B-F930-B906-90B58FF42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200" dirty="0">
                <a:solidFill>
                  <a:srgbClr val="1F1F1F"/>
                </a:solidFill>
                <a:latin typeface="Calibri" panose="020F0502020204030204" pitchFamily="34" charset="0"/>
              </a:rPr>
              <a:t>Selenium works by interacting with the web browser's underlying APIs. This allows it to control the browser's actions, such as navigating to a page, clicking on a button, or entering text into a field.</a:t>
            </a:r>
          </a:p>
          <a:p>
            <a:pPr algn="just"/>
            <a:r>
              <a:rPr lang="en-US" sz="2200" dirty="0">
                <a:solidFill>
                  <a:srgbClr val="1F1F1F"/>
                </a:solidFill>
                <a:latin typeface="Calibri" panose="020F0502020204030204" pitchFamily="34" charset="0"/>
              </a:rPr>
              <a:t>Selenium can be used to automate any website that is accessible through a web browser. It is not limited to any specific programming language or framework.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49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C5AA-7061-FB4D-EC49-004471BE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What are the benefits of using Selenium?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7EA08-4203-9FEF-652F-B6D98996A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425"/>
            <a:ext cx="10515600" cy="4604537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3100" dirty="0">
                <a:solidFill>
                  <a:schemeClr val="accent2"/>
                </a:solidFill>
                <a:latin typeface="Google Sans"/>
              </a:rPr>
              <a:t> </a:t>
            </a:r>
            <a:r>
              <a:rPr lang="en-US" sz="2600" dirty="0">
                <a:solidFill>
                  <a:srgbClr val="1F1F1F"/>
                </a:solidFill>
                <a:latin typeface="Calibri" panose="020F0502020204030204" pitchFamily="34" charset="0"/>
              </a:rPr>
              <a:t>Cross-Browser Testing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600" dirty="0">
                <a:solidFill>
                  <a:srgbClr val="1F1F1F"/>
                </a:solidFill>
                <a:latin typeface="Calibri" panose="020F0502020204030204" pitchFamily="34" charset="0"/>
              </a:rPr>
              <a:t>Language and Platform Support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600" dirty="0">
                <a:solidFill>
                  <a:srgbClr val="1F1F1F"/>
                </a:solidFill>
                <a:latin typeface="Calibri" panose="020F0502020204030204" pitchFamily="34" charset="0"/>
              </a:rPr>
              <a:t>Open Source Advantage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600" dirty="0">
                <a:solidFill>
                  <a:srgbClr val="1F1F1F"/>
                </a:solidFill>
                <a:latin typeface="Calibri" panose="020F0502020204030204" pitchFamily="34" charset="0"/>
              </a:rPr>
              <a:t>Automated Testing Efficiency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600" dirty="0">
                <a:solidFill>
                  <a:srgbClr val="1F1F1F"/>
                </a:solidFill>
                <a:latin typeface="Calibri" panose="020F0502020204030204" pitchFamily="34" charset="0"/>
              </a:rPr>
              <a:t>Reusability and Modularity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600" dirty="0">
                <a:solidFill>
                  <a:srgbClr val="1F1F1F"/>
                </a:solidFill>
                <a:latin typeface="Calibri" panose="020F0502020204030204" pitchFamily="34" charset="0"/>
              </a:rPr>
              <a:t>Parallel Test Execution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600" dirty="0">
                <a:solidFill>
                  <a:srgbClr val="1F1F1F"/>
                </a:solidFill>
                <a:latin typeface="Calibri" panose="020F0502020204030204" pitchFamily="34" charset="0"/>
              </a:rPr>
              <a:t>Integration with Testing Frameworks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600" dirty="0">
                <a:solidFill>
                  <a:srgbClr val="1F1F1F"/>
                </a:solidFill>
                <a:latin typeface="Calibri" panose="020F0502020204030204" pitchFamily="34" charset="0"/>
              </a:rPr>
              <a:t>Web Element Interaction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600" dirty="0">
                <a:solidFill>
                  <a:srgbClr val="1F1F1F"/>
                </a:solidFill>
                <a:latin typeface="Calibri" panose="020F0502020204030204" pitchFamily="34" charset="0"/>
              </a:rPr>
              <a:t>Continuous Integration Integration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572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89AC-219B-0B2C-73EA-03026C59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How to set up Selenium with Java ?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4891A-C4AA-2CF8-5A80-F75D4F0A8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1F1F1F"/>
                </a:solidFill>
                <a:latin typeface="Calibri" panose="020F0502020204030204" pitchFamily="34" charset="0"/>
              </a:rPr>
              <a:t>Java JDK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1F1F1F"/>
                </a:solidFill>
                <a:latin typeface="Calibri" panose="020F0502020204030204" pitchFamily="34" charset="0"/>
              </a:rPr>
              <a:t>Selenium WebDriver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1F1F1F"/>
                </a:solidFill>
                <a:latin typeface="Calibri" panose="020F0502020204030204" pitchFamily="34" charset="0"/>
              </a:rPr>
              <a:t>A IDE (Eclipse or IntelliJ IDEA)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1F1F1F"/>
              </a:solidFill>
              <a:latin typeface="Calibri" panose="020F050202020403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rgbClr val="1F1F1F"/>
                </a:solidFill>
                <a:latin typeface="Calibri" panose="020F0502020204030204" pitchFamily="34" charset="0"/>
              </a:rPr>
              <a:t>Once you have installed the required software, you can create a new Java project and start writing your test scripts.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308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DBD8-9CB8-A044-7132-7B24FB29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How to write Selenium tests 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29339-DB79-F3CD-F52A-E88F3A9DF4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1F1F1F"/>
                </a:solidFill>
                <a:latin typeface="Calibri" panose="020F0502020204030204" pitchFamily="34" charset="0"/>
              </a:rPr>
              <a:t>Create a New Java Project</a:t>
            </a:r>
          </a:p>
          <a:p>
            <a:pPr algn="just">
              <a:lnSpc>
                <a:spcPct val="100000"/>
              </a:lnSpc>
            </a:pPr>
            <a:r>
              <a:rPr lang="en-IN" sz="2400" dirty="0">
                <a:solidFill>
                  <a:srgbClr val="1F1F1F"/>
                </a:solidFill>
                <a:latin typeface="Calibri" panose="020F0502020204030204" pitchFamily="34" charset="0"/>
              </a:rPr>
              <a:t>Add Selenium Dependencies</a:t>
            </a:r>
            <a:endParaRPr lang="en-US" sz="2400" dirty="0">
              <a:solidFill>
                <a:srgbClr val="1F1F1F"/>
              </a:solidFill>
              <a:latin typeface="Calibri" panose="020F050202020403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IN" sz="2400" dirty="0">
                <a:solidFill>
                  <a:srgbClr val="1F1F1F"/>
                </a:solidFill>
                <a:latin typeface="Calibri" panose="020F0502020204030204" pitchFamily="34" charset="0"/>
              </a:rPr>
              <a:t>Write Test Scripts</a:t>
            </a:r>
          </a:p>
          <a:p>
            <a:pPr algn="just">
              <a:lnSpc>
                <a:spcPct val="100000"/>
              </a:lnSpc>
            </a:pPr>
            <a:r>
              <a:rPr lang="en-IN" sz="2400" dirty="0">
                <a:solidFill>
                  <a:srgbClr val="1F1F1F"/>
                </a:solidFill>
                <a:latin typeface="Calibri" panose="020F0502020204030204" pitchFamily="34" charset="0"/>
              </a:rPr>
              <a:t>Handle Waits</a:t>
            </a:r>
          </a:p>
          <a:p>
            <a:pPr algn="just">
              <a:lnSpc>
                <a:spcPct val="100000"/>
              </a:lnSpc>
            </a:pPr>
            <a:r>
              <a:rPr lang="en-IN" sz="2400" dirty="0">
                <a:solidFill>
                  <a:srgbClr val="1F1F1F"/>
                </a:solidFill>
                <a:latin typeface="Calibri" panose="020F0502020204030204" pitchFamily="34" charset="0"/>
              </a:rPr>
              <a:t>Use Testing Frameworks</a:t>
            </a:r>
          </a:p>
          <a:p>
            <a:pPr algn="just">
              <a:lnSpc>
                <a:spcPct val="100000"/>
              </a:lnSpc>
            </a:pPr>
            <a:r>
              <a:rPr lang="en-IN" sz="2400" dirty="0">
                <a:solidFill>
                  <a:srgbClr val="1F1F1F"/>
                </a:solidFill>
                <a:latin typeface="Calibri" panose="020F0502020204030204" pitchFamily="34" charset="0"/>
              </a:rPr>
              <a:t>Run Tests</a:t>
            </a:r>
          </a:p>
          <a:p>
            <a:pPr algn="just">
              <a:lnSpc>
                <a:spcPct val="100000"/>
              </a:lnSpc>
            </a:pPr>
            <a:r>
              <a:rPr lang="en-IN" sz="2400" dirty="0">
                <a:solidFill>
                  <a:srgbClr val="1F1F1F"/>
                </a:solidFill>
                <a:latin typeface="Calibri" panose="020F0502020204030204" pitchFamily="34" charset="0"/>
              </a:rPr>
              <a:t>Review and Refine</a:t>
            </a:r>
          </a:p>
          <a:p>
            <a:pPr algn="just">
              <a:lnSpc>
                <a:spcPct val="100000"/>
              </a:lnSpc>
            </a:pPr>
            <a:r>
              <a:rPr lang="en-IN" sz="2400" dirty="0">
                <a:solidFill>
                  <a:srgbClr val="1F1F1F"/>
                </a:solidFill>
                <a:latin typeface="Calibri" panose="020F0502020204030204" pitchFamily="34" charset="0"/>
              </a:rPr>
              <a:t>Continuous Integration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635548-1AE2-8521-5620-FFBFC70EB6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5527" y="1825625"/>
            <a:ext cx="4594945" cy="4351338"/>
          </a:xfrm>
        </p:spPr>
      </p:pic>
    </p:spTree>
    <p:extLst>
      <p:ext uri="{BB962C8B-B14F-4D97-AF65-F5344CB8AC3E}">
        <p14:creationId xmlns:p14="http://schemas.microsoft.com/office/powerpoint/2010/main" val="176917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A525-90BB-FBC5-8AD6-D0337416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</a:rPr>
              <a:t>How to run Selenium tests ?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1DEC4-7943-97B0-B3CE-1A2C49FFC5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solidFill>
                  <a:srgbClr val="1F1F1F"/>
                </a:solidFill>
                <a:latin typeface="Calibri" panose="020F0502020204030204" pitchFamily="34" charset="0"/>
              </a:rPr>
              <a:t>Once you have written your Selenium tests, you can run them using a variety of methods, including: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</a:rPr>
              <a:t>Running them manually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</a:rPr>
              <a:t>Running them from the command line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</a:rPr>
              <a:t>Running them using a continuous  integration (CI) server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solidFill>
                  <a:srgbClr val="1F1F1F"/>
                </a:solidFill>
                <a:latin typeface="Calibri" panose="020F0502020204030204" pitchFamily="34" charset="0"/>
              </a:rPr>
              <a:t>When you run your Selenium tests, you will get a report that shows the results of the tests. This report will indicate which tests passed and which tests failed.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27E028-20C0-F999-E86F-684DCBAD44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7064" y="1825625"/>
            <a:ext cx="5111871" cy="4351338"/>
          </a:xfrm>
        </p:spPr>
      </p:pic>
    </p:spTree>
    <p:extLst>
      <p:ext uri="{BB962C8B-B14F-4D97-AF65-F5344CB8AC3E}">
        <p14:creationId xmlns:p14="http://schemas.microsoft.com/office/powerpoint/2010/main" val="392032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9925-4EB2-3BDD-153A-5771D54B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2408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pPr algn="ctr"/>
            <a:r>
              <a:rPr lang="en-US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487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388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Google Sans</vt:lpstr>
      <vt:lpstr>Goudy Stout</vt:lpstr>
      <vt:lpstr>Wingdings</vt:lpstr>
      <vt:lpstr>Office Theme</vt:lpstr>
      <vt:lpstr>PowerPoint Presentation</vt:lpstr>
      <vt:lpstr>Agenda</vt:lpstr>
      <vt:lpstr>What is Selenium?</vt:lpstr>
      <vt:lpstr>How does it work?</vt:lpstr>
      <vt:lpstr>What are the benefits of using Selenium?</vt:lpstr>
      <vt:lpstr>How to set up Selenium with Java ?</vt:lpstr>
      <vt:lpstr>How to write Selenium tests ? </vt:lpstr>
      <vt:lpstr>How to run Selenium tests ?</vt:lpstr>
      <vt:lpstr>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29. Ankit Kumar</dc:creator>
  <cp:lastModifiedBy>29. Ankit Kumar</cp:lastModifiedBy>
  <cp:revision>4</cp:revision>
  <dcterms:created xsi:type="dcterms:W3CDTF">2023-08-28T10:04:08Z</dcterms:created>
  <dcterms:modified xsi:type="dcterms:W3CDTF">2023-08-28T11:55:46Z</dcterms:modified>
</cp:coreProperties>
</file>