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5" r:id="rId4"/>
  </p:sldMasterIdLst>
  <p:notesMasterIdLst>
    <p:notesMasterId r:id="rId16"/>
  </p:notesMasterIdLst>
  <p:sldIdLst>
    <p:sldId id="256" r:id="rId5"/>
    <p:sldId id="257" r:id="rId6"/>
    <p:sldId id="258" r:id="rId7"/>
    <p:sldId id="259" r:id="rId8"/>
    <p:sldId id="260" r:id="rId9"/>
    <p:sldId id="261" r:id="rId10"/>
    <p:sldId id="263" r:id="rId11"/>
    <p:sldId id="264" r:id="rId12"/>
    <p:sldId id="266" r:id="rId13"/>
    <p:sldId id="267" r:id="rId14"/>
    <p:sldId id="268"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4B21B6-2269-415A-A8D3-30CD3F217D49}" v="31" dt="2023-04-15T02:34:30.3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226" y="-3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47829D-D85B-4C48-A00B-A2FB76E71E7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2CFE332-CC93-4757-8319-D19494D9DB67}">
      <dgm:prSet/>
      <dgm:spPr/>
      <dgm:t>
        <a:bodyPr/>
        <a:lstStyle/>
        <a:p>
          <a:r>
            <a:rPr lang="en-US"/>
            <a:t>AJIT PATIL	2737058</a:t>
          </a:r>
        </a:p>
      </dgm:t>
    </dgm:pt>
    <dgm:pt modelId="{92543621-A4B5-4636-823E-AF414758CE03}" type="parTrans" cxnId="{BD6E5CA0-A075-450F-B8EE-DA9F73ECC37D}">
      <dgm:prSet/>
      <dgm:spPr/>
      <dgm:t>
        <a:bodyPr/>
        <a:lstStyle/>
        <a:p>
          <a:endParaRPr lang="en-US"/>
        </a:p>
      </dgm:t>
    </dgm:pt>
    <dgm:pt modelId="{27902D31-99C5-4B88-AA1A-59649823E352}" type="sibTrans" cxnId="{BD6E5CA0-A075-450F-B8EE-DA9F73ECC37D}">
      <dgm:prSet/>
      <dgm:spPr/>
      <dgm:t>
        <a:bodyPr/>
        <a:lstStyle/>
        <a:p>
          <a:endParaRPr lang="en-US"/>
        </a:p>
      </dgm:t>
    </dgm:pt>
    <dgm:pt modelId="{39AE0867-58D6-4E43-85BF-18A38A056B61}">
      <dgm:prSet/>
      <dgm:spPr/>
      <dgm:t>
        <a:bodyPr/>
        <a:lstStyle/>
        <a:p>
          <a:r>
            <a:rPr lang="en-US" dirty="0"/>
            <a:t>ANKIT LALL	2799095</a:t>
          </a:r>
        </a:p>
      </dgm:t>
    </dgm:pt>
    <dgm:pt modelId="{8F0C2BCB-CE69-4CE0-BB70-F347F12BBD9C}" type="parTrans" cxnId="{EF74FEDF-29DD-4843-B416-586DEB88B8BF}">
      <dgm:prSet/>
      <dgm:spPr/>
      <dgm:t>
        <a:bodyPr/>
        <a:lstStyle/>
        <a:p>
          <a:endParaRPr lang="en-US"/>
        </a:p>
      </dgm:t>
    </dgm:pt>
    <dgm:pt modelId="{BC95DE5C-725D-406A-AE0C-9E6CFA527761}" type="sibTrans" cxnId="{EF74FEDF-29DD-4843-B416-586DEB88B8BF}">
      <dgm:prSet/>
      <dgm:spPr/>
      <dgm:t>
        <a:bodyPr/>
        <a:lstStyle/>
        <a:p>
          <a:endParaRPr lang="en-US"/>
        </a:p>
      </dgm:t>
    </dgm:pt>
    <dgm:pt modelId="{3CB00DDC-538A-4695-B3F9-34D0232FCF52}">
      <dgm:prSet/>
      <dgm:spPr/>
      <dgm:t>
        <a:bodyPr/>
        <a:lstStyle/>
        <a:p>
          <a:r>
            <a:rPr lang="en-US" dirty="0"/>
            <a:t>MAHESH NEELESH POOJARY	2766647</a:t>
          </a:r>
        </a:p>
      </dgm:t>
    </dgm:pt>
    <dgm:pt modelId="{78ED2711-B14F-45AE-98B9-E912F4791118}" type="parTrans" cxnId="{8F89E1E6-132C-4B89-A60C-A62EADA4CA90}">
      <dgm:prSet/>
      <dgm:spPr/>
      <dgm:t>
        <a:bodyPr/>
        <a:lstStyle/>
        <a:p>
          <a:endParaRPr lang="en-US"/>
        </a:p>
      </dgm:t>
    </dgm:pt>
    <dgm:pt modelId="{DEBB948A-9765-41C3-8B10-7071536535C5}" type="sibTrans" cxnId="{8F89E1E6-132C-4B89-A60C-A62EADA4CA90}">
      <dgm:prSet/>
      <dgm:spPr/>
      <dgm:t>
        <a:bodyPr/>
        <a:lstStyle/>
        <a:p>
          <a:endParaRPr lang="en-US"/>
        </a:p>
      </dgm:t>
    </dgm:pt>
    <dgm:pt modelId="{7933ECED-26D4-42E3-B9EC-C6726F2760B3}">
      <dgm:prSet/>
      <dgm:spPr/>
      <dgm:t>
        <a:bodyPr/>
        <a:lstStyle/>
        <a:p>
          <a:r>
            <a:rPr lang="en-US"/>
            <a:t>SHREYA DESHPANDE	1002875</a:t>
          </a:r>
        </a:p>
      </dgm:t>
    </dgm:pt>
    <dgm:pt modelId="{44CF1815-7A65-431F-95DE-70F0EF36263E}" type="parTrans" cxnId="{ED868F10-BEC0-4568-B494-5CB68B71E3DF}">
      <dgm:prSet/>
      <dgm:spPr/>
      <dgm:t>
        <a:bodyPr/>
        <a:lstStyle/>
        <a:p>
          <a:endParaRPr lang="en-US"/>
        </a:p>
      </dgm:t>
    </dgm:pt>
    <dgm:pt modelId="{D22ACF5D-C062-4629-BD5F-464DD40F60C6}" type="sibTrans" cxnId="{ED868F10-BEC0-4568-B494-5CB68B71E3DF}">
      <dgm:prSet/>
      <dgm:spPr/>
      <dgm:t>
        <a:bodyPr/>
        <a:lstStyle/>
        <a:p>
          <a:endParaRPr lang="en-US"/>
        </a:p>
      </dgm:t>
    </dgm:pt>
    <dgm:pt modelId="{9D4AE45C-DBAB-4342-BA1D-343861506E88}" type="pres">
      <dgm:prSet presAssocID="{4247829D-D85B-4C48-A00B-A2FB76E71E7B}" presName="linear" presStyleCnt="0">
        <dgm:presLayoutVars>
          <dgm:animLvl val="lvl"/>
          <dgm:resizeHandles val="exact"/>
        </dgm:presLayoutVars>
      </dgm:prSet>
      <dgm:spPr/>
    </dgm:pt>
    <dgm:pt modelId="{C3F87524-0C6E-4C9D-BDED-E1B384317262}" type="pres">
      <dgm:prSet presAssocID="{C2CFE332-CC93-4757-8319-D19494D9DB67}" presName="parentText" presStyleLbl="node1" presStyleIdx="0" presStyleCnt="4" custLinFactNeighborY="-67283">
        <dgm:presLayoutVars>
          <dgm:chMax val="0"/>
          <dgm:bulletEnabled val="1"/>
        </dgm:presLayoutVars>
      </dgm:prSet>
      <dgm:spPr/>
    </dgm:pt>
    <dgm:pt modelId="{705AA8AF-98B0-4C79-B60C-4303BF5469B9}" type="pres">
      <dgm:prSet presAssocID="{27902D31-99C5-4B88-AA1A-59649823E352}" presName="spacer" presStyleCnt="0"/>
      <dgm:spPr/>
    </dgm:pt>
    <dgm:pt modelId="{C86411DB-B713-4A99-995C-B9972791571A}" type="pres">
      <dgm:prSet presAssocID="{39AE0867-58D6-4E43-85BF-18A38A056B61}" presName="parentText" presStyleLbl="node1" presStyleIdx="1" presStyleCnt="4">
        <dgm:presLayoutVars>
          <dgm:chMax val="0"/>
          <dgm:bulletEnabled val="1"/>
        </dgm:presLayoutVars>
      </dgm:prSet>
      <dgm:spPr/>
    </dgm:pt>
    <dgm:pt modelId="{1049CFF3-8EB7-4935-B03C-4222C8C90321}" type="pres">
      <dgm:prSet presAssocID="{BC95DE5C-725D-406A-AE0C-9E6CFA527761}" presName="spacer" presStyleCnt="0"/>
      <dgm:spPr/>
    </dgm:pt>
    <dgm:pt modelId="{0D48B3E8-1864-4D4E-9976-607FD2B997C1}" type="pres">
      <dgm:prSet presAssocID="{3CB00DDC-538A-4695-B3F9-34D0232FCF52}" presName="parentText" presStyleLbl="node1" presStyleIdx="2" presStyleCnt="4">
        <dgm:presLayoutVars>
          <dgm:chMax val="0"/>
          <dgm:bulletEnabled val="1"/>
        </dgm:presLayoutVars>
      </dgm:prSet>
      <dgm:spPr/>
    </dgm:pt>
    <dgm:pt modelId="{ABF6A2D5-A90A-40C8-A8B6-B3529446AF74}" type="pres">
      <dgm:prSet presAssocID="{DEBB948A-9765-41C3-8B10-7071536535C5}" presName="spacer" presStyleCnt="0"/>
      <dgm:spPr/>
    </dgm:pt>
    <dgm:pt modelId="{FCD443D3-3BDE-4EE7-954C-993D23E776AA}" type="pres">
      <dgm:prSet presAssocID="{7933ECED-26D4-42E3-B9EC-C6726F2760B3}" presName="parentText" presStyleLbl="node1" presStyleIdx="3" presStyleCnt="4">
        <dgm:presLayoutVars>
          <dgm:chMax val="0"/>
          <dgm:bulletEnabled val="1"/>
        </dgm:presLayoutVars>
      </dgm:prSet>
      <dgm:spPr/>
    </dgm:pt>
  </dgm:ptLst>
  <dgm:cxnLst>
    <dgm:cxn modelId="{ED868F10-BEC0-4568-B494-5CB68B71E3DF}" srcId="{4247829D-D85B-4C48-A00B-A2FB76E71E7B}" destId="{7933ECED-26D4-42E3-B9EC-C6726F2760B3}" srcOrd="3" destOrd="0" parTransId="{44CF1815-7A65-431F-95DE-70F0EF36263E}" sibTransId="{D22ACF5D-C062-4629-BD5F-464DD40F60C6}"/>
    <dgm:cxn modelId="{06D7772A-DD89-4210-B055-78B714B83FFD}" type="presOf" srcId="{4247829D-D85B-4C48-A00B-A2FB76E71E7B}" destId="{9D4AE45C-DBAB-4342-BA1D-343861506E88}" srcOrd="0" destOrd="0" presId="urn:microsoft.com/office/officeart/2005/8/layout/vList2"/>
    <dgm:cxn modelId="{665E8340-C436-433A-BEA0-FBB9DF0447D1}" type="presOf" srcId="{7933ECED-26D4-42E3-B9EC-C6726F2760B3}" destId="{FCD443D3-3BDE-4EE7-954C-993D23E776AA}" srcOrd="0" destOrd="0" presId="urn:microsoft.com/office/officeart/2005/8/layout/vList2"/>
    <dgm:cxn modelId="{018F3C5B-AED2-4F98-8264-E7971CAF31BD}" type="presOf" srcId="{C2CFE332-CC93-4757-8319-D19494D9DB67}" destId="{C3F87524-0C6E-4C9D-BDED-E1B384317262}" srcOrd="0" destOrd="0" presId="urn:microsoft.com/office/officeart/2005/8/layout/vList2"/>
    <dgm:cxn modelId="{A0E4D48A-59A9-44E5-B0E4-9764299FA5FE}" type="presOf" srcId="{39AE0867-58D6-4E43-85BF-18A38A056B61}" destId="{C86411DB-B713-4A99-995C-B9972791571A}" srcOrd="0" destOrd="0" presId="urn:microsoft.com/office/officeart/2005/8/layout/vList2"/>
    <dgm:cxn modelId="{BD6E5CA0-A075-450F-B8EE-DA9F73ECC37D}" srcId="{4247829D-D85B-4C48-A00B-A2FB76E71E7B}" destId="{C2CFE332-CC93-4757-8319-D19494D9DB67}" srcOrd="0" destOrd="0" parTransId="{92543621-A4B5-4636-823E-AF414758CE03}" sibTransId="{27902D31-99C5-4B88-AA1A-59649823E352}"/>
    <dgm:cxn modelId="{6448FCC8-BF34-4600-B9EA-63569D352F79}" type="presOf" srcId="{3CB00DDC-538A-4695-B3F9-34D0232FCF52}" destId="{0D48B3E8-1864-4D4E-9976-607FD2B997C1}" srcOrd="0" destOrd="0" presId="urn:microsoft.com/office/officeart/2005/8/layout/vList2"/>
    <dgm:cxn modelId="{EF74FEDF-29DD-4843-B416-586DEB88B8BF}" srcId="{4247829D-D85B-4C48-A00B-A2FB76E71E7B}" destId="{39AE0867-58D6-4E43-85BF-18A38A056B61}" srcOrd="1" destOrd="0" parTransId="{8F0C2BCB-CE69-4CE0-BB70-F347F12BBD9C}" sibTransId="{BC95DE5C-725D-406A-AE0C-9E6CFA527761}"/>
    <dgm:cxn modelId="{8F89E1E6-132C-4B89-A60C-A62EADA4CA90}" srcId="{4247829D-D85B-4C48-A00B-A2FB76E71E7B}" destId="{3CB00DDC-538A-4695-B3F9-34D0232FCF52}" srcOrd="2" destOrd="0" parTransId="{78ED2711-B14F-45AE-98B9-E912F4791118}" sibTransId="{DEBB948A-9765-41C3-8B10-7071536535C5}"/>
    <dgm:cxn modelId="{1DD77409-FBE0-47B4-ABA6-CA636DE62722}" type="presParOf" srcId="{9D4AE45C-DBAB-4342-BA1D-343861506E88}" destId="{C3F87524-0C6E-4C9D-BDED-E1B384317262}" srcOrd="0" destOrd="0" presId="urn:microsoft.com/office/officeart/2005/8/layout/vList2"/>
    <dgm:cxn modelId="{660258AC-7BF9-4ECE-99E4-9504CE3FAEE8}" type="presParOf" srcId="{9D4AE45C-DBAB-4342-BA1D-343861506E88}" destId="{705AA8AF-98B0-4C79-B60C-4303BF5469B9}" srcOrd="1" destOrd="0" presId="urn:microsoft.com/office/officeart/2005/8/layout/vList2"/>
    <dgm:cxn modelId="{D66E0D1A-3B89-4C21-BA1D-1114885AE8DA}" type="presParOf" srcId="{9D4AE45C-DBAB-4342-BA1D-343861506E88}" destId="{C86411DB-B713-4A99-995C-B9972791571A}" srcOrd="2" destOrd="0" presId="urn:microsoft.com/office/officeart/2005/8/layout/vList2"/>
    <dgm:cxn modelId="{2F4E206E-DCA5-45A3-BEAB-36E299165A35}" type="presParOf" srcId="{9D4AE45C-DBAB-4342-BA1D-343861506E88}" destId="{1049CFF3-8EB7-4935-B03C-4222C8C90321}" srcOrd="3" destOrd="0" presId="urn:microsoft.com/office/officeart/2005/8/layout/vList2"/>
    <dgm:cxn modelId="{159211A5-B11D-46BD-8F50-C862A0F98750}" type="presParOf" srcId="{9D4AE45C-DBAB-4342-BA1D-343861506E88}" destId="{0D48B3E8-1864-4D4E-9976-607FD2B997C1}" srcOrd="4" destOrd="0" presId="urn:microsoft.com/office/officeart/2005/8/layout/vList2"/>
    <dgm:cxn modelId="{CE985332-84FD-4EA7-A98C-3F249801960C}" type="presParOf" srcId="{9D4AE45C-DBAB-4342-BA1D-343861506E88}" destId="{ABF6A2D5-A90A-40C8-A8B6-B3529446AF74}" srcOrd="5" destOrd="0" presId="urn:microsoft.com/office/officeart/2005/8/layout/vList2"/>
    <dgm:cxn modelId="{31A05D03-C890-436C-A6D0-14AE1835875D}" type="presParOf" srcId="{9D4AE45C-DBAB-4342-BA1D-343861506E88}" destId="{FCD443D3-3BDE-4EE7-954C-993D23E776A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36EBA5-A87E-46C5-B211-B443CD57701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35CF1D7-B7B7-4269-9B32-C4A8A53BD074}">
      <dgm:prSet/>
      <dgm:spPr/>
      <dgm:t>
        <a:bodyPr/>
        <a:lstStyle/>
        <a:p>
          <a:r>
            <a:rPr lang="en-US"/>
            <a:t>1. Drastically Speed Up Turnaround Time</a:t>
          </a:r>
        </a:p>
      </dgm:t>
    </dgm:pt>
    <dgm:pt modelId="{4B6B30C8-60C2-4B59-ADA3-00DEADBA6341}" type="parTrans" cxnId="{0988A3F0-02A5-4033-9526-1054CF2E1381}">
      <dgm:prSet/>
      <dgm:spPr/>
      <dgm:t>
        <a:bodyPr/>
        <a:lstStyle/>
        <a:p>
          <a:endParaRPr lang="en-US"/>
        </a:p>
      </dgm:t>
    </dgm:pt>
    <dgm:pt modelId="{B63339E2-BB06-473B-886A-D7A3369DED0F}" type="sibTrans" cxnId="{0988A3F0-02A5-4033-9526-1054CF2E1381}">
      <dgm:prSet/>
      <dgm:spPr/>
      <dgm:t>
        <a:bodyPr/>
        <a:lstStyle/>
        <a:p>
          <a:endParaRPr lang="en-US"/>
        </a:p>
      </dgm:t>
    </dgm:pt>
    <dgm:pt modelId="{56E28C62-EDA2-4D52-8FC9-B967B8FFB88D}">
      <dgm:prSet/>
      <dgm:spPr/>
      <dgm:t>
        <a:bodyPr/>
        <a:lstStyle/>
        <a:p>
          <a:r>
            <a:rPr lang="en-US"/>
            <a:t>2. 100% Visibility of Purchasing Expenses &amp; Accounts Payable</a:t>
          </a:r>
        </a:p>
      </dgm:t>
    </dgm:pt>
    <dgm:pt modelId="{1B492B49-228D-4FD0-A933-0C16EA8CFD85}" type="parTrans" cxnId="{D98D0AA1-029D-4EE7-AE44-AF1F9FD83631}">
      <dgm:prSet/>
      <dgm:spPr/>
      <dgm:t>
        <a:bodyPr/>
        <a:lstStyle/>
        <a:p>
          <a:endParaRPr lang="en-US"/>
        </a:p>
      </dgm:t>
    </dgm:pt>
    <dgm:pt modelId="{0D85B54A-DB97-4418-ABDE-836C08B00CD3}" type="sibTrans" cxnId="{D98D0AA1-029D-4EE7-AE44-AF1F9FD83631}">
      <dgm:prSet/>
      <dgm:spPr/>
      <dgm:t>
        <a:bodyPr/>
        <a:lstStyle/>
        <a:p>
          <a:endParaRPr lang="en-US"/>
        </a:p>
      </dgm:t>
    </dgm:pt>
    <dgm:pt modelId="{D6031418-F4CE-4D92-B4E6-60DB9A8FE069}">
      <dgm:prSet/>
      <dgm:spPr/>
      <dgm:t>
        <a:bodyPr/>
        <a:lstStyle/>
        <a:p>
          <a:r>
            <a:rPr lang="en-US"/>
            <a:t>3. Reduce Risk of Procurement Fraud</a:t>
          </a:r>
        </a:p>
      </dgm:t>
    </dgm:pt>
    <dgm:pt modelId="{A480B8BF-662F-431F-808E-81F85235F142}" type="parTrans" cxnId="{365E912D-FC73-4C99-8871-639976481E2D}">
      <dgm:prSet/>
      <dgm:spPr/>
      <dgm:t>
        <a:bodyPr/>
        <a:lstStyle/>
        <a:p>
          <a:endParaRPr lang="en-US"/>
        </a:p>
      </dgm:t>
    </dgm:pt>
    <dgm:pt modelId="{D7557DC8-90DF-4B44-BCAD-B4A7239BD04C}" type="sibTrans" cxnId="{365E912D-FC73-4C99-8871-639976481E2D}">
      <dgm:prSet/>
      <dgm:spPr/>
      <dgm:t>
        <a:bodyPr/>
        <a:lstStyle/>
        <a:p>
          <a:endParaRPr lang="en-US"/>
        </a:p>
      </dgm:t>
    </dgm:pt>
    <dgm:pt modelId="{EBF61E67-FE7B-404C-8082-C0C1DE30AA75}">
      <dgm:prSet/>
      <dgm:spPr/>
      <dgm:t>
        <a:bodyPr/>
        <a:lstStyle/>
        <a:p>
          <a:r>
            <a:rPr lang="en-US"/>
            <a:t>4. Streamline Auditing</a:t>
          </a:r>
        </a:p>
      </dgm:t>
    </dgm:pt>
    <dgm:pt modelId="{23F2E594-0690-432E-A699-84439587FFFE}" type="parTrans" cxnId="{854B6018-6E99-4C0C-BD98-1A978CE082C2}">
      <dgm:prSet/>
      <dgm:spPr/>
      <dgm:t>
        <a:bodyPr/>
        <a:lstStyle/>
        <a:p>
          <a:endParaRPr lang="en-US"/>
        </a:p>
      </dgm:t>
    </dgm:pt>
    <dgm:pt modelId="{EC9F363E-002E-4F0E-AB4E-C15E2AFA4B42}" type="sibTrans" cxnId="{854B6018-6E99-4C0C-BD98-1A978CE082C2}">
      <dgm:prSet/>
      <dgm:spPr/>
      <dgm:t>
        <a:bodyPr/>
        <a:lstStyle/>
        <a:p>
          <a:endParaRPr lang="en-US"/>
        </a:p>
      </dgm:t>
    </dgm:pt>
    <dgm:pt modelId="{A34D9F69-C9B1-4CB2-8566-7251A919A3BD}" type="pres">
      <dgm:prSet presAssocID="{D836EBA5-A87E-46C5-B211-B443CD577018}" presName="linear" presStyleCnt="0">
        <dgm:presLayoutVars>
          <dgm:animLvl val="lvl"/>
          <dgm:resizeHandles val="exact"/>
        </dgm:presLayoutVars>
      </dgm:prSet>
      <dgm:spPr/>
    </dgm:pt>
    <dgm:pt modelId="{51F5D208-2AC3-441F-82E1-0E3531820101}" type="pres">
      <dgm:prSet presAssocID="{D35CF1D7-B7B7-4269-9B32-C4A8A53BD074}" presName="parentText" presStyleLbl="node1" presStyleIdx="0" presStyleCnt="4">
        <dgm:presLayoutVars>
          <dgm:chMax val="0"/>
          <dgm:bulletEnabled val="1"/>
        </dgm:presLayoutVars>
      </dgm:prSet>
      <dgm:spPr/>
    </dgm:pt>
    <dgm:pt modelId="{709FE414-B2C7-4C2E-84C7-B7B40B64B4A6}" type="pres">
      <dgm:prSet presAssocID="{B63339E2-BB06-473B-886A-D7A3369DED0F}" presName="spacer" presStyleCnt="0"/>
      <dgm:spPr/>
    </dgm:pt>
    <dgm:pt modelId="{4B125431-8606-40C4-9847-1BDB33464FB6}" type="pres">
      <dgm:prSet presAssocID="{56E28C62-EDA2-4D52-8FC9-B967B8FFB88D}" presName="parentText" presStyleLbl="node1" presStyleIdx="1" presStyleCnt="4">
        <dgm:presLayoutVars>
          <dgm:chMax val="0"/>
          <dgm:bulletEnabled val="1"/>
        </dgm:presLayoutVars>
      </dgm:prSet>
      <dgm:spPr/>
    </dgm:pt>
    <dgm:pt modelId="{F8AE70E7-F5AB-4DE1-8A2B-ACC99F3762C2}" type="pres">
      <dgm:prSet presAssocID="{0D85B54A-DB97-4418-ABDE-836C08B00CD3}" presName="spacer" presStyleCnt="0"/>
      <dgm:spPr/>
    </dgm:pt>
    <dgm:pt modelId="{0DE3B3C7-7D78-4989-8C3D-24B6C2A196A2}" type="pres">
      <dgm:prSet presAssocID="{D6031418-F4CE-4D92-B4E6-60DB9A8FE069}" presName="parentText" presStyleLbl="node1" presStyleIdx="2" presStyleCnt="4">
        <dgm:presLayoutVars>
          <dgm:chMax val="0"/>
          <dgm:bulletEnabled val="1"/>
        </dgm:presLayoutVars>
      </dgm:prSet>
      <dgm:spPr/>
    </dgm:pt>
    <dgm:pt modelId="{73150467-3EF7-49BE-A026-B488FA155861}" type="pres">
      <dgm:prSet presAssocID="{D7557DC8-90DF-4B44-BCAD-B4A7239BD04C}" presName="spacer" presStyleCnt="0"/>
      <dgm:spPr/>
    </dgm:pt>
    <dgm:pt modelId="{00EF755E-B4EE-4149-B8CF-E65E2BE24530}" type="pres">
      <dgm:prSet presAssocID="{EBF61E67-FE7B-404C-8082-C0C1DE30AA75}" presName="parentText" presStyleLbl="node1" presStyleIdx="3" presStyleCnt="4">
        <dgm:presLayoutVars>
          <dgm:chMax val="0"/>
          <dgm:bulletEnabled val="1"/>
        </dgm:presLayoutVars>
      </dgm:prSet>
      <dgm:spPr/>
    </dgm:pt>
  </dgm:ptLst>
  <dgm:cxnLst>
    <dgm:cxn modelId="{58D0C80C-B9D4-4CB0-B1A6-E2165E1FBDDC}" type="presOf" srcId="{56E28C62-EDA2-4D52-8FC9-B967B8FFB88D}" destId="{4B125431-8606-40C4-9847-1BDB33464FB6}" srcOrd="0" destOrd="0" presId="urn:microsoft.com/office/officeart/2005/8/layout/vList2"/>
    <dgm:cxn modelId="{A3633B17-754E-4301-A509-7F03A4B80B7D}" type="presOf" srcId="{D35CF1D7-B7B7-4269-9B32-C4A8A53BD074}" destId="{51F5D208-2AC3-441F-82E1-0E3531820101}" srcOrd="0" destOrd="0" presId="urn:microsoft.com/office/officeart/2005/8/layout/vList2"/>
    <dgm:cxn modelId="{854B6018-6E99-4C0C-BD98-1A978CE082C2}" srcId="{D836EBA5-A87E-46C5-B211-B443CD577018}" destId="{EBF61E67-FE7B-404C-8082-C0C1DE30AA75}" srcOrd="3" destOrd="0" parTransId="{23F2E594-0690-432E-A699-84439587FFFE}" sibTransId="{EC9F363E-002E-4F0E-AB4E-C15E2AFA4B42}"/>
    <dgm:cxn modelId="{365E912D-FC73-4C99-8871-639976481E2D}" srcId="{D836EBA5-A87E-46C5-B211-B443CD577018}" destId="{D6031418-F4CE-4D92-B4E6-60DB9A8FE069}" srcOrd="2" destOrd="0" parTransId="{A480B8BF-662F-431F-808E-81F85235F142}" sibTransId="{D7557DC8-90DF-4B44-BCAD-B4A7239BD04C}"/>
    <dgm:cxn modelId="{7583BA31-9DF2-40C6-A91A-2DD839B91B72}" type="presOf" srcId="{EBF61E67-FE7B-404C-8082-C0C1DE30AA75}" destId="{00EF755E-B4EE-4149-B8CF-E65E2BE24530}" srcOrd="0" destOrd="0" presId="urn:microsoft.com/office/officeart/2005/8/layout/vList2"/>
    <dgm:cxn modelId="{B13A6A3F-BD26-4814-91CE-C2D2A81EF0C5}" type="presOf" srcId="{D836EBA5-A87E-46C5-B211-B443CD577018}" destId="{A34D9F69-C9B1-4CB2-8566-7251A919A3BD}" srcOrd="0" destOrd="0" presId="urn:microsoft.com/office/officeart/2005/8/layout/vList2"/>
    <dgm:cxn modelId="{0B125D6D-14F2-4130-B475-17AA714919B9}" type="presOf" srcId="{D6031418-F4CE-4D92-B4E6-60DB9A8FE069}" destId="{0DE3B3C7-7D78-4989-8C3D-24B6C2A196A2}" srcOrd="0" destOrd="0" presId="urn:microsoft.com/office/officeart/2005/8/layout/vList2"/>
    <dgm:cxn modelId="{D98D0AA1-029D-4EE7-AE44-AF1F9FD83631}" srcId="{D836EBA5-A87E-46C5-B211-B443CD577018}" destId="{56E28C62-EDA2-4D52-8FC9-B967B8FFB88D}" srcOrd="1" destOrd="0" parTransId="{1B492B49-228D-4FD0-A933-0C16EA8CFD85}" sibTransId="{0D85B54A-DB97-4418-ABDE-836C08B00CD3}"/>
    <dgm:cxn modelId="{0988A3F0-02A5-4033-9526-1054CF2E1381}" srcId="{D836EBA5-A87E-46C5-B211-B443CD577018}" destId="{D35CF1D7-B7B7-4269-9B32-C4A8A53BD074}" srcOrd="0" destOrd="0" parTransId="{4B6B30C8-60C2-4B59-ADA3-00DEADBA6341}" sibTransId="{B63339E2-BB06-473B-886A-D7A3369DED0F}"/>
    <dgm:cxn modelId="{41B33258-6BB9-4289-BD60-6970FDFB6AC9}" type="presParOf" srcId="{A34D9F69-C9B1-4CB2-8566-7251A919A3BD}" destId="{51F5D208-2AC3-441F-82E1-0E3531820101}" srcOrd="0" destOrd="0" presId="urn:microsoft.com/office/officeart/2005/8/layout/vList2"/>
    <dgm:cxn modelId="{3B0588E9-6CFA-4354-98B9-8188F973E5EF}" type="presParOf" srcId="{A34D9F69-C9B1-4CB2-8566-7251A919A3BD}" destId="{709FE414-B2C7-4C2E-84C7-B7B40B64B4A6}" srcOrd="1" destOrd="0" presId="urn:microsoft.com/office/officeart/2005/8/layout/vList2"/>
    <dgm:cxn modelId="{88FE4C4F-E6A4-46ED-A709-A734F1C9FAE1}" type="presParOf" srcId="{A34D9F69-C9B1-4CB2-8566-7251A919A3BD}" destId="{4B125431-8606-40C4-9847-1BDB33464FB6}" srcOrd="2" destOrd="0" presId="urn:microsoft.com/office/officeart/2005/8/layout/vList2"/>
    <dgm:cxn modelId="{D52B6455-F451-49B2-90C8-0AF7A0D806E4}" type="presParOf" srcId="{A34D9F69-C9B1-4CB2-8566-7251A919A3BD}" destId="{F8AE70E7-F5AB-4DE1-8A2B-ACC99F3762C2}" srcOrd="3" destOrd="0" presId="urn:microsoft.com/office/officeart/2005/8/layout/vList2"/>
    <dgm:cxn modelId="{47900118-4F26-4107-ADD6-9486BB6EF994}" type="presParOf" srcId="{A34D9F69-C9B1-4CB2-8566-7251A919A3BD}" destId="{0DE3B3C7-7D78-4989-8C3D-24B6C2A196A2}" srcOrd="4" destOrd="0" presId="urn:microsoft.com/office/officeart/2005/8/layout/vList2"/>
    <dgm:cxn modelId="{234BBD72-2E52-4F63-8CF3-014F2286C7D7}" type="presParOf" srcId="{A34D9F69-C9B1-4CB2-8566-7251A919A3BD}" destId="{73150467-3EF7-49BE-A026-B488FA155861}" srcOrd="5" destOrd="0" presId="urn:microsoft.com/office/officeart/2005/8/layout/vList2"/>
    <dgm:cxn modelId="{975D0A77-12F4-4209-B485-586261EF295B}" type="presParOf" srcId="{A34D9F69-C9B1-4CB2-8566-7251A919A3BD}" destId="{00EF755E-B4EE-4149-B8CF-E65E2BE2453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973834-8230-4DC0-BF2B-7945DFF7005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F054615-FB67-42BB-8E9C-C2A8DB9D56B1}">
      <dgm:prSet/>
      <dgm:spPr/>
      <dgm:t>
        <a:bodyPr/>
        <a:lstStyle/>
        <a:p>
          <a:pPr>
            <a:lnSpc>
              <a:spcPct val="100000"/>
            </a:lnSpc>
          </a:pPr>
          <a:r>
            <a:rPr lang="en-US"/>
            <a:t>Most Purchased items view </a:t>
          </a:r>
        </a:p>
      </dgm:t>
    </dgm:pt>
    <dgm:pt modelId="{F20315F8-8473-4807-944E-A3D9FBEF3885}" type="parTrans" cxnId="{0EE00EF0-0925-4493-A271-4B6154A2BE3B}">
      <dgm:prSet/>
      <dgm:spPr/>
      <dgm:t>
        <a:bodyPr/>
        <a:lstStyle/>
        <a:p>
          <a:endParaRPr lang="en-US"/>
        </a:p>
      </dgm:t>
    </dgm:pt>
    <dgm:pt modelId="{6135FDE7-6A22-4FC1-BC1A-EFA10DD538A0}" type="sibTrans" cxnId="{0EE00EF0-0925-4493-A271-4B6154A2BE3B}">
      <dgm:prSet/>
      <dgm:spPr/>
      <dgm:t>
        <a:bodyPr/>
        <a:lstStyle/>
        <a:p>
          <a:pPr>
            <a:lnSpc>
              <a:spcPct val="100000"/>
            </a:lnSpc>
          </a:pPr>
          <a:endParaRPr lang="en-US"/>
        </a:p>
      </dgm:t>
    </dgm:pt>
    <dgm:pt modelId="{BC80CF00-AA20-4B20-A8DB-25020EF29502}">
      <dgm:prSet/>
      <dgm:spPr/>
      <dgm:t>
        <a:bodyPr/>
        <a:lstStyle/>
        <a:p>
          <a:pPr>
            <a:lnSpc>
              <a:spcPct val="100000"/>
            </a:lnSpc>
          </a:pPr>
          <a:r>
            <a:rPr lang="en-US"/>
            <a:t>Favourite Vendor view </a:t>
          </a:r>
        </a:p>
      </dgm:t>
    </dgm:pt>
    <dgm:pt modelId="{C18C3794-5CD4-4407-A122-7B8A1336C576}" type="parTrans" cxnId="{275E9D6E-82F0-4F2B-B9FD-C9E62A124A2D}">
      <dgm:prSet/>
      <dgm:spPr/>
      <dgm:t>
        <a:bodyPr/>
        <a:lstStyle/>
        <a:p>
          <a:endParaRPr lang="en-US"/>
        </a:p>
      </dgm:t>
    </dgm:pt>
    <dgm:pt modelId="{EABC9309-D7B5-45C0-B456-7391EDA4A048}" type="sibTrans" cxnId="{275E9D6E-82F0-4F2B-B9FD-C9E62A124A2D}">
      <dgm:prSet/>
      <dgm:spPr/>
      <dgm:t>
        <a:bodyPr/>
        <a:lstStyle/>
        <a:p>
          <a:pPr>
            <a:lnSpc>
              <a:spcPct val="100000"/>
            </a:lnSpc>
          </a:pPr>
          <a:endParaRPr lang="en-US"/>
        </a:p>
      </dgm:t>
    </dgm:pt>
    <dgm:pt modelId="{839E2269-1ADE-4E83-806E-0D51F0A1CDB9}">
      <dgm:prSet/>
      <dgm:spPr/>
      <dgm:t>
        <a:bodyPr/>
        <a:lstStyle/>
        <a:p>
          <a:pPr>
            <a:lnSpc>
              <a:spcPct val="100000"/>
            </a:lnSpc>
          </a:pPr>
          <a:r>
            <a:rPr lang="en-US"/>
            <a:t>Purchase Report view </a:t>
          </a:r>
        </a:p>
      </dgm:t>
    </dgm:pt>
    <dgm:pt modelId="{F3353FF0-D365-4DAA-B589-75B5E8720924}" type="parTrans" cxnId="{8E3FF619-5FDC-4F83-B46D-C1C43C4D1014}">
      <dgm:prSet/>
      <dgm:spPr/>
      <dgm:t>
        <a:bodyPr/>
        <a:lstStyle/>
        <a:p>
          <a:endParaRPr lang="en-US"/>
        </a:p>
      </dgm:t>
    </dgm:pt>
    <dgm:pt modelId="{977E34F9-F22F-456E-8B9F-D2F64C52C37A}" type="sibTrans" cxnId="{8E3FF619-5FDC-4F83-B46D-C1C43C4D1014}">
      <dgm:prSet/>
      <dgm:spPr/>
      <dgm:t>
        <a:bodyPr/>
        <a:lstStyle/>
        <a:p>
          <a:pPr>
            <a:lnSpc>
              <a:spcPct val="100000"/>
            </a:lnSpc>
          </a:pPr>
          <a:endParaRPr lang="en-US"/>
        </a:p>
      </dgm:t>
    </dgm:pt>
    <dgm:pt modelId="{E0F18085-6C1D-4B57-AFA4-9D7884DBD0DC}">
      <dgm:prSet/>
      <dgm:spPr/>
      <dgm:t>
        <a:bodyPr/>
        <a:lstStyle/>
        <a:p>
          <a:pPr>
            <a:lnSpc>
              <a:spcPct val="100000"/>
            </a:lnSpc>
          </a:pPr>
          <a:r>
            <a:rPr lang="en-US"/>
            <a:t>Vendor Details view </a:t>
          </a:r>
        </a:p>
      </dgm:t>
    </dgm:pt>
    <dgm:pt modelId="{B48187E4-4E17-4752-B05E-8ED9B7FC4030}" type="parTrans" cxnId="{1E60CC17-DAFB-425D-8208-104720B5DB09}">
      <dgm:prSet/>
      <dgm:spPr/>
      <dgm:t>
        <a:bodyPr/>
        <a:lstStyle/>
        <a:p>
          <a:endParaRPr lang="en-US"/>
        </a:p>
      </dgm:t>
    </dgm:pt>
    <dgm:pt modelId="{F5E87534-CF4E-43BB-BFBD-852BD5CDFB26}" type="sibTrans" cxnId="{1E60CC17-DAFB-425D-8208-104720B5DB09}">
      <dgm:prSet/>
      <dgm:spPr/>
      <dgm:t>
        <a:bodyPr/>
        <a:lstStyle/>
        <a:p>
          <a:pPr>
            <a:lnSpc>
              <a:spcPct val="100000"/>
            </a:lnSpc>
          </a:pPr>
          <a:endParaRPr lang="en-US"/>
        </a:p>
      </dgm:t>
    </dgm:pt>
    <dgm:pt modelId="{365FF533-48CE-4302-AAD4-3B7BDACFB75F}">
      <dgm:prSet/>
      <dgm:spPr/>
      <dgm:t>
        <a:bodyPr/>
        <a:lstStyle/>
        <a:p>
          <a:pPr>
            <a:lnSpc>
              <a:spcPct val="100000"/>
            </a:lnSpc>
          </a:pPr>
          <a:r>
            <a:rPr lang="en-US"/>
            <a:t>Financial Report view </a:t>
          </a:r>
        </a:p>
      </dgm:t>
    </dgm:pt>
    <dgm:pt modelId="{76C428CB-AE82-497A-B3B7-5C9D4CC68DFB}" type="parTrans" cxnId="{AA9C34A0-186C-4BDD-B689-0453E3635569}">
      <dgm:prSet/>
      <dgm:spPr/>
      <dgm:t>
        <a:bodyPr/>
        <a:lstStyle/>
        <a:p>
          <a:endParaRPr lang="en-US"/>
        </a:p>
      </dgm:t>
    </dgm:pt>
    <dgm:pt modelId="{E5E8B556-27EF-4577-9330-2E049EFACC48}" type="sibTrans" cxnId="{AA9C34A0-186C-4BDD-B689-0453E3635569}">
      <dgm:prSet/>
      <dgm:spPr/>
      <dgm:t>
        <a:bodyPr/>
        <a:lstStyle/>
        <a:p>
          <a:endParaRPr lang="en-US"/>
        </a:p>
      </dgm:t>
    </dgm:pt>
    <dgm:pt modelId="{AA4976CC-A31B-4B72-A028-681AF880920F}" type="pres">
      <dgm:prSet presAssocID="{DC973834-8230-4DC0-BF2B-7945DFF7005D}" presName="root" presStyleCnt="0">
        <dgm:presLayoutVars>
          <dgm:dir/>
          <dgm:resizeHandles val="exact"/>
        </dgm:presLayoutVars>
      </dgm:prSet>
      <dgm:spPr/>
    </dgm:pt>
    <dgm:pt modelId="{25D9BCAE-1782-4834-A044-9BBFA60A238F}" type="pres">
      <dgm:prSet presAssocID="{DC973834-8230-4DC0-BF2B-7945DFF7005D}" presName="container" presStyleCnt="0">
        <dgm:presLayoutVars>
          <dgm:dir/>
          <dgm:resizeHandles val="exact"/>
        </dgm:presLayoutVars>
      </dgm:prSet>
      <dgm:spPr/>
    </dgm:pt>
    <dgm:pt modelId="{E4F631CB-1223-47C5-9C1B-7C568ACAFBC3}" type="pres">
      <dgm:prSet presAssocID="{EF054615-FB67-42BB-8E9C-C2A8DB9D56B1}" presName="compNode" presStyleCnt="0"/>
      <dgm:spPr/>
    </dgm:pt>
    <dgm:pt modelId="{34CE2C13-024B-4BCD-88C5-F5ECBC8338C0}" type="pres">
      <dgm:prSet presAssocID="{EF054615-FB67-42BB-8E9C-C2A8DB9D56B1}" presName="iconBgRect" presStyleLbl="bgShp" presStyleIdx="0" presStyleCnt="5"/>
      <dgm:spPr/>
    </dgm:pt>
    <dgm:pt modelId="{2EF62569-5CB7-4A18-A695-63A5B72012F4}" type="pres">
      <dgm:prSet presAssocID="{EF054615-FB67-42BB-8E9C-C2A8DB9D56B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opping cart"/>
        </a:ext>
      </dgm:extLst>
    </dgm:pt>
    <dgm:pt modelId="{470CD7FF-0729-4B8B-8D17-E6329F7F5A88}" type="pres">
      <dgm:prSet presAssocID="{EF054615-FB67-42BB-8E9C-C2A8DB9D56B1}" presName="spaceRect" presStyleCnt="0"/>
      <dgm:spPr/>
    </dgm:pt>
    <dgm:pt modelId="{EC4FFDE6-02F2-4C7C-8CFA-C271F5653086}" type="pres">
      <dgm:prSet presAssocID="{EF054615-FB67-42BB-8E9C-C2A8DB9D56B1}" presName="textRect" presStyleLbl="revTx" presStyleIdx="0" presStyleCnt="5">
        <dgm:presLayoutVars>
          <dgm:chMax val="1"/>
          <dgm:chPref val="1"/>
        </dgm:presLayoutVars>
      </dgm:prSet>
      <dgm:spPr/>
    </dgm:pt>
    <dgm:pt modelId="{AC167160-4CE9-4103-B44C-60C7F040B5D3}" type="pres">
      <dgm:prSet presAssocID="{6135FDE7-6A22-4FC1-BC1A-EFA10DD538A0}" presName="sibTrans" presStyleLbl="sibTrans2D1" presStyleIdx="0" presStyleCnt="0"/>
      <dgm:spPr/>
    </dgm:pt>
    <dgm:pt modelId="{F6708714-AA24-4BB1-B34D-1CEAD2D455EF}" type="pres">
      <dgm:prSet presAssocID="{BC80CF00-AA20-4B20-A8DB-25020EF29502}" presName="compNode" presStyleCnt="0"/>
      <dgm:spPr/>
    </dgm:pt>
    <dgm:pt modelId="{C9543493-E540-40CA-A610-FA7B85FD179B}" type="pres">
      <dgm:prSet presAssocID="{BC80CF00-AA20-4B20-A8DB-25020EF29502}" presName="iconBgRect" presStyleLbl="bgShp" presStyleIdx="1" presStyleCnt="5"/>
      <dgm:spPr/>
    </dgm:pt>
    <dgm:pt modelId="{55FD28B9-7C87-42A6-A5BA-BE72FDD016E4}" type="pres">
      <dgm:prSet presAssocID="{BC80CF00-AA20-4B20-A8DB-25020EF2950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E91EF720-C074-4877-B164-1AF7468FB9BD}" type="pres">
      <dgm:prSet presAssocID="{BC80CF00-AA20-4B20-A8DB-25020EF29502}" presName="spaceRect" presStyleCnt="0"/>
      <dgm:spPr/>
    </dgm:pt>
    <dgm:pt modelId="{A7E53B68-6BE9-44BA-9324-DB1351554CFD}" type="pres">
      <dgm:prSet presAssocID="{BC80CF00-AA20-4B20-A8DB-25020EF29502}" presName="textRect" presStyleLbl="revTx" presStyleIdx="1" presStyleCnt="5">
        <dgm:presLayoutVars>
          <dgm:chMax val="1"/>
          <dgm:chPref val="1"/>
        </dgm:presLayoutVars>
      </dgm:prSet>
      <dgm:spPr/>
    </dgm:pt>
    <dgm:pt modelId="{3F058170-EB88-4544-9720-C36F7667A491}" type="pres">
      <dgm:prSet presAssocID="{EABC9309-D7B5-45C0-B456-7391EDA4A048}" presName="sibTrans" presStyleLbl="sibTrans2D1" presStyleIdx="0" presStyleCnt="0"/>
      <dgm:spPr/>
    </dgm:pt>
    <dgm:pt modelId="{707E3C99-C5B4-4EC7-9CA6-372345A2A84C}" type="pres">
      <dgm:prSet presAssocID="{839E2269-1ADE-4E83-806E-0D51F0A1CDB9}" presName="compNode" presStyleCnt="0"/>
      <dgm:spPr/>
    </dgm:pt>
    <dgm:pt modelId="{363C3F7F-D9D4-4F0B-9CEF-EF691D4D53FF}" type="pres">
      <dgm:prSet presAssocID="{839E2269-1ADE-4E83-806E-0D51F0A1CDB9}" presName="iconBgRect" presStyleLbl="bgShp" presStyleIdx="2" presStyleCnt="5"/>
      <dgm:spPr/>
    </dgm:pt>
    <dgm:pt modelId="{EF5AC5C9-D926-4D63-BEF2-EAAB7184E198}" type="pres">
      <dgm:prSet presAssocID="{839E2269-1ADE-4E83-806E-0D51F0A1CDB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gnifying glass"/>
        </a:ext>
      </dgm:extLst>
    </dgm:pt>
    <dgm:pt modelId="{C3AE7390-211F-4865-B874-8BD39D57756E}" type="pres">
      <dgm:prSet presAssocID="{839E2269-1ADE-4E83-806E-0D51F0A1CDB9}" presName="spaceRect" presStyleCnt="0"/>
      <dgm:spPr/>
    </dgm:pt>
    <dgm:pt modelId="{BB867651-4A4B-454B-BA82-AB55039FB68B}" type="pres">
      <dgm:prSet presAssocID="{839E2269-1ADE-4E83-806E-0D51F0A1CDB9}" presName="textRect" presStyleLbl="revTx" presStyleIdx="2" presStyleCnt="5">
        <dgm:presLayoutVars>
          <dgm:chMax val="1"/>
          <dgm:chPref val="1"/>
        </dgm:presLayoutVars>
      </dgm:prSet>
      <dgm:spPr/>
    </dgm:pt>
    <dgm:pt modelId="{8932D27D-3C43-404A-9AD9-1186D3B9D217}" type="pres">
      <dgm:prSet presAssocID="{977E34F9-F22F-456E-8B9F-D2F64C52C37A}" presName="sibTrans" presStyleLbl="sibTrans2D1" presStyleIdx="0" presStyleCnt="0"/>
      <dgm:spPr/>
    </dgm:pt>
    <dgm:pt modelId="{F399C729-2B82-4009-93D0-F99D922A69A4}" type="pres">
      <dgm:prSet presAssocID="{E0F18085-6C1D-4B57-AFA4-9D7884DBD0DC}" presName="compNode" presStyleCnt="0"/>
      <dgm:spPr/>
    </dgm:pt>
    <dgm:pt modelId="{4F38588B-19B8-47A5-ABEA-4D5BC4AF775A}" type="pres">
      <dgm:prSet presAssocID="{E0F18085-6C1D-4B57-AFA4-9D7884DBD0DC}" presName="iconBgRect" presStyleLbl="bgShp" presStyleIdx="3" presStyleCnt="5"/>
      <dgm:spPr/>
    </dgm:pt>
    <dgm:pt modelId="{404EC459-1A30-44E2-A2BA-C75700F43719}" type="pres">
      <dgm:prSet presAssocID="{E0F18085-6C1D-4B57-AFA4-9D7884DBD0D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BA4874BD-445F-4515-A6B4-5B6FE24B2A1C}" type="pres">
      <dgm:prSet presAssocID="{E0F18085-6C1D-4B57-AFA4-9D7884DBD0DC}" presName="spaceRect" presStyleCnt="0"/>
      <dgm:spPr/>
    </dgm:pt>
    <dgm:pt modelId="{C45AF653-131A-48FC-BE97-480A234C1F9C}" type="pres">
      <dgm:prSet presAssocID="{E0F18085-6C1D-4B57-AFA4-9D7884DBD0DC}" presName="textRect" presStyleLbl="revTx" presStyleIdx="3" presStyleCnt="5">
        <dgm:presLayoutVars>
          <dgm:chMax val="1"/>
          <dgm:chPref val="1"/>
        </dgm:presLayoutVars>
      </dgm:prSet>
      <dgm:spPr/>
    </dgm:pt>
    <dgm:pt modelId="{36E3C7DA-2830-4D82-8D58-FED558469D9F}" type="pres">
      <dgm:prSet presAssocID="{F5E87534-CF4E-43BB-BFBD-852BD5CDFB26}" presName="sibTrans" presStyleLbl="sibTrans2D1" presStyleIdx="0" presStyleCnt="0"/>
      <dgm:spPr/>
    </dgm:pt>
    <dgm:pt modelId="{F9F6BC05-C8F7-4872-B090-C7ED254AE775}" type="pres">
      <dgm:prSet presAssocID="{365FF533-48CE-4302-AAD4-3B7BDACFB75F}" presName="compNode" presStyleCnt="0"/>
      <dgm:spPr/>
    </dgm:pt>
    <dgm:pt modelId="{D6822542-C6DD-491B-B53E-6FF2ED04480D}" type="pres">
      <dgm:prSet presAssocID="{365FF533-48CE-4302-AAD4-3B7BDACFB75F}" presName="iconBgRect" presStyleLbl="bgShp" presStyleIdx="4" presStyleCnt="5"/>
      <dgm:spPr/>
    </dgm:pt>
    <dgm:pt modelId="{1F443A59-163D-4E2A-9767-F2319385A5A3}" type="pres">
      <dgm:prSet presAssocID="{365FF533-48CE-4302-AAD4-3B7BDACFB75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r chart"/>
        </a:ext>
      </dgm:extLst>
    </dgm:pt>
    <dgm:pt modelId="{2BD1D86E-1281-4F82-A727-93FF712140A8}" type="pres">
      <dgm:prSet presAssocID="{365FF533-48CE-4302-AAD4-3B7BDACFB75F}" presName="spaceRect" presStyleCnt="0"/>
      <dgm:spPr/>
    </dgm:pt>
    <dgm:pt modelId="{4CBA24FD-1B40-4CDC-960C-E7BA2AB25CEA}" type="pres">
      <dgm:prSet presAssocID="{365FF533-48CE-4302-AAD4-3B7BDACFB75F}" presName="textRect" presStyleLbl="revTx" presStyleIdx="4" presStyleCnt="5">
        <dgm:presLayoutVars>
          <dgm:chMax val="1"/>
          <dgm:chPref val="1"/>
        </dgm:presLayoutVars>
      </dgm:prSet>
      <dgm:spPr/>
    </dgm:pt>
  </dgm:ptLst>
  <dgm:cxnLst>
    <dgm:cxn modelId="{83574109-ADCF-4B85-A47A-F9E0D9FE9B56}" type="presOf" srcId="{EABC9309-D7B5-45C0-B456-7391EDA4A048}" destId="{3F058170-EB88-4544-9720-C36F7667A491}" srcOrd="0" destOrd="0" presId="urn:microsoft.com/office/officeart/2018/2/layout/IconCircleList"/>
    <dgm:cxn modelId="{1E60CC17-DAFB-425D-8208-104720B5DB09}" srcId="{DC973834-8230-4DC0-BF2B-7945DFF7005D}" destId="{E0F18085-6C1D-4B57-AFA4-9D7884DBD0DC}" srcOrd="3" destOrd="0" parTransId="{B48187E4-4E17-4752-B05E-8ED9B7FC4030}" sibTransId="{F5E87534-CF4E-43BB-BFBD-852BD5CDFB26}"/>
    <dgm:cxn modelId="{8E3FF619-5FDC-4F83-B46D-C1C43C4D1014}" srcId="{DC973834-8230-4DC0-BF2B-7945DFF7005D}" destId="{839E2269-1ADE-4E83-806E-0D51F0A1CDB9}" srcOrd="2" destOrd="0" parTransId="{F3353FF0-D365-4DAA-B589-75B5E8720924}" sibTransId="{977E34F9-F22F-456E-8B9F-D2F64C52C37A}"/>
    <dgm:cxn modelId="{220D5F3F-90A1-44F6-B033-2233BDE18FCD}" type="presOf" srcId="{6135FDE7-6A22-4FC1-BC1A-EFA10DD538A0}" destId="{AC167160-4CE9-4103-B44C-60C7F040B5D3}" srcOrd="0" destOrd="0" presId="urn:microsoft.com/office/officeart/2018/2/layout/IconCircleList"/>
    <dgm:cxn modelId="{872F553F-EAAF-4C15-895B-46B5DC3A4CE0}" type="presOf" srcId="{BC80CF00-AA20-4B20-A8DB-25020EF29502}" destId="{A7E53B68-6BE9-44BA-9324-DB1351554CFD}" srcOrd="0" destOrd="0" presId="urn:microsoft.com/office/officeart/2018/2/layout/IconCircleList"/>
    <dgm:cxn modelId="{275E9D6E-82F0-4F2B-B9FD-C9E62A124A2D}" srcId="{DC973834-8230-4DC0-BF2B-7945DFF7005D}" destId="{BC80CF00-AA20-4B20-A8DB-25020EF29502}" srcOrd="1" destOrd="0" parTransId="{C18C3794-5CD4-4407-A122-7B8A1336C576}" sibTransId="{EABC9309-D7B5-45C0-B456-7391EDA4A048}"/>
    <dgm:cxn modelId="{65BADC50-E48A-486F-96C7-E2021126BC2B}" type="presOf" srcId="{977E34F9-F22F-456E-8B9F-D2F64C52C37A}" destId="{8932D27D-3C43-404A-9AD9-1186D3B9D217}" srcOrd="0" destOrd="0" presId="urn:microsoft.com/office/officeart/2018/2/layout/IconCircleList"/>
    <dgm:cxn modelId="{D50F2B52-12DC-4C46-8B6E-7C48DD1F73BB}" type="presOf" srcId="{839E2269-1ADE-4E83-806E-0D51F0A1CDB9}" destId="{BB867651-4A4B-454B-BA82-AB55039FB68B}" srcOrd="0" destOrd="0" presId="urn:microsoft.com/office/officeart/2018/2/layout/IconCircleList"/>
    <dgm:cxn modelId="{884EB977-9525-4BA3-AAF5-BCB7A3CDB37D}" type="presOf" srcId="{365FF533-48CE-4302-AAD4-3B7BDACFB75F}" destId="{4CBA24FD-1B40-4CDC-960C-E7BA2AB25CEA}" srcOrd="0" destOrd="0" presId="urn:microsoft.com/office/officeart/2018/2/layout/IconCircleList"/>
    <dgm:cxn modelId="{BA17FF57-B6EA-4D62-ADD5-701F06639F57}" type="presOf" srcId="{E0F18085-6C1D-4B57-AFA4-9D7884DBD0DC}" destId="{C45AF653-131A-48FC-BE97-480A234C1F9C}" srcOrd="0" destOrd="0" presId="urn:microsoft.com/office/officeart/2018/2/layout/IconCircleList"/>
    <dgm:cxn modelId="{AA9C34A0-186C-4BDD-B689-0453E3635569}" srcId="{DC973834-8230-4DC0-BF2B-7945DFF7005D}" destId="{365FF533-48CE-4302-AAD4-3B7BDACFB75F}" srcOrd="4" destOrd="0" parTransId="{76C428CB-AE82-497A-B3B7-5C9D4CC68DFB}" sibTransId="{E5E8B556-27EF-4577-9330-2E049EFACC48}"/>
    <dgm:cxn modelId="{742E88CE-1242-4F7E-A28A-5A76CD177D5D}" type="presOf" srcId="{DC973834-8230-4DC0-BF2B-7945DFF7005D}" destId="{AA4976CC-A31B-4B72-A028-681AF880920F}" srcOrd="0" destOrd="0" presId="urn:microsoft.com/office/officeart/2018/2/layout/IconCircleList"/>
    <dgm:cxn modelId="{7A5F8FD0-4378-4C08-B420-E50B2EF14887}" type="presOf" srcId="{F5E87534-CF4E-43BB-BFBD-852BD5CDFB26}" destId="{36E3C7DA-2830-4D82-8D58-FED558469D9F}" srcOrd="0" destOrd="0" presId="urn:microsoft.com/office/officeart/2018/2/layout/IconCircleList"/>
    <dgm:cxn modelId="{0EE00EF0-0925-4493-A271-4B6154A2BE3B}" srcId="{DC973834-8230-4DC0-BF2B-7945DFF7005D}" destId="{EF054615-FB67-42BB-8E9C-C2A8DB9D56B1}" srcOrd="0" destOrd="0" parTransId="{F20315F8-8473-4807-944E-A3D9FBEF3885}" sibTransId="{6135FDE7-6A22-4FC1-BC1A-EFA10DD538A0}"/>
    <dgm:cxn modelId="{94AF5FF5-78BB-4229-AFF9-4F20547A20B7}" type="presOf" srcId="{EF054615-FB67-42BB-8E9C-C2A8DB9D56B1}" destId="{EC4FFDE6-02F2-4C7C-8CFA-C271F5653086}" srcOrd="0" destOrd="0" presId="urn:microsoft.com/office/officeart/2018/2/layout/IconCircleList"/>
    <dgm:cxn modelId="{24C648D0-5AD8-4A1F-AB28-EFFAB147F664}" type="presParOf" srcId="{AA4976CC-A31B-4B72-A028-681AF880920F}" destId="{25D9BCAE-1782-4834-A044-9BBFA60A238F}" srcOrd="0" destOrd="0" presId="urn:microsoft.com/office/officeart/2018/2/layout/IconCircleList"/>
    <dgm:cxn modelId="{FEB98950-1CBA-48C5-9626-824FC32A32FC}" type="presParOf" srcId="{25D9BCAE-1782-4834-A044-9BBFA60A238F}" destId="{E4F631CB-1223-47C5-9C1B-7C568ACAFBC3}" srcOrd="0" destOrd="0" presId="urn:microsoft.com/office/officeart/2018/2/layout/IconCircleList"/>
    <dgm:cxn modelId="{D982B2E3-7900-4D8C-BB18-B7BBE47AB4C8}" type="presParOf" srcId="{E4F631CB-1223-47C5-9C1B-7C568ACAFBC3}" destId="{34CE2C13-024B-4BCD-88C5-F5ECBC8338C0}" srcOrd="0" destOrd="0" presId="urn:microsoft.com/office/officeart/2018/2/layout/IconCircleList"/>
    <dgm:cxn modelId="{0BF7BEDD-CD44-4B51-80D3-D0501E36C523}" type="presParOf" srcId="{E4F631CB-1223-47C5-9C1B-7C568ACAFBC3}" destId="{2EF62569-5CB7-4A18-A695-63A5B72012F4}" srcOrd="1" destOrd="0" presId="urn:microsoft.com/office/officeart/2018/2/layout/IconCircleList"/>
    <dgm:cxn modelId="{6A21C966-EFED-4BC0-83BE-2707B58EFFFD}" type="presParOf" srcId="{E4F631CB-1223-47C5-9C1B-7C568ACAFBC3}" destId="{470CD7FF-0729-4B8B-8D17-E6329F7F5A88}" srcOrd="2" destOrd="0" presId="urn:microsoft.com/office/officeart/2018/2/layout/IconCircleList"/>
    <dgm:cxn modelId="{79770F7C-807F-4127-BE7E-BE35FFA34961}" type="presParOf" srcId="{E4F631CB-1223-47C5-9C1B-7C568ACAFBC3}" destId="{EC4FFDE6-02F2-4C7C-8CFA-C271F5653086}" srcOrd="3" destOrd="0" presId="urn:microsoft.com/office/officeart/2018/2/layout/IconCircleList"/>
    <dgm:cxn modelId="{1CDB044B-3CF4-45C5-B5F1-937031456D63}" type="presParOf" srcId="{25D9BCAE-1782-4834-A044-9BBFA60A238F}" destId="{AC167160-4CE9-4103-B44C-60C7F040B5D3}" srcOrd="1" destOrd="0" presId="urn:microsoft.com/office/officeart/2018/2/layout/IconCircleList"/>
    <dgm:cxn modelId="{4D77BC68-9323-4696-9B66-765E0D415655}" type="presParOf" srcId="{25D9BCAE-1782-4834-A044-9BBFA60A238F}" destId="{F6708714-AA24-4BB1-B34D-1CEAD2D455EF}" srcOrd="2" destOrd="0" presId="urn:microsoft.com/office/officeart/2018/2/layout/IconCircleList"/>
    <dgm:cxn modelId="{62FBE034-968C-4EDB-967F-CA2B5A698DBB}" type="presParOf" srcId="{F6708714-AA24-4BB1-B34D-1CEAD2D455EF}" destId="{C9543493-E540-40CA-A610-FA7B85FD179B}" srcOrd="0" destOrd="0" presId="urn:microsoft.com/office/officeart/2018/2/layout/IconCircleList"/>
    <dgm:cxn modelId="{03AEC742-56A4-4D8B-87C2-F4D663FEC599}" type="presParOf" srcId="{F6708714-AA24-4BB1-B34D-1CEAD2D455EF}" destId="{55FD28B9-7C87-42A6-A5BA-BE72FDD016E4}" srcOrd="1" destOrd="0" presId="urn:microsoft.com/office/officeart/2018/2/layout/IconCircleList"/>
    <dgm:cxn modelId="{BCEDBBCE-D142-41E7-B450-FF02BFF078D6}" type="presParOf" srcId="{F6708714-AA24-4BB1-B34D-1CEAD2D455EF}" destId="{E91EF720-C074-4877-B164-1AF7468FB9BD}" srcOrd="2" destOrd="0" presId="urn:microsoft.com/office/officeart/2018/2/layout/IconCircleList"/>
    <dgm:cxn modelId="{AA38308D-D949-4A73-AF3C-A42F09DBD07D}" type="presParOf" srcId="{F6708714-AA24-4BB1-B34D-1CEAD2D455EF}" destId="{A7E53B68-6BE9-44BA-9324-DB1351554CFD}" srcOrd="3" destOrd="0" presId="urn:microsoft.com/office/officeart/2018/2/layout/IconCircleList"/>
    <dgm:cxn modelId="{39898B64-E0D2-4B9E-9516-6E0A3ADFC61E}" type="presParOf" srcId="{25D9BCAE-1782-4834-A044-9BBFA60A238F}" destId="{3F058170-EB88-4544-9720-C36F7667A491}" srcOrd="3" destOrd="0" presId="urn:microsoft.com/office/officeart/2018/2/layout/IconCircleList"/>
    <dgm:cxn modelId="{3BB06EC8-0544-4677-93FC-C3D3A431B1DF}" type="presParOf" srcId="{25D9BCAE-1782-4834-A044-9BBFA60A238F}" destId="{707E3C99-C5B4-4EC7-9CA6-372345A2A84C}" srcOrd="4" destOrd="0" presId="urn:microsoft.com/office/officeart/2018/2/layout/IconCircleList"/>
    <dgm:cxn modelId="{1BAC2A03-F915-4C54-92B0-0CA030A7AB8B}" type="presParOf" srcId="{707E3C99-C5B4-4EC7-9CA6-372345A2A84C}" destId="{363C3F7F-D9D4-4F0B-9CEF-EF691D4D53FF}" srcOrd="0" destOrd="0" presId="urn:microsoft.com/office/officeart/2018/2/layout/IconCircleList"/>
    <dgm:cxn modelId="{148CAB62-FB38-4863-ADA7-30AD7FB2FB55}" type="presParOf" srcId="{707E3C99-C5B4-4EC7-9CA6-372345A2A84C}" destId="{EF5AC5C9-D926-4D63-BEF2-EAAB7184E198}" srcOrd="1" destOrd="0" presId="urn:microsoft.com/office/officeart/2018/2/layout/IconCircleList"/>
    <dgm:cxn modelId="{FD4D09E0-1CBA-4A81-BB60-C232463D34BF}" type="presParOf" srcId="{707E3C99-C5B4-4EC7-9CA6-372345A2A84C}" destId="{C3AE7390-211F-4865-B874-8BD39D57756E}" srcOrd="2" destOrd="0" presId="urn:microsoft.com/office/officeart/2018/2/layout/IconCircleList"/>
    <dgm:cxn modelId="{48793DC2-2AD7-4E54-8CB1-E847F25E3857}" type="presParOf" srcId="{707E3C99-C5B4-4EC7-9CA6-372345A2A84C}" destId="{BB867651-4A4B-454B-BA82-AB55039FB68B}" srcOrd="3" destOrd="0" presId="urn:microsoft.com/office/officeart/2018/2/layout/IconCircleList"/>
    <dgm:cxn modelId="{367DB238-F229-45BE-BAE0-8F41592E035B}" type="presParOf" srcId="{25D9BCAE-1782-4834-A044-9BBFA60A238F}" destId="{8932D27D-3C43-404A-9AD9-1186D3B9D217}" srcOrd="5" destOrd="0" presId="urn:microsoft.com/office/officeart/2018/2/layout/IconCircleList"/>
    <dgm:cxn modelId="{C95C0B2F-3007-4D58-B558-B8674842DF98}" type="presParOf" srcId="{25D9BCAE-1782-4834-A044-9BBFA60A238F}" destId="{F399C729-2B82-4009-93D0-F99D922A69A4}" srcOrd="6" destOrd="0" presId="urn:microsoft.com/office/officeart/2018/2/layout/IconCircleList"/>
    <dgm:cxn modelId="{CE6BFBAA-956A-431E-B4FA-3678A1F611A7}" type="presParOf" srcId="{F399C729-2B82-4009-93D0-F99D922A69A4}" destId="{4F38588B-19B8-47A5-ABEA-4D5BC4AF775A}" srcOrd="0" destOrd="0" presId="urn:microsoft.com/office/officeart/2018/2/layout/IconCircleList"/>
    <dgm:cxn modelId="{93E007FD-2850-44F1-B1DD-39747EE69238}" type="presParOf" srcId="{F399C729-2B82-4009-93D0-F99D922A69A4}" destId="{404EC459-1A30-44E2-A2BA-C75700F43719}" srcOrd="1" destOrd="0" presId="urn:microsoft.com/office/officeart/2018/2/layout/IconCircleList"/>
    <dgm:cxn modelId="{91E521A7-5B24-4257-822D-7807208F2E76}" type="presParOf" srcId="{F399C729-2B82-4009-93D0-F99D922A69A4}" destId="{BA4874BD-445F-4515-A6B4-5B6FE24B2A1C}" srcOrd="2" destOrd="0" presId="urn:microsoft.com/office/officeart/2018/2/layout/IconCircleList"/>
    <dgm:cxn modelId="{2925C3AB-9B06-47B1-8CA2-EE5B4641F2A9}" type="presParOf" srcId="{F399C729-2B82-4009-93D0-F99D922A69A4}" destId="{C45AF653-131A-48FC-BE97-480A234C1F9C}" srcOrd="3" destOrd="0" presId="urn:microsoft.com/office/officeart/2018/2/layout/IconCircleList"/>
    <dgm:cxn modelId="{A6F21648-0C07-4825-B72A-EEA6104BF247}" type="presParOf" srcId="{25D9BCAE-1782-4834-A044-9BBFA60A238F}" destId="{36E3C7DA-2830-4D82-8D58-FED558469D9F}" srcOrd="7" destOrd="0" presId="urn:microsoft.com/office/officeart/2018/2/layout/IconCircleList"/>
    <dgm:cxn modelId="{A3637CC1-8E2A-4E3B-A3C1-FC6439609987}" type="presParOf" srcId="{25D9BCAE-1782-4834-A044-9BBFA60A238F}" destId="{F9F6BC05-C8F7-4872-B090-C7ED254AE775}" srcOrd="8" destOrd="0" presId="urn:microsoft.com/office/officeart/2018/2/layout/IconCircleList"/>
    <dgm:cxn modelId="{08C4C492-B8C0-48A7-B0B9-B8D016613D29}" type="presParOf" srcId="{F9F6BC05-C8F7-4872-B090-C7ED254AE775}" destId="{D6822542-C6DD-491B-B53E-6FF2ED04480D}" srcOrd="0" destOrd="0" presId="urn:microsoft.com/office/officeart/2018/2/layout/IconCircleList"/>
    <dgm:cxn modelId="{EFB6AED9-C1A4-44BE-89BC-CFC3204D1E4C}" type="presParOf" srcId="{F9F6BC05-C8F7-4872-B090-C7ED254AE775}" destId="{1F443A59-163D-4E2A-9767-F2319385A5A3}" srcOrd="1" destOrd="0" presId="urn:microsoft.com/office/officeart/2018/2/layout/IconCircleList"/>
    <dgm:cxn modelId="{9FA79E48-F3FE-4253-9375-4438E058A879}" type="presParOf" srcId="{F9F6BC05-C8F7-4872-B090-C7ED254AE775}" destId="{2BD1D86E-1281-4F82-A727-93FF712140A8}" srcOrd="2" destOrd="0" presId="urn:microsoft.com/office/officeart/2018/2/layout/IconCircleList"/>
    <dgm:cxn modelId="{03C7FA4A-0E56-4BB7-B319-A1AA325F7DC6}" type="presParOf" srcId="{F9F6BC05-C8F7-4872-B090-C7ED254AE775}" destId="{4CBA24FD-1B40-4CDC-960C-E7BA2AB25CEA}"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F87524-0C6E-4C9D-BDED-E1B384317262}">
      <dsp:nvSpPr>
        <dsp:cNvPr id="0" name=""/>
        <dsp:cNvSpPr/>
      </dsp:nvSpPr>
      <dsp:spPr>
        <a:xfrm>
          <a:off x="0" y="22532"/>
          <a:ext cx="5572860"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AJIT PATIL	2737058</a:t>
          </a:r>
        </a:p>
      </dsp:txBody>
      <dsp:txXfrm>
        <a:off x="11709" y="34241"/>
        <a:ext cx="5549442" cy="216432"/>
      </dsp:txXfrm>
    </dsp:sp>
    <dsp:sp modelId="{C86411DB-B713-4A99-995C-B9972791571A}">
      <dsp:nvSpPr>
        <dsp:cNvPr id="0" name=""/>
        <dsp:cNvSpPr/>
      </dsp:nvSpPr>
      <dsp:spPr>
        <a:xfrm>
          <a:off x="0" y="310560"/>
          <a:ext cx="5572860"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ANKIT LALL	2799095</a:t>
          </a:r>
        </a:p>
      </dsp:txBody>
      <dsp:txXfrm>
        <a:off x="11709" y="322269"/>
        <a:ext cx="5549442" cy="216432"/>
      </dsp:txXfrm>
    </dsp:sp>
    <dsp:sp modelId="{0D48B3E8-1864-4D4E-9976-607FD2B997C1}">
      <dsp:nvSpPr>
        <dsp:cNvPr id="0" name=""/>
        <dsp:cNvSpPr/>
      </dsp:nvSpPr>
      <dsp:spPr>
        <a:xfrm>
          <a:off x="0" y="579210"/>
          <a:ext cx="5572860"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MAHESH NEELESH POOJARY	2766647</a:t>
          </a:r>
        </a:p>
      </dsp:txBody>
      <dsp:txXfrm>
        <a:off x="11709" y="590919"/>
        <a:ext cx="5549442" cy="216432"/>
      </dsp:txXfrm>
    </dsp:sp>
    <dsp:sp modelId="{FCD443D3-3BDE-4EE7-954C-993D23E776AA}">
      <dsp:nvSpPr>
        <dsp:cNvPr id="0" name=""/>
        <dsp:cNvSpPr/>
      </dsp:nvSpPr>
      <dsp:spPr>
        <a:xfrm>
          <a:off x="0" y="847860"/>
          <a:ext cx="5572860"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SHREYA DESHPANDE	1002875</a:t>
          </a:r>
        </a:p>
      </dsp:txBody>
      <dsp:txXfrm>
        <a:off x="11709" y="859569"/>
        <a:ext cx="5549442" cy="2164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F5D208-2AC3-441F-82E1-0E3531820101}">
      <dsp:nvSpPr>
        <dsp:cNvPr id="0" name=""/>
        <dsp:cNvSpPr/>
      </dsp:nvSpPr>
      <dsp:spPr>
        <a:xfrm>
          <a:off x="0" y="262859"/>
          <a:ext cx="84591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1. Drastically Speed Up Turnaround Time</a:t>
          </a:r>
        </a:p>
      </dsp:txBody>
      <dsp:txXfrm>
        <a:off x="30442" y="293301"/>
        <a:ext cx="8398216" cy="562726"/>
      </dsp:txXfrm>
    </dsp:sp>
    <dsp:sp modelId="{4B125431-8606-40C4-9847-1BDB33464FB6}">
      <dsp:nvSpPr>
        <dsp:cNvPr id="0" name=""/>
        <dsp:cNvSpPr/>
      </dsp:nvSpPr>
      <dsp:spPr>
        <a:xfrm>
          <a:off x="0" y="961350"/>
          <a:ext cx="84591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2. 100% Visibility of Purchasing Expenses &amp; Accounts Payable</a:t>
          </a:r>
        </a:p>
      </dsp:txBody>
      <dsp:txXfrm>
        <a:off x="30442" y="991792"/>
        <a:ext cx="8398216" cy="562726"/>
      </dsp:txXfrm>
    </dsp:sp>
    <dsp:sp modelId="{0DE3B3C7-7D78-4989-8C3D-24B6C2A196A2}">
      <dsp:nvSpPr>
        <dsp:cNvPr id="0" name=""/>
        <dsp:cNvSpPr/>
      </dsp:nvSpPr>
      <dsp:spPr>
        <a:xfrm>
          <a:off x="0" y="1659840"/>
          <a:ext cx="84591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3. Reduce Risk of Procurement Fraud</a:t>
          </a:r>
        </a:p>
      </dsp:txBody>
      <dsp:txXfrm>
        <a:off x="30442" y="1690282"/>
        <a:ext cx="8398216" cy="562726"/>
      </dsp:txXfrm>
    </dsp:sp>
    <dsp:sp modelId="{00EF755E-B4EE-4149-B8CF-E65E2BE24530}">
      <dsp:nvSpPr>
        <dsp:cNvPr id="0" name=""/>
        <dsp:cNvSpPr/>
      </dsp:nvSpPr>
      <dsp:spPr>
        <a:xfrm>
          <a:off x="0" y="2358330"/>
          <a:ext cx="84591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4. Streamline Auditing</a:t>
          </a:r>
        </a:p>
      </dsp:txBody>
      <dsp:txXfrm>
        <a:off x="30442" y="2388772"/>
        <a:ext cx="8398216" cy="5627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CE2C13-024B-4BCD-88C5-F5ECBC8338C0}">
      <dsp:nvSpPr>
        <dsp:cNvPr id="0" name=""/>
        <dsp:cNvSpPr/>
      </dsp:nvSpPr>
      <dsp:spPr>
        <a:xfrm>
          <a:off x="129876" y="669574"/>
          <a:ext cx="716110" cy="7161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F62569-5CB7-4A18-A695-63A5B72012F4}">
      <dsp:nvSpPr>
        <dsp:cNvPr id="0" name=""/>
        <dsp:cNvSpPr/>
      </dsp:nvSpPr>
      <dsp:spPr>
        <a:xfrm>
          <a:off x="280260" y="819957"/>
          <a:ext cx="415344" cy="4153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4FFDE6-02F2-4C7C-8CFA-C271F5653086}">
      <dsp:nvSpPr>
        <dsp:cNvPr id="0" name=""/>
        <dsp:cNvSpPr/>
      </dsp:nvSpPr>
      <dsp:spPr>
        <a:xfrm>
          <a:off x="999439" y="669574"/>
          <a:ext cx="1687974" cy="716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Most Purchased items view </a:t>
          </a:r>
        </a:p>
      </dsp:txBody>
      <dsp:txXfrm>
        <a:off x="999439" y="669574"/>
        <a:ext cx="1687974" cy="716110"/>
      </dsp:txXfrm>
    </dsp:sp>
    <dsp:sp modelId="{C9543493-E540-40CA-A610-FA7B85FD179B}">
      <dsp:nvSpPr>
        <dsp:cNvPr id="0" name=""/>
        <dsp:cNvSpPr/>
      </dsp:nvSpPr>
      <dsp:spPr>
        <a:xfrm>
          <a:off x="2981531" y="669574"/>
          <a:ext cx="716110" cy="7161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FD28B9-7C87-42A6-A5BA-BE72FDD016E4}">
      <dsp:nvSpPr>
        <dsp:cNvPr id="0" name=""/>
        <dsp:cNvSpPr/>
      </dsp:nvSpPr>
      <dsp:spPr>
        <a:xfrm>
          <a:off x="3131914" y="819957"/>
          <a:ext cx="415344" cy="4153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E53B68-6BE9-44BA-9324-DB1351554CFD}">
      <dsp:nvSpPr>
        <dsp:cNvPr id="0" name=""/>
        <dsp:cNvSpPr/>
      </dsp:nvSpPr>
      <dsp:spPr>
        <a:xfrm>
          <a:off x="3851094" y="669574"/>
          <a:ext cx="1687974" cy="716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Favourite Vendor view </a:t>
          </a:r>
        </a:p>
      </dsp:txBody>
      <dsp:txXfrm>
        <a:off x="3851094" y="669574"/>
        <a:ext cx="1687974" cy="716110"/>
      </dsp:txXfrm>
    </dsp:sp>
    <dsp:sp modelId="{363C3F7F-D9D4-4F0B-9CEF-EF691D4D53FF}">
      <dsp:nvSpPr>
        <dsp:cNvPr id="0" name=""/>
        <dsp:cNvSpPr/>
      </dsp:nvSpPr>
      <dsp:spPr>
        <a:xfrm>
          <a:off x="5833185" y="669574"/>
          <a:ext cx="716110" cy="7161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5AC5C9-D926-4D63-BEF2-EAAB7184E198}">
      <dsp:nvSpPr>
        <dsp:cNvPr id="0" name=""/>
        <dsp:cNvSpPr/>
      </dsp:nvSpPr>
      <dsp:spPr>
        <a:xfrm>
          <a:off x="5983568" y="819957"/>
          <a:ext cx="415344" cy="4153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867651-4A4B-454B-BA82-AB55039FB68B}">
      <dsp:nvSpPr>
        <dsp:cNvPr id="0" name=""/>
        <dsp:cNvSpPr/>
      </dsp:nvSpPr>
      <dsp:spPr>
        <a:xfrm>
          <a:off x="6702748" y="669574"/>
          <a:ext cx="1687974" cy="716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Purchase Report view </a:t>
          </a:r>
        </a:p>
      </dsp:txBody>
      <dsp:txXfrm>
        <a:off x="6702748" y="669574"/>
        <a:ext cx="1687974" cy="716110"/>
      </dsp:txXfrm>
    </dsp:sp>
    <dsp:sp modelId="{4F38588B-19B8-47A5-ABEA-4D5BC4AF775A}">
      <dsp:nvSpPr>
        <dsp:cNvPr id="0" name=""/>
        <dsp:cNvSpPr/>
      </dsp:nvSpPr>
      <dsp:spPr>
        <a:xfrm>
          <a:off x="129876" y="1953315"/>
          <a:ext cx="716110" cy="7161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EC459-1A30-44E2-A2BA-C75700F43719}">
      <dsp:nvSpPr>
        <dsp:cNvPr id="0" name=""/>
        <dsp:cNvSpPr/>
      </dsp:nvSpPr>
      <dsp:spPr>
        <a:xfrm>
          <a:off x="280260" y="2103698"/>
          <a:ext cx="415344" cy="4153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AF653-131A-48FC-BE97-480A234C1F9C}">
      <dsp:nvSpPr>
        <dsp:cNvPr id="0" name=""/>
        <dsp:cNvSpPr/>
      </dsp:nvSpPr>
      <dsp:spPr>
        <a:xfrm>
          <a:off x="999439" y="1953315"/>
          <a:ext cx="1687974" cy="716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Vendor Details view </a:t>
          </a:r>
        </a:p>
      </dsp:txBody>
      <dsp:txXfrm>
        <a:off x="999439" y="1953315"/>
        <a:ext cx="1687974" cy="716110"/>
      </dsp:txXfrm>
    </dsp:sp>
    <dsp:sp modelId="{D6822542-C6DD-491B-B53E-6FF2ED04480D}">
      <dsp:nvSpPr>
        <dsp:cNvPr id="0" name=""/>
        <dsp:cNvSpPr/>
      </dsp:nvSpPr>
      <dsp:spPr>
        <a:xfrm>
          <a:off x="2981531" y="1953315"/>
          <a:ext cx="716110" cy="7161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443A59-163D-4E2A-9767-F2319385A5A3}">
      <dsp:nvSpPr>
        <dsp:cNvPr id="0" name=""/>
        <dsp:cNvSpPr/>
      </dsp:nvSpPr>
      <dsp:spPr>
        <a:xfrm>
          <a:off x="3131914" y="2103698"/>
          <a:ext cx="415344" cy="4153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BA24FD-1B40-4CDC-960C-E7BA2AB25CEA}">
      <dsp:nvSpPr>
        <dsp:cNvPr id="0" name=""/>
        <dsp:cNvSpPr/>
      </dsp:nvSpPr>
      <dsp:spPr>
        <a:xfrm>
          <a:off x="3851094" y="1953315"/>
          <a:ext cx="1687974" cy="716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Financial Report view </a:t>
          </a:r>
        </a:p>
      </dsp:txBody>
      <dsp:txXfrm>
        <a:off x="3851094" y="1953315"/>
        <a:ext cx="1687974" cy="7161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2d684540dc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2d684540d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2d684540dc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2d684540dc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2d684540d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2d684540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2d684540d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2d684540d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2d684540d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2d684540d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2d684540dc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d684540d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2d684540d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2d684540d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d684540d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2d684540d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2d684540d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2d684540d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d684540d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d684540d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CB68-275D-3E35-77D3-889FD48CB9F0}"/>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43E81646-92F8-5C6C-A89F-218B09C1EFE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5846869-8C6D-D385-3D6E-21650870C752}"/>
              </a:ext>
            </a:extLst>
          </p:cNvPr>
          <p:cNvSpPr>
            <a:spLocks noGrp="1"/>
          </p:cNvSpPr>
          <p:nvPr>
            <p:ph type="dt" sz="half" idx="10"/>
          </p:nvPr>
        </p:nvSpPr>
        <p:spPr/>
        <p:txBody>
          <a:bodyPr/>
          <a:lstStyle/>
          <a:p>
            <a:fld id="{6AD6EE87-EBD5-4F12-A48A-63ACA297AC8F}" type="datetimeFigureOut">
              <a:rPr lang="en-US" smtClean="0"/>
              <a:t>4/14/2023</a:t>
            </a:fld>
            <a:endParaRPr lang="en-US" dirty="0"/>
          </a:p>
        </p:txBody>
      </p:sp>
      <p:sp>
        <p:nvSpPr>
          <p:cNvPr id="5" name="Footer Placeholder 4">
            <a:extLst>
              <a:ext uri="{FF2B5EF4-FFF2-40B4-BE49-F238E27FC236}">
                <a16:creationId xmlns:a16="http://schemas.microsoft.com/office/drawing/2014/main" id="{41ED20DD-87D4-76FD-B2C0-4AC85BDE83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095FDDC-6D81-4944-87A0-F902CD7534C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643687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4D49-AB39-EA9E-0795-1581345929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81D374-C914-1990-9D87-5BF0F2AD4B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C6E343-3560-E2CF-8332-8478D1A91737}"/>
              </a:ext>
            </a:extLst>
          </p:cNvPr>
          <p:cNvSpPr>
            <a:spLocks noGrp="1"/>
          </p:cNvSpPr>
          <p:nvPr>
            <p:ph type="dt" sz="half" idx="10"/>
          </p:nvPr>
        </p:nvSpPr>
        <p:spPr/>
        <p:txBody>
          <a:bodyPr/>
          <a:lstStyle/>
          <a:p>
            <a:fld id="{4CD73815-2707-4475-8F1A-B873CB631BB4}" type="datetimeFigureOut">
              <a:rPr lang="en-US" smtClean="0"/>
              <a:t>4/14/2023</a:t>
            </a:fld>
            <a:endParaRPr lang="en-US" dirty="0"/>
          </a:p>
        </p:txBody>
      </p:sp>
      <p:sp>
        <p:nvSpPr>
          <p:cNvPr id="5" name="Footer Placeholder 4">
            <a:extLst>
              <a:ext uri="{FF2B5EF4-FFF2-40B4-BE49-F238E27FC236}">
                <a16:creationId xmlns:a16="http://schemas.microsoft.com/office/drawing/2014/main" id="{F3EE64F3-7ABA-6FDB-674F-3A3B44A314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31007C-5B2E-BEB7-9703-397A76AFE49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21366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AE4CAF-816E-9B44-5B50-198D3158EE23}"/>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C102E9-2C0F-5E1A-2FD5-F10D2FC415A4}"/>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F37597-D014-D948-C8E6-3A5145224BBF}"/>
              </a:ext>
            </a:extLst>
          </p:cNvPr>
          <p:cNvSpPr>
            <a:spLocks noGrp="1"/>
          </p:cNvSpPr>
          <p:nvPr>
            <p:ph type="dt" sz="half" idx="10"/>
          </p:nvPr>
        </p:nvSpPr>
        <p:spPr/>
        <p:txBody>
          <a:bodyPr/>
          <a:lstStyle/>
          <a:p>
            <a:fld id="{2A4AFB99-0EAB-4182-AFF8-E214C82A68F6}" type="datetimeFigureOut">
              <a:rPr lang="en-US" smtClean="0"/>
              <a:t>4/14/2023</a:t>
            </a:fld>
            <a:endParaRPr lang="en-US" dirty="0"/>
          </a:p>
        </p:txBody>
      </p:sp>
      <p:sp>
        <p:nvSpPr>
          <p:cNvPr id="5" name="Footer Placeholder 4">
            <a:extLst>
              <a:ext uri="{FF2B5EF4-FFF2-40B4-BE49-F238E27FC236}">
                <a16:creationId xmlns:a16="http://schemas.microsoft.com/office/drawing/2014/main" id="{017E6718-4573-861E-7550-E318D8B6DF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CBEEBF-4F41-E2E6-F4D8-629E01D43E4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315130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69"/>
        <p:cNvGrpSpPr/>
        <p:nvPr/>
      </p:nvGrpSpPr>
      <p:grpSpPr>
        <a:xfrm>
          <a:off x="0" y="0"/>
          <a:ext cx="0" cy="0"/>
          <a:chOff x="0" y="0"/>
          <a:chExt cx="0" cy="0"/>
        </a:xfrm>
      </p:grpSpPr>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2481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7599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9"/>
        <p:cNvGrpSpPr/>
        <p:nvPr/>
      </p:nvGrpSpPr>
      <p:grpSpPr>
        <a:xfrm>
          <a:off x="0" y="0"/>
          <a:ext cx="0" cy="0"/>
          <a:chOff x="0" y="0"/>
          <a:chExt cx="0" cy="0"/>
        </a:xfrm>
      </p:grpSpPr>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914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0E3F-29C5-8470-C5A3-2A3D09E304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1F98D6-8388-592D-F596-90E6566039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5D2CC-CECF-5755-F223-2650029DB9E5}"/>
              </a:ext>
            </a:extLst>
          </p:cNvPr>
          <p:cNvSpPr>
            <a:spLocks noGrp="1"/>
          </p:cNvSpPr>
          <p:nvPr>
            <p:ph type="dt" sz="half" idx="10"/>
          </p:nvPr>
        </p:nvSpPr>
        <p:spPr/>
        <p:txBody>
          <a:bodyPr/>
          <a:lstStyle/>
          <a:p>
            <a:fld id="{A5D3794B-289A-4A80-97D7-111025398D45}" type="datetimeFigureOut">
              <a:rPr lang="en-US" smtClean="0"/>
              <a:t>4/14/2023</a:t>
            </a:fld>
            <a:endParaRPr lang="en-US" dirty="0"/>
          </a:p>
        </p:txBody>
      </p:sp>
      <p:sp>
        <p:nvSpPr>
          <p:cNvPr id="5" name="Footer Placeholder 4">
            <a:extLst>
              <a:ext uri="{FF2B5EF4-FFF2-40B4-BE49-F238E27FC236}">
                <a16:creationId xmlns:a16="http://schemas.microsoft.com/office/drawing/2014/main" id="{B97BC940-B7E1-47F3-671F-096D255EBF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B7ADC0-418A-410D-EC42-98323D5DC50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646069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EBAC-7EC8-B14C-1263-9067AD5B1F9C}"/>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5428D1B-7F19-74B8-B756-D600231CDC5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38CA9A-5D60-898E-DA76-456F5DA96070}"/>
              </a:ext>
            </a:extLst>
          </p:cNvPr>
          <p:cNvSpPr>
            <a:spLocks noGrp="1"/>
          </p:cNvSpPr>
          <p:nvPr>
            <p:ph type="dt" sz="half" idx="10"/>
          </p:nvPr>
        </p:nvSpPr>
        <p:spPr/>
        <p:txBody>
          <a:bodyPr/>
          <a:lstStyle/>
          <a:p>
            <a:fld id="{5A61015F-7CC6-4D0A-9D87-873EA4C304CC}" type="datetimeFigureOut">
              <a:rPr lang="en-US" smtClean="0"/>
              <a:t>4/14/2023</a:t>
            </a:fld>
            <a:endParaRPr lang="en-US" dirty="0"/>
          </a:p>
        </p:txBody>
      </p:sp>
      <p:sp>
        <p:nvSpPr>
          <p:cNvPr id="5" name="Footer Placeholder 4">
            <a:extLst>
              <a:ext uri="{FF2B5EF4-FFF2-40B4-BE49-F238E27FC236}">
                <a16:creationId xmlns:a16="http://schemas.microsoft.com/office/drawing/2014/main" id="{669E2A5F-E946-3002-D85D-7931DC7804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9C152E-D93C-A1FF-561E-A1980DB10B4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452147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9DC78-77ED-6F9A-1F2F-BE0962363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FDE777-80E0-5BCF-0485-F4278D952A8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C0DD06-417C-A34E-DFA0-6E5B4E6FCD14}"/>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51607F-8AF6-22AD-76DF-2FE4307D768E}"/>
              </a:ext>
            </a:extLst>
          </p:cNvPr>
          <p:cNvSpPr>
            <a:spLocks noGrp="1"/>
          </p:cNvSpPr>
          <p:nvPr>
            <p:ph type="dt" sz="half" idx="10"/>
          </p:nvPr>
        </p:nvSpPr>
        <p:spPr/>
        <p:txBody>
          <a:bodyPr/>
          <a:lstStyle/>
          <a:p>
            <a:fld id="{93C6A301-0538-44EC-B09D-202E1042A48B}" type="datetimeFigureOut">
              <a:rPr lang="en-US" smtClean="0"/>
              <a:t>4/14/2023</a:t>
            </a:fld>
            <a:endParaRPr lang="en-US" dirty="0"/>
          </a:p>
        </p:txBody>
      </p:sp>
      <p:sp>
        <p:nvSpPr>
          <p:cNvPr id="6" name="Footer Placeholder 5">
            <a:extLst>
              <a:ext uri="{FF2B5EF4-FFF2-40B4-BE49-F238E27FC236}">
                <a16:creationId xmlns:a16="http://schemas.microsoft.com/office/drawing/2014/main" id="{FC6B84B8-47ED-401F-39A3-00D8B2AD682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6BEB0F5-0EB2-0757-07E2-492871B24A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468401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B725-EB4E-FAF9-CC4E-5B529FD03DF3}"/>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D711E0-DADF-D0B4-1410-BE7A6484B60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48D66B0-35B4-6084-3D9C-BB5A03C9E2DF}"/>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1FBFC1-26A2-16D4-429D-CACD49A50CD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DDC4F44-3C11-2993-E3F7-0F8DE76E1A38}"/>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F49B50-10A3-053F-B8E9-845D04E73FFB}"/>
              </a:ext>
            </a:extLst>
          </p:cNvPr>
          <p:cNvSpPr>
            <a:spLocks noGrp="1"/>
          </p:cNvSpPr>
          <p:nvPr>
            <p:ph type="dt" sz="half" idx="10"/>
          </p:nvPr>
        </p:nvSpPr>
        <p:spPr/>
        <p:txBody>
          <a:bodyPr/>
          <a:lstStyle/>
          <a:p>
            <a:fld id="{D789574A-8875-45EF-8EA2-3CAA0F7ABC4C}" type="datetimeFigureOut">
              <a:rPr lang="en-US" smtClean="0"/>
              <a:t>4/14/2023</a:t>
            </a:fld>
            <a:endParaRPr lang="en-US" dirty="0"/>
          </a:p>
        </p:txBody>
      </p:sp>
      <p:sp>
        <p:nvSpPr>
          <p:cNvPr id="8" name="Footer Placeholder 7">
            <a:extLst>
              <a:ext uri="{FF2B5EF4-FFF2-40B4-BE49-F238E27FC236}">
                <a16:creationId xmlns:a16="http://schemas.microsoft.com/office/drawing/2014/main" id="{1A3316BC-9F8F-42F3-DF9C-3E33394461C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595BD85-4B46-7B5E-3F0D-623B440E35C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6266500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12DBA-3179-DE35-D396-7CE4AC9FA8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30E81A-C994-75CC-4EDA-8BAB978F6A79}"/>
              </a:ext>
            </a:extLst>
          </p:cNvPr>
          <p:cNvSpPr>
            <a:spLocks noGrp="1"/>
          </p:cNvSpPr>
          <p:nvPr>
            <p:ph type="dt" sz="half" idx="10"/>
          </p:nvPr>
        </p:nvSpPr>
        <p:spPr/>
        <p:txBody>
          <a:bodyPr/>
          <a:lstStyle/>
          <a:p>
            <a:fld id="{67EF4D4C-5367-4C26-9E2B-D8088D7FCA81}" type="datetimeFigureOut">
              <a:rPr lang="en-US" smtClean="0"/>
              <a:t>4/14/2023</a:t>
            </a:fld>
            <a:endParaRPr lang="en-US" dirty="0"/>
          </a:p>
        </p:txBody>
      </p:sp>
      <p:sp>
        <p:nvSpPr>
          <p:cNvPr id="4" name="Footer Placeholder 3">
            <a:extLst>
              <a:ext uri="{FF2B5EF4-FFF2-40B4-BE49-F238E27FC236}">
                <a16:creationId xmlns:a16="http://schemas.microsoft.com/office/drawing/2014/main" id="{624C9833-3894-74C8-6B38-7D8E12A5A93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908DA7E-237F-4929-653A-E43DA1B5010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678750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1A2F03-F8FE-0E7E-F2DE-8E441432607C}"/>
              </a:ext>
            </a:extLst>
          </p:cNvPr>
          <p:cNvSpPr>
            <a:spLocks noGrp="1"/>
          </p:cNvSpPr>
          <p:nvPr>
            <p:ph type="dt" sz="half" idx="10"/>
          </p:nvPr>
        </p:nvSpPr>
        <p:spPr/>
        <p:txBody>
          <a:bodyPr/>
          <a:lstStyle/>
          <a:p>
            <a:fld id="{56E91E96-98B0-4413-9547-46F3504108EF}" type="datetimeFigureOut">
              <a:rPr lang="en-US" smtClean="0"/>
              <a:t>4/14/2023</a:t>
            </a:fld>
            <a:endParaRPr lang="en-US" dirty="0"/>
          </a:p>
        </p:txBody>
      </p:sp>
      <p:sp>
        <p:nvSpPr>
          <p:cNvPr id="3" name="Footer Placeholder 2">
            <a:extLst>
              <a:ext uri="{FF2B5EF4-FFF2-40B4-BE49-F238E27FC236}">
                <a16:creationId xmlns:a16="http://schemas.microsoft.com/office/drawing/2014/main" id="{685F24A1-9AF6-0E60-C160-BAC4C134283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766C20D-5EB0-02AE-EA37-3EB04D90FF2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26314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2499-44C0-2CE0-C6DA-AD7FB7CD7F7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D0061AA1-B6D4-4A40-DBC5-ACCA446491FC}"/>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41D18E-C6F4-8F09-D7E7-B8DB2825169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8A786D8-B48B-9C7D-9107-DF5E3F773B39}"/>
              </a:ext>
            </a:extLst>
          </p:cNvPr>
          <p:cNvSpPr>
            <a:spLocks noGrp="1"/>
          </p:cNvSpPr>
          <p:nvPr>
            <p:ph type="dt" sz="half" idx="10"/>
          </p:nvPr>
        </p:nvSpPr>
        <p:spPr/>
        <p:txBody>
          <a:bodyPr/>
          <a:lstStyle/>
          <a:p>
            <a:fld id="{05C68B11-C5A8-448C-8CE9-B1A273C79CFC}" type="datetimeFigureOut">
              <a:rPr lang="en-US" smtClean="0"/>
              <a:t>4/14/2023</a:t>
            </a:fld>
            <a:endParaRPr lang="en-US" dirty="0"/>
          </a:p>
        </p:txBody>
      </p:sp>
      <p:sp>
        <p:nvSpPr>
          <p:cNvPr id="6" name="Footer Placeholder 5">
            <a:extLst>
              <a:ext uri="{FF2B5EF4-FFF2-40B4-BE49-F238E27FC236}">
                <a16:creationId xmlns:a16="http://schemas.microsoft.com/office/drawing/2014/main" id="{C9323EA9-E2A4-2F6B-F56C-3098F62AC1F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3E0FF0-0BF2-1F34-140A-C4BB60FEE4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6224049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EE56-D1B6-FF24-8F71-319C5E23CDE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55EE3DFD-0924-891F-F34C-E94FC65F28C1}"/>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9B24470A-C7D3-ECE7-9761-1CCECA282B3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1453DFF-FDB0-4AF0-620C-EEFDD278A285}"/>
              </a:ext>
            </a:extLst>
          </p:cNvPr>
          <p:cNvSpPr>
            <a:spLocks noGrp="1"/>
          </p:cNvSpPr>
          <p:nvPr>
            <p:ph type="dt" sz="half" idx="10"/>
          </p:nvPr>
        </p:nvSpPr>
        <p:spPr/>
        <p:txBody>
          <a:bodyPr/>
          <a:lstStyle/>
          <a:p>
            <a:fld id="{C7616CA0-919D-4A49-9C8A-62FDFB3A5183}" type="datetimeFigureOut">
              <a:rPr lang="en-US" smtClean="0"/>
              <a:t>4/14/2023</a:t>
            </a:fld>
            <a:endParaRPr lang="en-US" dirty="0"/>
          </a:p>
        </p:txBody>
      </p:sp>
      <p:sp>
        <p:nvSpPr>
          <p:cNvPr id="6" name="Footer Placeholder 5">
            <a:extLst>
              <a:ext uri="{FF2B5EF4-FFF2-40B4-BE49-F238E27FC236}">
                <a16:creationId xmlns:a16="http://schemas.microsoft.com/office/drawing/2014/main" id="{8E419652-3495-BDB1-D5F1-A68C8E10C70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4C7468-DF7D-3663-3FE4-6ACA0915520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131617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9BB878-54D2-A18C-F78A-C3F1BFC9E00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8EBB9F-DD18-50EC-D016-A1AE038730F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D22CA-BD1D-0553-2A48-1334125BABB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0298CD5-6C1E-4009-B41F-6DF62E31D3BE}" type="datetimeFigureOut">
              <a:rPr lang="en-US" smtClean="0"/>
              <a:pPr/>
              <a:t>4/14/2023</a:t>
            </a:fld>
            <a:endParaRPr lang="en-US" dirty="0"/>
          </a:p>
        </p:txBody>
      </p:sp>
      <p:sp>
        <p:nvSpPr>
          <p:cNvPr id="5" name="Footer Placeholder 4">
            <a:extLst>
              <a:ext uri="{FF2B5EF4-FFF2-40B4-BE49-F238E27FC236}">
                <a16:creationId xmlns:a16="http://schemas.microsoft.com/office/drawing/2014/main" id="{F73C4D62-8533-83E1-FFB5-6DC6074C7CB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153E274-12DE-EEF2-0B0B-7C72AD028B9E}"/>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830805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sp useBgFill="1">
        <p:nvSpPr>
          <p:cNvPr id="94" name="Rectangle 94">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Shape 96">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299" y="241299"/>
            <a:ext cx="8660121" cy="4660901"/>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Right Triangle 98">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2501900"/>
            <a:ext cx="2468880" cy="24003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Google Shape;85;p13"/>
          <p:cNvSpPr txBox="1">
            <a:spLocks noGrp="1"/>
          </p:cNvSpPr>
          <p:nvPr>
            <p:ph type="title"/>
          </p:nvPr>
        </p:nvSpPr>
        <p:spPr>
          <a:xfrm>
            <a:off x="1167160" y="1633828"/>
            <a:ext cx="7240859" cy="836714"/>
          </a:xfrm>
          <a:prstGeom prst="rect">
            <a:avLst/>
          </a:prstGeom>
        </p:spPr>
        <p:txBody>
          <a:bodyPr spcFirstLastPara="1" vert="horz" lIns="91440" tIns="45720" rIns="91440" bIns="45720" rtlCol="0" anchor="ctr" anchorCtr="0">
            <a:noAutofit/>
          </a:bodyPr>
          <a:lstStyle/>
          <a:p>
            <a:pPr algn="l" defTabSz="649224">
              <a:spcBef>
                <a:spcPct val="0"/>
              </a:spcBef>
              <a:buSzPts val="990"/>
            </a:pPr>
            <a:r>
              <a:rPr lang="en-US" sz="3200" b="1" kern="1200" dirty="0">
                <a:solidFill>
                  <a:schemeClr val="tx1"/>
                </a:solidFill>
                <a:latin typeface="+mj-lt"/>
                <a:ea typeface="+mj-ea"/>
                <a:cs typeface="+mj-cs"/>
              </a:rPr>
              <a:t>PROCUREMENT MANAGEMENT SYSTEM</a:t>
            </a:r>
          </a:p>
        </p:txBody>
      </p:sp>
      <p:sp>
        <p:nvSpPr>
          <p:cNvPr id="87" name="Google Shape;87;p13"/>
          <p:cNvSpPr txBox="1"/>
          <p:nvPr/>
        </p:nvSpPr>
        <p:spPr>
          <a:xfrm>
            <a:off x="7423533" y="617852"/>
            <a:ext cx="1066118" cy="597826"/>
          </a:xfrm>
          <a:prstGeom prst="rect">
            <a:avLst/>
          </a:prstGeom>
          <a:noFill/>
          <a:ln>
            <a:noFill/>
          </a:ln>
        </p:spPr>
        <p:txBody>
          <a:bodyPr spcFirstLastPara="1" wrap="square" lIns="91425" tIns="91425" rIns="91425" bIns="91425" anchor="t" anchorCtr="0">
            <a:spAutoFit/>
          </a:bodyPr>
          <a:lstStyle/>
          <a:p>
            <a:pPr algn="ctr" defTabSz="597286">
              <a:spcAft>
                <a:spcPts val="426"/>
              </a:spcAft>
            </a:pPr>
            <a:r>
              <a:rPr lang="en-US" sz="1176" b="1" kern="1200" dirty="0">
                <a:solidFill>
                  <a:schemeClr val="tx2">
                    <a:lumMod val="75000"/>
                  </a:schemeClr>
                </a:solidFill>
                <a:latin typeface="Roboto"/>
                <a:ea typeface="Roboto"/>
                <a:cs typeface="Roboto"/>
                <a:sym typeface="Roboto"/>
              </a:rPr>
              <a:t>GROUP NO - 15</a:t>
            </a:r>
            <a:endParaRPr lang="en-US" b="1" dirty="0">
              <a:solidFill>
                <a:schemeClr val="tx2">
                  <a:lumMod val="75000"/>
                </a:schemeClr>
              </a:solidFill>
              <a:latin typeface="Roboto"/>
              <a:ea typeface="Roboto"/>
              <a:cs typeface="Roboto"/>
              <a:sym typeface="Roboto"/>
            </a:endParaRPr>
          </a:p>
        </p:txBody>
      </p:sp>
      <p:sp>
        <p:nvSpPr>
          <p:cNvPr id="88" name="Google Shape;88;p13"/>
          <p:cNvSpPr txBox="1"/>
          <p:nvPr/>
        </p:nvSpPr>
        <p:spPr>
          <a:xfrm>
            <a:off x="663420" y="2988381"/>
            <a:ext cx="1977693" cy="376611"/>
          </a:xfrm>
          <a:prstGeom prst="rect">
            <a:avLst/>
          </a:prstGeom>
          <a:noFill/>
          <a:ln>
            <a:noFill/>
          </a:ln>
        </p:spPr>
        <p:txBody>
          <a:bodyPr spcFirstLastPara="1" wrap="square" lIns="91425" tIns="91425" rIns="91425" bIns="91425" anchor="t" anchorCtr="0">
            <a:spAutoFit/>
          </a:bodyPr>
          <a:lstStyle/>
          <a:p>
            <a:pPr defTabSz="597286">
              <a:spcAft>
                <a:spcPts val="426"/>
              </a:spcAft>
            </a:pPr>
            <a:r>
              <a:rPr lang="en-US" sz="914" b="1" kern="1200" dirty="0">
                <a:solidFill>
                  <a:schemeClr val="tx2">
                    <a:lumMod val="75000"/>
                  </a:schemeClr>
                </a:solidFill>
                <a:latin typeface="Roboto"/>
                <a:ea typeface="Roboto"/>
                <a:cs typeface="Roboto"/>
                <a:sym typeface="Roboto"/>
              </a:rPr>
              <a:t>DESIGNED AND DEVELOPED BY-</a:t>
            </a:r>
            <a:endParaRPr lang="en-US" sz="1400" b="1" dirty="0">
              <a:solidFill>
                <a:schemeClr val="tx2">
                  <a:lumMod val="75000"/>
                </a:schemeClr>
              </a:solidFill>
              <a:latin typeface="Roboto"/>
              <a:ea typeface="Roboto"/>
              <a:cs typeface="Roboto"/>
              <a:sym typeface="Roboto"/>
            </a:endParaRPr>
          </a:p>
        </p:txBody>
      </p:sp>
      <p:graphicFrame>
        <p:nvGraphicFramePr>
          <p:cNvPr id="90" name="Google Shape;86;p13">
            <a:extLst>
              <a:ext uri="{FF2B5EF4-FFF2-40B4-BE49-F238E27FC236}">
                <a16:creationId xmlns:a16="http://schemas.microsoft.com/office/drawing/2014/main" id="{6F6A5E1F-FE8D-2A61-C413-DE80C4752D76}"/>
              </a:ext>
            </a:extLst>
          </p:cNvPr>
          <p:cNvGraphicFramePr/>
          <p:nvPr>
            <p:extLst>
              <p:ext uri="{D42A27DB-BD31-4B8C-83A1-F6EECF244321}">
                <p14:modId xmlns:p14="http://schemas.microsoft.com/office/powerpoint/2010/main" val="2907977910"/>
              </p:ext>
            </p:extLst>
          </p:nvPr>
        </p:nvGraphicFramePr>
        <p:xfrm>
          <a:off x="663420" y="3364992"/>
          <a:ext cx="5572860" cy="11296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772617" y="4099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Contribution</a:t>
            </a:r>
            <a:endParaRPr dirty="0"/>
          </a:p>
        </p:txBody>
      </p:sp>
      <p:sp>
        <p:nvSpPr>
          <p:cNvPr id="154" name="Google Shape;154;p24"/>
          <p:cNvSpPr txBox="1">
            <a:spLocks noGrp="1"/>
          </p:cNvSpPr>
          <p:nvPr>
            <p:ph type="body" idx="1"/>
          </p:nvPr>
        </p:nvSpPr>
        <p:spPr>
          <a:xfrm>
            <a:off x="311700" y="1090675"/>
            <a:ext cx="8520600" cy="3339000"/>
          </a:xfrm>
          <a:prstGeom prst="rect">
            <a:avLst/>
          </a:prstGeom>
        </p:spPr>
        <p:txBody>
          <a:bodyPr spcFirstLastPara="1" wrap="square" lIns="91425" tIns="91425" rIns="91425" bIns="91425" anchor="t" anchorCtr="0">
            <a:noAutofit/>
          </a:bodyPr>
          <a:lstStyle/>
          <a:p>
            <a:pPr marL="457200" lvl="0" indent="-314960" algn="l" rtl="0">
              <a:lnSpc>
                <a:spcPct val="105000"/>
              </a:lnSpc>
              <a:spcBef>
                <a:spcPts val="0"/>
              </a:spcBef>
              <a:spcAft>
                <a:spcPts val="0"/>
              </a:spcAft>
              <a:buSzPts val="1360"/>
              <a:buChar char="●"/>
            </a:pPr>
            <a:r>
              <a:rPr lang="en" sz="1360" b="1" dirty="0"/>
              <a:t>Ajit Patil</a:t>
            </a:r>
            <a:r>
              <a:rPr lang="en" sz="1360" dirty="0"/>
              <a:t>: Tables creation, Views, Stored procedures, QA testing, GIT manag</a:t>
            </a:r>
            <a:r>
              <a:rPr lang="en-US" sz="1360" dirty="0"/>
              <a:t>e</a:t>
            </a:r>
            <a:r>
              <a:rPr lang="en" sz="1360" dirty="0"/>
              <a:t>ment, Data Insertion, Security</a:t>
            </a:r>
            <a:endParaRPr sz="1360" dirty="0"/>
          </a:p>
          <a:p>
            <a:pPr indent="-314960">
              <a:lnSpc>
                <a:spcPct val="105000"/>
              </a:lnSpc>
              <a:buSzPts val="1360"/>
            </a:pPr>
            <a:r>
              <a:rPr lang="en" sz="1360" b="1" dirty="0"/>
              <a:t>Ankit Lall</a:t>
            </a:r>
            <a:r>
              <a:rPr lang="en" sz="1360" dirty="0"/>
              <a:t>: Tables creation , Views, Functions, GIT manag</a:t>
            </a:r>
            <a:r>
              <a:rPr lang="en-US" sz="1360" dirty="0"/>
              <a:t>e</a:t>
            </a:r>
            <a:r>
              <a:rPr lang="en" sz="1360" dirty="0"/>
              <a:t>ment, Data Insertion, QA testing, Stored procedures</a:t>
            </a:r>
          </a:p>
          <a:p>
            <a:pPr marL="457200" lvl="0" indent="-314960" algn="l" rtl="0">
              <a:lnSpc>
                <a:spcPct val="105000"/>
              </a:lnSpc>
              <a:spcBef>
                <a:spcPts val="0"/>
              </a:spcBef>
              <a:spcAft>
                <a:spcPts val="0"/>
              </a:spcAft>
              <a:buSzPts val="1360"/>
              <a:buChar char="●"/>
            </a:pPr>
            <a:r>
              <a:rPr lang="en" sz="1360" b="1" dirty="0"/>
              <a:t>Mahesh Neelesh Poojary : </a:t>
            </a:r>
            <a:r>
              <a:rPr lang="en" sz="1360" dirty="0"/>
              <a:t>Tables creation,Clean up scripts, Security, Stored procedures, Triggers, GIT manag</a:t>
            </a:r>
            <a:r>
              <a:rPr lang="en-US" sz="1360" dirty="0"/>
              <a:t>e</a:t>
            </a:r>
            <a:r>
              <a:rPr lang="en" sz="1360" dirty="0"/>
              <a:t>ment, QA testing</a:t>
            </a:r>
          </a:p>
          <a:p>
            <a:pPr marL="457200" lvl="0" indent="-314960" algn="l" rtl="0">
              <a:lnSpc>
                <a:spcPct val="105000"/>
              </a:lnSpc>
              <a:spcBef>
                <a:spcPts val="0"/>
              </a:spcBef>
              <a:spcAft>
                <a:spcPts val="0"/>
              </a:spcAft>
              <a:buSzPts val="1360"/>
              <a:buChar char="●"/>
            </a:pPr>
            <a:r>
              <a:rPr lang="en" sz="1360" b="1" dirty="0"/>
              <a:t>Shreya Deshpande</a:t>
            </a:r>
            <a:r>
              <a:rPr lang="en" sz="1360" dirty="0"/>
              <a:t> : Tables creation , Security, QA testing, GIT manag</a:t>
            </a:r>
            <a:r>
              <a:rPr lang="en-US" sz="1360" dirty="0"/>
              <a:t>e</a:t>
            </a:r>
            <a:r>
              <a:rPr lang="en" sz="1360" dirty="0"/>
              <a:t>ment, Data Insertion, Stored procedures, Views</a:t>
            </a:r>
            <a:endParaRPr sz="1360" dirty="0"/>
          </a:p>
          <a:p>
            <a:pPr marL="0" lvl="0" indent="0" algn="l" rtl="0">
              <a:lnSpc>
                <a:spcPct val="105000"/>
              </a:lnSpc>
              <a:spcBef>
                <a:spcPts val="1200"/>
              </a:spcBef>
              <a:spcAft>
                <a:spcPts val="0"/>
              </a:spcAft>
              <a:buSzPts val="770"/>
              <a:buNone/>
            </a:pPr>
            <a:endParaRPr sz="1360" dirty="0"/>
          </a:p>
          <a:p>
            <a:pPr marL="457200" lvl="0" indent="0" algn="l" rtl="0">
              <a:lnSpc>
                <a:spcPct val="105000"/>
              </a:lnSpc>
              <a:spcBef>
                <a:spcPts val="1200"/>
              </a:spcBef>
              <a:spcAft>
                <a:spcPts val="0"/>
              </a:spcAft>
              <a:buSzPts val="770"/>
              <a:buNone/>
            </a:pPr>
            <a:endParaRPr sz="1360" dirty="0"/>
          </a:p>
          <a:p>
            <a:pPr marL="457200" lvl="0" indent="0" algn="l" rtl="0">
              <a:lnSpc>
                <a:spcPct val="105000"/>
              </a:lnSpc>
              <a:spcBef>
                <a:spcPts val="1200"/>
              </a:spcBef>
              <a:spcAft>
                <a:spcPts val="1200"/>
              </a:spcAft>
              <a:buSzPts val="770"/>
              <a:buNone/>
            </a:pPr>
            <a:endParaRPr sz="136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460950" y="2188997"/>
            <a:ext cx="8222100" cy="838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2"/>
        <p:cNvGrpSpPr/>
        <p:nvPr/>
      </p:nvGrpSpPr>
      <p:grpSpPr>
        <a:xfrm>
          <a:off x="0" y="0"/>
          <a:ext cx="0" cy="0"/>
          <a:chOff x="0" y="0"/>
          <a:chExt cx="0" cy="0"/>
        </a:xfrm>
      </p:grpSpPr>
      <p:sp useBgFill="1">
        <p:nvSpPr>
          <p:cNvPr id="105" name="Rectangle 9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ight Triangle 9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2501900"/>
            <a:ext cx="2468880" cy="24003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467456"/>
            <a:ext cx="8178790" cy="420591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Google Shape;93;p14"/>
          <p:cNvSpPr txBox="1">
            <a:spLocks noGrp="1"/>
          </p:cNvSpPr>
          <p:nvPr>
            <p:ph type="title"/>
          </p:nvPr>
        </p:nvSpPr>
        <p:spPr>
          <a:xfrm>
            <a:off x="806825" y="891477"/>
            <a:ext cx="2241175" cy="3360545"/>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3500" kern="1200" dirty="0">
                <a:solidFill>
                  <a:schemeClr val="tx1"/>
                </a:solidFill>
                <a:latin typeface="+mj-lt"/>
                <a:ea typeface="+mj-ea"/>
                <a:cs typeface="+mj-cs"/>
              </a:rPr>
              <a:t>Problem Statement</a:t>
            </a:r>
          </a:p>
        </p:txBody>
      </p:sp>
      <p:cxnSp>
        <p:nvCxnSpPr>
          <p:cNvPr id="104" name="Straight Connector 10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389647"/>
            <a:ext cx="0" cy="2427371"/>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71FBDBC-2E3C-A351-9455-4E37E2980452}"/>
              </a:ext>
            </a:extLst>
          </p:cNvPr>
          <p:cNvSpPr txBox="1"/>
          <p:nvPr/>
        </p:nvSpPr>
        <p:spPr>
          <a:xfrm>
            <a:off x="3941445" y="1236652"/>
            <a:ext cx="3527136" cy="2670195"/>
          </a:xfrm>
          <a:prstGeom prst="rect">
            <a:avLst/>
          </a:prstGeom>
        </p:spPr>
        <p:txBody>
          <a:bodyPr vert="horz" lIns="91440" tIns="45720" rIns="91440" bIns="45720" rtlCol="0" anchor="ctr">
            <a:normAutofit/>
          </a:bodyPr>
          <a:lstStyle/>
          <a:p>
            <a:pPr>
              <a:lnSpc>
                <a:spcPct val="90000"/>
              </a:lnSpc>
              <a:spcAft>
                <a:spcPts val="600"/>
              </a:spcAft>
            </a:pPr>
            <a:r>
              <a:rPr lang="en-US" sz="1500" spc="40" dirty="0">
                <a:effectLst/>
              </a:rPr>
              <a:t>Traditional procurement methods lack a centralized approach for obtaining items from suitable vendors, resulting in poor visibility over cash flow and vendor selection. A procurement management system, however, standardizes procurement processes and incorporates best practices, making it a crucial aspect of overall business strategy.</a:t>
            </a:r>
            <a:endParaRPr lang="en-US" sz="1500" dirty="0">
              <a:effectLst/>
            </a:endParaRPr>
          </a:p>
          <a:p>
            <a:pPr indent="-228600">
              <a:lnSpc>
                <a:spcPct val="90000"/>
              </a:lnSpc>
              <a:spcAft>
                <a:spcPts val="600"/>
              </a:spcAft>
              <a:buFont typeface="Arial" panose="020B0604020202020204" pitchFamily="34" charset="0"/>
              <a:buChar char="•"/>
            </a:pPr>
            <a:endParaRPr lang="en-US"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94919" y="372829"/>
            <a:ext cx="8520600" cy="607800"/>
          </a:xfrm>
          <a:prstGeom prst="rect">
            <a:avLst/>
          </a:prstGeom>
          <a:no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Objectives</a:t>
            </a:r>
            <a:endParaRPr dirty="0"/>
          </a:p>
        </p:txBody>
      </p:sp>
      <p:graphicFrame>
        <p:nvGraphicFramePr>
          <p:cNvPr id="104" name="Google Shape;100;p15">
            <a:extLst>
              <a:ext uri="{FF2B5EF4-FFF2-40B4-BE49-F238E27FC236}">
                <a16:creationId xmlns:a16="http://schemas.microsoft.com/office/drawing/2014/main" id="{94ABC47E-0C9F-BBFE-A33B-2CF8EAD35425}"/>
              </a:ext>
            </a:extLst>
          </p:cNvPr>
          <p:cNvGraphicFramePr/>
          <p:nvPr/>
        </p:nvGraphicFramePr>
        <p:xfrm>
          <a:off x="311700" y="1163925"/>
          <a:ext cx="8459100" cy="324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4"/>
        <p:cNvGrpSpPr/>
        <p:nvPr/>
      </p:nvGrpSpPr>
      <p:grpSpPr>
        <a:xfrm>
          <a:off x="0" y="0"/>
          <a:ext cx="0" cy="0"/>
          <a:chOff x="0" y="0"/>
          <a:chExt cx="0" cy="0"/>
        </a:xfrm>
      </p:grpSpPr>
      <p:sp useBgFill="1">
        <p:nvSpPr>
          <p:cNvPr id="121" name="Rectangle 123">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5">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Google Shape;105;p16"/>
          <p:cNvSpPr txBox="1">
            <a:spLocks noGrp="1"/>
          </p:cNvSpPr>
          <p:nvPr>
            <p:ph type="title"/>
          </p:nvPr>
        </p:nvSpPr>
        <p:spPr>
          <a:xfrm>
            <a:off x="1145166" y="343182"/>
            <a:ext cx="7372350" cy="994410"/>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sz="2700" kern="1200" dirty="0">
                <a:solidFill>
                  <a:schemeClr val="tx2"/>
                </a:solidFill>
                <a:latin typeface="+mj-lt"/>
                <a:ea typeface="+mj-ea"/>
                <a:cs typeface="+mj-cs"/>
              </a:rPr>
              <a:t>Proposed Solution</a:t>
            </a:r>
          </a:p>
        </p:txBody>
      </p:sp>
      <p:grpSp>
        <p:nvGrpSpPr>
          <p:cNvPr id="128" name="Group 127">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129" name="Freeform: Shape 128">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Shape 129">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Freeform: Shape 130">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Freeform: Shape 131">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Google Shape;106;p16"/>
          <p:cNvSpPr txBox="1">
            <a:spLocks noGrp="1"/>
          </p:cNvSpPr>
          <p:nvPr>
            <p:ph type="body" idx="1"/>
          </p:nvPr>
        </p:nvSpPr>
        <p:spPr>
          <a:xfrm>
            <a:off x="240200" y="1700593"/>
            <a:ext cx="5096256" cy="2602755"/>
          </a:xfrm>
          <a:prstGeom prst="rect">
            <a:avLst/>
          </a:prstGeom>
        </p:spPr>
        <p:txBody>
          <a:bodyPr spcFirstLastPara="1" vert="horz" lIns="91440" tIns="45720" rIns="91440" bIns="45720" rtlCol="0" anchor="ctr" anchorCtr="0">
            <a:normAutofit/>
          </a:bodyPr>
          <a:lstStyle/>
          <a:p>
            <a:pPr marL="0" marR="0" indent="0" defTabSz="914400">
              <a:spcBef>
                <a:spcPts val="1875"/>
              </a:spcBef>
              <a:spcAft>
                <a:spcPts val="1875"/>
              </a:spcAft>
              <a:buNone/>
            </a:pPr>
            <a:r>
              <a:rPr lang="en-US" sz="1300" spc="40" dirty="0">
                <a:solidFill>
                  <a:schemeClr val="tx2"/>
                </a:solidFill>
                <a:effectLst/>
              </a:rPr>
              <a:t>The Procure-to-Pay (P2P) process is a method of streamlining the purchasing and accounts payable procedures, with the aim of increasing efficiency and freeing up capital. The traditional accounts payable process often involves multiple manual steps and approvals, leading to delays in vendor payments. The P2P process uses streamline approach to integrate purchasing and accounts payable processes and remove any unnecessary steps.</a:t>
            </a:r>
            <a:endParaRPr lang="en-US" sz="1300" dirty="0">
              <a:solidFill>
                <a:schemeClr val="tx2"/>
              </a:solidFill>
              <a:effectLst/>
            </a:endParaRPr>
          </a:p>
        </p:txBody>
      </p:sp>
      <p:grpSp>
        <p:nvGrpSpPr>
          <p:cNvPr id="134" name="Group 133">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135" name="Freeform: Shape 134">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Shape 135">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38" name="Freeform: Shape 137">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8" name="Picture 107" descr="Light bulb on yellow background with sketched light beams and cord">
            <a:extLst>
              <a:ext uri="{FF2B5EF4-FFF2-40B4-BE49-F238E27FC236}">
                <a16:creationId xmlns:a16="http://schemas.microsoft.com/office/drawing/2014/main" id="{2DC97137-26F2-7781-3E0D-A96BE26F24FA}"/>
              </a:ext>
            </a:extLst>
          </p:cNvPr>
          <p:cNvPicPr>
            <a:picLocks noChangeAspect="1"/>
          </p:cNvPicPr>
          <p:nvPr/>
        </p:nvPicPr>
        <p:blipFill rotWithShape="1">
          <a:blip r:embed="rId3"/>
          <a:srcRect l="45887" r="1630" b="1"/>
          <a:stretch/>
        </p:blipFill>
        <p:spPr>
          <a:xfrm>
            <a:off x="5650427" y="2128284"/>
            <a:ext cx="2059232" cy="24129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Google Shape;111;p17"/>
          <p:cNvSpPr txBox="1">
            <a:spLocks noGrp="1"/>
          </p:cNvSpPr>
          <p:nvPr>
            <p:ph type="title"/>
          </p:nvPr>
        </p:nvSpPr>
        <p:spPr>
          <a:xfrm>
            <a:off x="771525" y="1475449"/>
            <a:ext cx="1971675" cy="1910443"/>
          </a:xfrm>
          <a:prstGeom prst="rect">
            <a:avLst/>
          </a:prstGeom>
          <a:noFill/>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700" kern="1200">
                <a:solidFill>
                  <a:srgbClr val="FFFFFF"/>
                </a:solidFill>
                <a:latin typeface="+mj-lt"/>
                <a:ea typeface="+mj-ea"/>
                <a:cs typeface="+mj-cs"/>
              </a:rPr>
              <a:t>ER Diagram</a:t>
            </a:r>
          </a:p>
        </p:txBody>
      </p:sp>
      <p:pic>
        <p:nvPicPr>
          <p:cNvPr id="2" name="Picture 1" descr="Graphical user interface, diagram, application, Word&#10;&#10;Description automatically generated">
            <a:extLst>
              <a:ext uri="{FF2B5EF4-FFF2-40B4-BE49-F238E27FC236}">
                <a16:creationId xmlns:a16="http://schemas.microsoft.com/office/drawing/2014/main" id="{3B196F99-253F-FCF9-6598-4646CAAA50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64408" y="0"/>
            <a:ext cx="6183953"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6"/>
        <p:cNvGrpSpPr/>
        <p:nvPr/>
      </p:nvGrpSpPr>
      <p:grpSpPr>
        <a:xfrm>
          <a:off x="0" y="0"/>
          <a:ext cx="0" cy="0"/>
          <a:chOff x="0" y="0"/>
          <a:chExt cx="0" cy="0"/>
        </a:xfrm>
      </p:grpSpPr>
      <p:sp>
        <p:nvSpPr>
          <p:cNvPr id="12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Google Shape;117;p18"/>
          <p:cNvSpPr txBox="1">
            <a:spLocks noGrp="1"/>
          </p:cNvSpPr>
          <p:nvPr>
            <p:ph type="title"/>
          </p:nvPr>
        </p:nvSpPr>
        <p:spPr>
          <a:xfrm>
            <a:off x="771525" y="1475449"/>
            <a:ext cx="1971675" cy="1910443"/>
          </a:xfrm>
          <a:prstGeom prst="rect">
            <a:avLst/>
          </a:prstGeom>
          <a:noFill/>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700" kern="1200">
                <a:solidFill>
                  <a:srgbClr val="FFFFFF"/>
                </a:solidFill>
                <a:latin typeface="+mj-lt"/>
                <a:ea typeface="+mj-ea"/>
                <a:cs typeface="+mj-cs"/>
              </a:rPr>
              <a:t>Tables  </a:t>
            </a:r>
          </a:p>
        </p:txBody>
      </p:sp>
      <p:pic>
        <p:nvPicPr>
          <p:cNvPr id="3" name="Picture 2" descr="A picture containing text&#10;&#10;Description automatically generated">
            <a:extLst>
              <a:ext uri="{FF2B5EF4-FFF2-40B4-BE49-F238E27FC236}">
                <a16:creationId xmlns:a16="http://schemas.microsoft.com/office/drawing/2014/main" id="{00C7437E-C2B8-FF89-88EA-601D298BE249}"/>
              </a:ext>
            </a:extLst>
          </p:cNvPr>
          <p:cNvPicPr>
            <a:picLocks noChangeAspect="1"/>
          </p:cNvPicPr>
          <p:nvPr/>
        </p:nvPicPr>
        <p:blipFill>
          <a:blip r:embed="rId3"/>
          <a:stretch>
            <a:fillRect/>
          </a:stretch>
        </p:blipFill>
        <p:spPr>
          <a:xfrm>
            <a:off x="3676269" y="537463"/>
            <a:ext cx="4038485" cy="41765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8"/>
        <p:cNvGrpSpPr/>
        <p:nvPr/>
      </p:nvGrpSpPr>
      <p:grpSpPr>
        <a:xfrm>
          <a:off x="0" y="0"/>
          <a:ext cx="0" cy="0"/>
          <a:chOff x="0" y="0"/>
          <a:chExt cx="0" cy="0"/>
        </a:xfrm>
      </p:grpSpPr>
      <p:sp>
        <p:nvSpPr>
          <p:cNvPr id="13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Google Shape;129;p20"/>
          <p:cNvSpPr txBox="1">
            <a:spLocks noGrp="1"/>
          </p:cNvSpPr>
          <p:nvPr>
            <p:ph type="title"/>
          </p:nvPr>
        </p:nvSpPr>
        <p:spPr>
          <a:xfrm>
            <a:off x="771525" y="1475449"/>
            <a:ext cx="1971675" cy="1910443"/>
          </a:xfrm>
          <a:prstGeom prst="rect">
            <a:avLst/>
          </a:prstGeom>
          <a:noFill/>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700" kern="1200">
                <a:solidFill>
                  <a:srgbClr val="FFFFFF"/>
                </a:solidFill>
                <a:latin typeface="+mj-lt"/>
                <a:ea typeface="+mj-ea"/>
                <a:cs typeface="+mj-cs"/>
              </a:rPr>
              <a:t>Triggers</a:t>
            </a:r>
          </a:p>
        </p:txBody>
      </p:sp>
      <p:pic>
        <p:nvPicPr>
          <p:cNvPr id="5" name="Picture 4">
            <a:extLst>
              <a:ext uri="{FF2B5EF4-FFF2-40B4-BE49-F238E27FC236}">
                <a16:creationId xmlns:a16="http://schemas.microsoft.com/office/drawing/2014/main" id="{3F2D8198-F04F-BCFE-67F8-D0DD46D8EBED}"/>
              </a:ext>
            </a:extLst>
          </p:cNvPr>
          <p:cNvPicPr>
            <a:picLocks noChangeAspect="1"/>
          </p:cNvPicPr>
          <p:nvPr/>
        </p:nvPicPr>
        <p:blipFill>
          <a:blip r:embed="rId3"/>
          <a:stretch>
            <a:fillRect/>
          </a:stretch>
        </p:blipFill>
        <p:spPr>
          <a:xfrm>
            <a:off x="4355482" y="1949804"/>
            <a:ext cx="2530059" cy="51058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4"/>
        <p:cNvGrpSpPr/>
        <p:nvPr/>
      </p:nvGrpSpPr>
      <p:grpSpPr>
        <a:xfrm>
          <a:off x="0" y="0"/>
          <a:ext cx="0" cy="0"/>
          <a:chOff x="0" y="0"/>
          <a:chExt cx="0" cy="0"/>
        </a:xfrm>
      </p:grpSpPr>
      <p:sp>
        <p:nvSpPr>
          <p:cNvPr id="14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21"/>
          <p:cNvSpPr txBox="1">
            <a:spLocks noGrp="1"/>
          </p:cNvSpPr>
          <p:nvPr>
            <p:ph type="title"/>
          </p:nvPr>
        </p:nvSpPr>
        <p:spPr>
          <a:xfrm>
            <a:off x="771525" y="1475449"/>
            <a:ext cx="1971675" cy="1910443"/>
          </a:xfrm>
          <a:prstGeom prst="rect">
            <a:avLst/>
          </a:prstGeom>
          <a:noFill/>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700" kern="1200">
                <a:solidFill>
                  <a:srgbClr val="FFFFFF"/>
                </a:solidFill>
                <a:latin typeface="+mj-lt"/>
                <a:ea typeface="+mj-ea"/>
                <a:cs typeface="+mj-cs"/>
              </a:rPr>
              <a:t>Procedures</a:t>
            </a:r>
          </a:p>
        </p:txBody>
      </p:sp>
      <p:pic>
        <p:nvPicPr>
          <p:cNvPr id="3" name="Picture 2">
            <a:extLst>
              <a:ext uri="{FF2B5EF4-FFF2-40B4-BE49-F238E27FC236}">
                <a16:creationId xmlns:a16="http://schemas.microsoft.com/office/drawing/2014/main" id="{2D6684DD-1734-B770-CEEC-D2F2A0D1F708}"/>
              </a:ext>
            </a:extLst>
          </p:cNvPr>
          <p:cNvPicPr>
            <a:picLocks noChangeAspect="1"/>
          </p:cNvPicPr>
          <p:nvPr/>
        </p:nvPicPr>
        <p:blipFill>
          <a:blip r:embed="rId3"/>
          <a:stretch>
            <a:fillRect/>
          </a:stretch>
        </p:blipFill>
        <p:spPr>
          <a:xfrm>
            <a:off x="3662344" y="483473"/>
            <a:ext cx="4061178" cy="417655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794919"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Reports</a:t>
            </a:r>
            <a:endParaRPr dirty="0"/>
          </a:p>
        </p:txBody>
      </p:sp>
      <p:graphicFrame>
        <p:nvGraphicFramePr>
          <p:cNvPr id="150" name="Google Shape;148;p23">
            <a:extLst>
              <a:ext uri="{FF2B5EF4-FFF2-40B4-BE49-F238E27FC236}">
                <a16:creationId xmlns:a16="http://schemas.microsoft.com/office/drawing/2014/main" id="{C7C2AEE6-6B02-9C25-6F57-5F091D76C3C3}"/>
              </a:ext>
            </a:extLst>
          </p:cNvPr>
          <p:cNvGraphicFramePr/>
          <p:nvPr/>
        </p:nvGraphicFramePr>
        <p:xfrm>
          <a:off x="311700" y="1229875"/>
          <a:ext cx="8520600" cy="333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9c6e613-6208-4e34-8973-6104e08a7c7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3684CFE443CED45800A8B7DFE0F8C42" ma:contentTypeVersion="10" ma:contentTypeDescription="Create a new document." ma:contentTypeScope="" ma:versionID="69e315668a7e20a25b5586dbcc2e7a26">
  <xsd:schema xmlns:xsd="http://www.w3.org/2001/XMLSchema" xmlns:xs="http://www.w3.org/2001/XMLSchema" xmlns:p="http://schemas.microsoft.com/office/2006/metadata/properties" xmlns:ns3="49c6e613-6208-4e34-8973-6104e08a7c76" xmlns:ns4="9e4b93a1-6be6-49a1-94b1-88276b06d7b9" targetNamespace="http://schemas.microsoft.com/office/2006/metadata/properties" ma:root="true" ma:fieldsID="4d201b03b975f6dc2f664970348ae6a9" ns3:_="" ns4:_="">
    <xsd:import namespace="49c6e613-6208-4e34-8973-6104e08a7c76"/>
    <xsd:import namespace="9e4b93a1-6be6-49a1-94b1-88276b06d7b9"/>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c6e613-6208-4e34-8973-6104e08a7c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4b93a1-6be6-49a1-94b1-88276b06d7b9"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E6F877-AC74-49DF-B11C-91D28B1DFE03}">
  <ds:schemaRefs>
    <ds:schemaRef ds:uri="http://purl.org/dc/terms/"/>
    <ds:schemaRef ds:uri="http://schemas.microsoft.com/office/infopath/2007/PartnerControls"/>
    <ds:schemaRef ds:uri="http://schemas.microsoft.com/office/2006/metadata/properties"/>
    <ds:schemaRef ds:uri="http://purl.org/dc/dcmitype/"/>
    <ds:schemaRef ds:uri="49c6e613-6208-4e34-8973-6104e08a7c76"/>
    <ds:schemaRef ds:uri="http://schemas.microsoft.com/office/2006/documentManagement/types"/>
    <ds:schemaRef ds:uri="http://purl.org/dc/elements/1.1/"/>
    <ds:schemaRef ds:uri="http://schemas.openxmlformats.org/package/2006/metadata/core-properties"/>
    <ds:schemaRef ds:uri="9e4b93a1-6be6-49a1-94b1-88276b06d7b9"/>
    <ds:schemaRef ds:uri="http://www.w3.org/XML/1998/namespace"/>
  </ds:schemaRefs>
</ds:datastoreItem>
</file>

<file path=customXml/itemProps2.xml><?xml version="1.0" encoding="utf-8"?>
<ds:datastoreItem xmlns:ds="http://schemas.openxmlformats.org/officeDocument/2006/customXml" ds:itemID="{435361D0-FD45-48C3-8E5B-FFAAAF14FCA5}">
  <ds:schemaRefs>
    <ds:schemaRef ds:uri="http://schemas.microsoft.com/sharepoint/v3/contenttype/forms"/>
  </ds:schemaRefs>
</ds:datastoreItem>
</file>

<file path=customXml/itemProps3.xml><?xml version="1.0" encoding="utf-8"?>
<ds:datastoreItem xmlns:ds="http://schemas.openxmlformats.org/officeDocument/2006/customXml" ds:itemID="{2E449D0D-1338-4BED-8E99-E372878F83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c6e613-6208-4e34-8973-6104e08a7c76"/>
    <ds:schemaRef ds:uri="9e4b93a1-6be6-49a1-94b1-88276b06d7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394</TotalTime>
  <Words>299</Words>
  <Application>Microsoft Office PowerPoint</Application>
  <PresentationFormat>On-screen Show (16:9)</PresentationFormat>
  <Paragraphs>33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Roboto</vt:lpstr>
      <vt:lpstr>Office Theme</vt:lpstr>
      <vt:lpstr>PROCUREMENT MANAGEMENT SYSTEM</vt:lpstr>
      <vt:lpstr>Problem Statement</vt:lpstr>
      <vt:lpstr>Objectives</vt:lpstr>
      <vt:lpstr>Proposed Solution</vt:lpstr>
      <vt:lpstr>ER Diagram</vt:lpstr>
      <vt:lpstr>Tables  </vt:lpstr>
      <vt:lpstr>Triggers</vt:lpstr>
      <vt:lpstr>Procedures</vt:lpstr>
      <vt:lpstr>Reports</vt:lpstr>
      <vt:lpstr>Contribution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PROCUREMENT MANAGEMENT SYSTEM</dc:title>
  <dc:creator>SHREYA DESHPANDE</dc:creator>
  <cp:lastModifiedBy>Shreya Prasad Deshpande</cp:lastModifiedBy>
  <cp:revision>3</cp:revision>
  <dcterms:modified xsi:type="dcterms:W3CDTF">2023-04-15T02:34:32Z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0x01010023684CFE443CED45800A8B7DFE0F8C42</vt:lpwstr>
  </property>
</Properties>
</file>