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f6297e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f6297e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6f6297ea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6f6297ea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6f6297ea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6f6297ea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6f6297eab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6f6297eab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6f6297eab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6f6297eab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6f6297e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6f6297e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6f6297eab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6f6297eab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75" y="158525"/>
            <a:ext cx="8701500" cy="42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58675" y="4692025"/>
            <a:ext cx="85206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/>
              <a:t>                                                               </a:t>
            </a:r>
            <a:r>
              <a:rPr lang="en" sz="1879"/>
              <a:t>By Abhishek Negi and Ankit Mahalpure</a:t>
            </a:r>
            <a:endParaRPr sz="18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Maven?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8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</a:rPr>
              <a:t>Maven is a powerful </a:t>
            </a:r>
            <a:r>
              <a:rPr i="1" lang="en" sz="2400">
                <a:solidFill>
                  <a:srgbClr val="333333"/>
                </a:solidFill>
              </a:rPr>
              <a:t>project management tool</a:t>
            </a:r>
            <a:r>
              <a:rPr lang="en" sz="2400">
                <a:solidFill>
                  <a:srgbClr val="333333"/>
                </a:solidFill>
              </a:rPr>
              <a:t> that is based on POM (project object model). It is used for projects build, dependency and documentation.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3333"/>
                </a:solidFill>
              </a:rPr>
              <a:t>              Maven Lifecycle: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2050"/>
            <a:ext cx="8520598" cy="40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060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Maven, goals are specific tasks that can be executed during the build lifecycle.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1.  Deletes the target directory, which contains the compiled bytecode and other generated files.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2. Validates the project configuration.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3. Compiles the source code of the project.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4. Runs the unit tests of the project.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5. Takes the compiled code and packages it into a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distributable format, such as a JAR or WAR file.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75" y="2133600"/>
            <a:ext cx="44977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599" cy="44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143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b="1" lang="en" sz="2350">
                <a:solidFill>
                  <a:srgbClr val="333333"/>
                </a:solidFill>
                <a:highlight>
                  <a:srgbClr val="FFFFFF"/>
                </a:highlight>
              </a:rPr>
              <a:t>What is a Plugin?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63500" marR="63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333333"/>
                </a:solidFill>
                <a:highlight>
                  <a:srgbClr val="FFFFFF"/>
                </a:highlight>
              </a:rPr>
              <a:t>"Maven" is really just a core framework for a collection of Maven Plugins. In other words, plugins are where much of the real action is performed, plugins are used to: create jar files, create war files, compile code, unit test code, create project documentation, and on and on. Almost any action that you can think of performing on a project is implemented as a Maven plugin.</a:t>
            </a:r>
            <a:endParaRPr sz="18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Advantages of Maven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Maven can add all the dependencies required for the project automatically by reading pom file.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One can easily build their project to jar,war etc. as per their requirements using Maven.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Adding a new dependency is very easy. One has to just write the dependency code in pom file.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Centralized repository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895475"/>
            <a:ext cx="85206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/>
              <a:t>             </a:t>
            </a:r>
            <a:r>
              <a:rPr lang="en" sz="4800"/>
              <a:t>THANK YOU 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