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8" r:id="rId3"/>
    <p:sldId id="269" r:id="rId5"/>
    <p:sldId id="268" r:id="rId6"/>
    <p:sldId id="27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7949" autoAdjust="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  <a:endParaRPr lang="en-US" noProof="0" dirty="0"/>
          </a:p>
        </p:txBody>
      </p:sp>
      <p:pic>
        <p:nvPicPr>
          <p:cNvPr id="17" name="Graphic 16" descr="Envelope"/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  <a:endParaRPr lang="en-US" noProof="0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  <a:endParaRPr lang="en-US" noProof="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/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grpSp>
        <p:nvGrpSpPr>
          <p:cNvPr id="4" name="Group 3"/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/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/>
              <p:cNvSpPr/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noProof="0" dirty="0"/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  <a:endParaRPr lang="en-US" noProof="0"/>
          </a:p>
        </p:txBody>
      </p:sp>
      <p:sp>
        <p:nvSpPr>
          <p:cNvPr id="23" name="Content Placeholder 2"/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5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  <a:endParaRPr lang="en-US" noProof="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  <a:endParaRPr lang="en-US" noProof="0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3" name="Oval 22"/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/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/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2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  <a:endParaRPr lang="en-US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  <a:endParaRPr lang="en-US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  <a:endParaRPr lang="en-US" noProof="0" dirty="0"/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 Analysis of </a:t>
            </a:r>
            <a:r>
              <a:rPr lang="en-US" sz="4800" dirty="0" err="1"/>
              <a:t>indian</a:t>
            </a:r>
            <a:r>
              <a:rPr lang="en-US" sz="4800" dirty="0"/>
              <a:t> housing dataset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group-6</a:t>
            </a:r>
            <a:endParaRPr lang="en-US" dirty="0"/>
          </a:p>
        </p:txBody>
      </p:sp>
      <p:pic>
        <p:nvPicPr>
          <p:cNvPr id="10" name="Picture Placeholder 9" descr="city scape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Oval 3"/>
          <p:cNvSpPr/>
          <p:nvPr/>
        </p:nvSpPr>
        <p:spPr>
          <a:xfrm>
            <a:off x="9590567" y="318977"/>
            <a:ext cx="2317898" cy="829339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7101205" y="4727575"/>
            <a:ext cx="3078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Huynh Trung Tru</a:t>
            </a:r>
            <a:endParaRPr lang="en-IN" altLang="en-US" sz="20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Anup Painuly</a:t>
            </a:r>
            <a:endParaRPr lang="en-IN" altLang="en-US" sz="20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Ankit Malviya</a:t>
            </a:r>
            <a:endParaRPr lang="en-IN" altLang="en-US" sz="20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Nikhilesh Bhalerao</a:t>
            </a:r>
            <a:endParaRPr lang="en-IN" altLang="en-US" sz="20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6.pngScreenshot_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1600" y="215265"/>
            <a:ext cx="8841740" cy="636524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7.pngScreenshot_7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0420" y="189865"/>
            <a:ext cx="8438515" cy="658812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8.pngScreenshot_8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7384415" cy="209994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  <p:pic>
        <p:nvPicPr>
          <p:cNvPr id="5" name="Picture Placeholder 4" descr="Screenshot_9"/>
          <p:cNvPicPr>
            <a:picLocks noChangeAspect="1"/>
          </p:cNvPicPr>
          <p:nvPr>
            <p:ph type="pic" sz="quarter" idx="13"/>
          </p:nvPr>
        </p:nvPicPr>
        <p:blipFill>
          <a:blip r:embed="rId2"/>
          <a:srcRect l="2953" t="3111" r="3947" b="3396"/>
          <a:stretch>
            <a:fillRect/>
          </a:stretch>
        </p:blipFill>
        <p:spPr>
          <a:xfrm>
            <a:off x="4419600" y="1502410"/>
            <a:ext cx="7772400" cy="54394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7063"/>
            <a:ext cx="10515600" cy="940181"/>
          </a:xfrm>
        </p:spPr>
        <p:txBody>
          <a:bodyPr/>
          <a:lstStyle/>
          <a:p>
            <a:r>
              <a:rPr lang="en-IN" altLang="en-US" dirty="0"/>
              <a:t>HYPOTHESIS TESTING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pic>
        <p:nvPicPr>
          <p:cNvPr id="11" name="Picture Placeholder 10" descr="city skylin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287655" y="6130925"/>
            <a:ext cx="1598930" cy="634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0.pngScreenshot_10"/>
          <p:cNvPicPr>
            <a:picLocks noChangeAspect="1"/>
          </p:cNvPicPr>
          <p:nvPr>
            <p:ph idx="1"/>
          </p:nvPr>
        </p:nvPicPr>
        <p:blipFill>
          <a:blip r:embed="rId1"/>
          <a:srcRect t="12574"/>
          <a:stretch>
            <a:fillRect/>
          </a:stretch>
        </p:blipFill>
        <p:spPr>
          <a:xfrm>
            <a:off x="116205" y="767715"/>
            <a:ext cx="11959590" cy="527875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1.pngScreenshot_1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6205" y="849948"/>
            <a:ext cx="11959590" cy="511429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2.pngScreenshot_1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6205" y="963295"/>
            <a:ext cx="11959590" cy="495363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3.pngScreenshot_1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918" y="767715"/>
            <a:ext cx="11734165" cy="527875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4.pngScreenshot_1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6205" y="1016635"/>
            <a:ext cx="11959590" cy="478091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7063"/>
            <a:ext cx="10515600" cy="940181"/>
          </a:xfrm>
        </p:spPr>
        <p:txBody>
          <a:bodyPr/>
          <a:lstStyle/>
          <a:p>
            <a:r>
              <a:rPr lang="en-IN" altLang="en-US" dirty="0"/>
              <a:t>MACHINE LEARNING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pic>
        <p:nvPicPr>
          <p:cNvPr id="11" name="Picture Placeholder 10" descr="city skylin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287655" y="6130925"/>
            <a:ext cx="1598930" cy="634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2905863"/>
          </a:xfrm>
        </p:spPr>
        <p:txBody>
          <a:bodyPr/>
          <a:lstStyle/>
          <a:p>
            <a:r>
              <a:rPr lang="en-US" dirty="0"/>
              <a:t>Data Import </a:t>
            </a:r>
            <a:endParaRPr lang="en-US" dirty="0"/>
          </a:p>
          <a:p>
            <a:r>
              <a:rPr lang="en-US"/>
              <a:t>Data Preprocessing</a:t>
            </a:r>
            <a:endParaRPr lang="en-US" dirty="0"/>
          </a:p>
          <a:p>
            <a:r>
              <a:rPr lang="en-US" dirty="0"/>
              <a:t>Data Analysis </a:t>
            </a:r>
            <a:endParaRPr lang="en-US" dirty="0"/>
          </a:p>
          <a:p>
            <a:r>
              <a:rPr lang="en-US" dirty="0"/>
              <a:t>Data Visualization</a:t>
            </a:r>
            <a:endParaRPr lang="en-US" dirty="0"/>
          </a:p>
          <a:p>
            <a:r>
              <a:rPr lang="en-US" dirty="0"/>
              <a:t>Hypothesis Testing</a:t>
            </a:r>
            <a:endParaRPr lang="en-US" dirty="0"/>
          </a:p>
          <a:p>
            <a:r>
              <a:rPr lang="en-US" dirty="0"/>
              <a:t>Machine Learning Model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skycrapers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8977" y="6103088"/>
            <a:ext cx="1573618" cy="6698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5.pngScreenshot_15"/>
          <p:cNvPicPr>
            <a:picLocks noChangeAspect="1"/>
          </p:cNvPicPr>
          <p:nvPr>
            <p:ph idx="1"/>
          </p:nvPr>
        </p:nvPicPr>
        <p:blipFill>
          <a:blip r:embed="rId1"/>
          <a:srcRect t="12990"/>
          <a:stretch>
            <a:fillRect/>
          </a:stretch>
        </p:blipFill>
        <p:spPr>
          <a:xfrm>
            <a:off x="157480" y="1294765"/>
            <a:ext cx="11582400" cy="438467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6.pngScreenshot_1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9733" y="1294765"/>
            <a:ext cx="11097895" cy="438467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17.pngScreenshot_17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19735" y="144780"/>
            <a:ext cx="11631295" cy="660590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Screenshot_19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80365" y="982345"/>
            <a:ext cx="8573135" cy="1779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20.pngScreenshot_20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64935" y="0"/>
            <a:ext cx="5444490" cy="679132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19735" y="3342005"/>
            <a:ext cx="4756150" cy="1140460"/>
            <a:chOff x="599" y="656"/>
            <a:chExt cx="7490" cy="1796"/>
          </a:xfrm>
        </p:grpSpPr>
        <p:sp>
          <p:nvSpPr>
            <p:cNvPr id="9" name="Text Box 8"/>
            <p:cNvSpPr txBox="1"/>
            <p:nvPr/>
          </p:nvSpPr>
          <p:spPr>
            <a:xfrm>
              <a:off x="973" y="1436"/>
              <a:ext cx="71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{'max_features': 2}</a:t>
              </a:r>
              <a:endParaRPr lang="en-US"/>
            </a:p>
            <a:p>
              <a:r>
                <a:rPr lang="en-US"/>
                <a:t>-0.33133466703423264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599" y="656"/>
              <a:ext cx="572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200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Result For Random Forest</a:t>
              </a:r>
              <a:endParaRPr lang="en-I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380365" y="416560"/>
            <a:ext cx="3634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Forest Factor Analysis</a:t>
            </a:r>
            <a:endParaRPr lang="en-I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21.pngScreenshot_2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13690" y="742950"/>
            <a:ext cx="9204960" cy="532828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7855" y="911860"/>
            <a:ext cx="4519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{'learning_rate': 0.26733333333333337, 'max_depth': 6, 'n_estimators': 100}</a:t>
            </a:r>
            <a:endParaRPr lang="en-US"/>
          </a:p>
          <a:p>
            <a:r>
              <a:rPr lang="en-US"/>
              <a:t>-0.30457954005590965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0365" y="416560"/>
            <a:ext cx="3634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 For XGB</a:t>
            </a:r>
            <a:endParaRPr lang="en-I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en-US" dirty="0"/>
          </a:p>
        </p:txBody>
      </p:sp>
      <p:pic>
        <p:nvPicPr>
          <p:cNvPr id="17" name="Picture Placeholder 16" descr="C:\Users\Administrator.DBDA\Downloads\771188_man_512x512.png771188_man_512x512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1103797" y="1848535"/>
            <a:ext cx="1430020" cy="1430337"/>
          </a:xfrm>
        </p:spPr>
      </p:pic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Huynh Trung Tru</a:t>
            </a:r>
            <a:endParaRPr lang="en-US" dirty="0">
              <a:sym typeface="+mn-ea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Data import</a:t>
            </a:r>
            <a:endParaRPr lang="en-IN" altLang="en-US" dirty="0"/>
          </a:p>
          <a:p>
            <a:r>
              <a:rPr lang="en-IN" altLang="en-US" dirty="0"/>
              <a:t>Data Cleaning </a:t>
            </a:r>
            <a:endParaRPr lang="en-IN" altLang="en-US" dirty="0"/>
          </a:p>
          <a:p>
            <a:r>
              <a:rPr lang="en-IN" altLang="en-US" dirty="0"/>
              <a:t>Data PreProcessing</a:t>
            </a:r>
            <a:endParaRPr lang="en-IN" altLang="en-US" dirty="0"/>
          </a:p>
        </p:txBody>
      </p:sp>
      <p:pic>
        <p:nvPicPr>
          <p:cNvPr id="19" name="Picture Placeholder 18" descr="C:\Users\Administrator.DBDA\Downloads\236831.png236831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3957196" y="1849011"/>
            <a:ext cx="1430020" cy="1429385"/>
          </a:xfrm>
        </p:spPr>
      </p:pic>
      <p:sp>
        <p:nvSpPr>
          <p:cNvPr id="11" name="Content Placeholder 1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Nikhilesh Bhalerao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IN" altLang="en-US" dirty="0"/>
              <a:t>Data Analysis</a:t>
            </a:r>
            <a:endParaRPr lang="en-IN" altLang="en-US" dirty="0"/>
          </a:p>
          <a:p>
            <a:r>
              <a:rPr lang="en-IN" altLang="en-US" dirty="0"/>
              <a:t>Data Visulaization</a:t>
            </a:r>
            <a:endParaRPr lang="en-IN" altLang="en-US" dirty="0"/>
          </a:p>
        </p:txBody>
      </p:sp>
      <p:pic>
        <p:nvPicPr>
          <p:cNvPr id="21" name="Picture Placeholder 20" descr="C:\Users\Administrator.DBDA\Downloads\3219840.png3219840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6796567" y="1849011"/>
            <a:ext cx="1428750" cy="1429385"/>
          </a:xfrm>
        </p:spPr>
      </p:pic>
      <p:sp>
        <p:nvSpPr>
          <p:cNvPr id="13" name="Content Placeholder 12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IN" altLang="en-US" dirty="0"/>
              <a:t>Ankit MaLVIYA</a:t>
            </a:r>
            <a:endParaRPr lang="en-I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IN" altLang="en-US" dirty="0"/>
              <a:t>Hypothesis Testing</a:t>
            </a:r>
            <a:endParaRPr lang="en-IN" altLang="en-US" dirty="0"/>
          </a:p>
        </p:txBody>
      </p:sp>
      <p:pic>
        <p:nvPicPr>
          <p:cNvPr id="23" name="Picture Placeholder 22" descr="C:\Users\Administrator.DBDA\Downloads\62681-flat-icons-face-computer-design-avatar-icon.png62681-flat-icons-face-computer-design-avatar-icon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9648315" y="1848535"/>
            <a:ext cx="1430020" cy="1430337"/>
          </a:xfrm>
        </p:spPr>
      </p:pic>
      <p:sp>
        <p:nvSpPr>
          <p:cNvPr id="15" name="Content Placeholder 14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IN" altLang="en-US" dirty="0"/>
              <a:t>ANUP PAINULY</a:t>
            </a:r>
            <a:endParaRPr lang="en-IN" alt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IN" altLang="en-US" dirty="0"/>
              <a:t>Machine Learning Algorithms</a:t>
            </a:r>
            <a:endParaRPr lang="en-I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sz="quarter" idx="11"/>
          </p:nvPr>
        </p:nvSpPr>
        <p:spPr/>
        <p:txBody>
          <a:bodyPr/>
          <a:p>
            <a:r>
              <a:rPr lang="en-US"/>
              <a:t>https://www.kaggle.com/code/dbdaacts/notebooka75d50fe8a</a:t>
            </a:r>
            <a:endParaRPr lang="en-US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r>
              <a:rPr lang="en-IN" altLang="en-US"/>
              <a:t>dbda28@proton.me</a:t>
            </a:r>
            <a:endParaRPr lang="en-IN" altLang="en-US"/>
          </a:p>
        </p:txBody>
      </p:sp>
      <p:sp>
        <p:nvSpPr>
          <p:cNvPr id="6" name="Rectangles 5"/>
          <p:cNvSpPr/>
          <p:nvPr/>
        </p:nvSpPr>
        <p:spPr>
          <a:xfrm>
            <a:off x="6079490" y="1614805"/>
            <a:ext cx="2987675" cy="130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7063"/>
            <a:ext cx="10515600" cy="940181"/>
          </a:xfrm>
        </p:spPr>
        <p:txBody>
          <a:bodyPr/>
          <a:lstStyle/>
          <a:p>
            <a:r>
              <a:rPr lang="en-IN" altLang="en-US" dirty="0"/>
              <a:t>DATA IMPORT AND PREPROCESSING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pic>
        <p:nvPicPr>
          <p:cNvPr id="11" name="Picture Placeholder 10" descr="city skylin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287655" y="6130925"/>
            <a:ext cx="1598930" cy="634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05895"/>
            <a:ext cx="4937211" cy="1325563"/>
          </a:xfrm>
        </p:spPr>
        <p:txBody>
          <a:bodyPr/>
          <a:lstStyle/>
          <a:p>
            <a:r>
              <a:rPr lang="en-IN" altLang="en-US" dirty="0"/>
              <a:t>IMPORTS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Screenshot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735" y="978535"/>
            <a:ext cx="11381105" cy="494220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05895"/>
            <a:ext cx="4937211" cy="1325563"/>
          </a:xfrm>
        </p:spPr>
        <p:txBody>
          <a:bodyPr/>
          <a:lstStyle/>
          <a:p>
            <a:r>
              <a:rPr lang="en-IN" altLang="en-US" dirty="0"/>
              <a:t>DATA IMPORTS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2.pngScreenshot_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60425" y="978535"/>
            <a:ext cx="10499725" cy="494220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05895"/>
            <a:ext cx="4937211" cy="1325563"/>
          </a:xfrm>
        </p:spPr>
        <p:txBody>
          <a:bodyPr/>
          <a:lstStyle/>
          <a:p>
            <a:r>
              <a:rPr lang="en-IN" dirty="0"/>
              <a:t>DATA PREPROCESSING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3.pngScreenshot_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19735" y="1775143"/>
            <a:ext cx="11381105" cy="301879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7063"/>
            <a:ext cx="10515600" cy="940181"/>
          </a:xfrm>
        </p:spPr>
        <p:txBody>
          <a:bodyPr/>
          <a:lstStyle/>
          <a:p>
            <a:r>
              <a:rPr lang="en-IN" altLang="en-US" dirty="0"/>
              <a:t>DATA ANALYSIS AND VISUALIZATION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pic>
        <p:nvPicPr>
          <p:cNvPr id="11" name="Picture Placeholder 10" descr="city skylin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287655" y="6130925"/>
            <a:ext cx="1598930" cy="634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creenshot_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t="35851" r="57611"/>
          <a:stretch>
            <a:fillRect/>
          </a:stretch>
        </p:blipFill>
        <p:spPr>
          <a:xfrm>
            <a:off x="481330" y="1751330"/>
            <a:ext cx="4938395" cy="4565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C:\Users\Administrator.DBDA\Desktop\Mini\Group 6\Shots\Screenshot_4.pngScreenshot_4"/>
          <p:cNvPicPr>
            <a:picLocks noChangeAspect="1"/>
          </p:cNvPicPr>
          <p:nvPr>
            <p:ph idx="1"/>
          </p:nvPr>
        </p:nvPicPr>
        <p:blipFill>
          <a:blip r:embed="rId1"/>
          <a:srcRect t="10697" r="47873" b="64788"/>
          <a:stretch>
            <a:fillRect/>
          </a:stretch>
        </p:blipFill>
        <p:spPr>
          <a:xfrm>
            <a:off x="539115" y="204470"/>
            <a:ext cx="7317740" cy="197167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:\Users\Administrator.DBDA\Desktop\Mini\Group 6\Shots\Screenshot_5.pngScreenshot_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8900" y="66040"/>
            <a:ext cx="8749030" cy="670369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  <a:alpha val="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</a:fld>
            <a:endParaRPr lang="en-US" dirty="0"/>
          </a:p>
        </p:txBody>
      </p:sp>
      <p:sp>
        <p:nvSpPr>
          <p:cNvPr id="6" name="Rectangles 5"/>
          <p:cNvSpPr/>
          <p:nvPr/>
        </p:nvSpPr>
        <p:spPr>
          <a:xfrm>
            <a:off x="419735" y="6143625"/>
            <a:ext cx="1427480" cy="6076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852</Words>
  <Application>WPS Presentation</Application>
  <PresentationFormat>Widescreen</PresentationFormat>
  <Paragraphs>130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Corbel</vt:lpstr>
      <vt:lpstr>Microsoft YaHei</vt:lpstr>
      <vt:lpstr>Arial Unicode MS</vt:lpstr>
      <vt:lpstr>Calibri</vt:lpstr>
      <vt:lpstr>Office Theme</vt:lpstr>
      <vt:lpstr>Data Analysis of indian housing dataset</vt:lpstr>
      <vt:lpstr>Content  </vt:lpstr>
      <vt:lpstr>Section divider</vt:lpstr>
      <vt:lpstr>Content 02 </vt:lpstr>
      <vt:lpstr>IMPORTS </vt:lpstr>
      <vt:lpstr>IMPORTS </vt:lpstr>
      <vt:lpstr>DATA IMPORT AND PREPROCESSING</vt:lpstr>
      <vt:lpstr>DATA PREPROCESSING</vt:lpstr>
      <vt:lpstr>DATA PREPROCESSING</vt:lpstr>
      <vt:lpstr>DATA PREPROCESSING</vt:lpstr>
      <vt:lpstr>DATA PREPROCESSING</vt:lpstr>
      <vt:lpstr>DATA PREPROCESSING</vt:lpstr>
      <vt:lpstr>DATA ANALYSIS AND VISUALIZATION</vt:lpstr>
      <vt:lpstr>DATA PREPROCESSING</vt:lpstr>
      <vt:lpstr>PowerPoint 演示文稿</vt:lpstr>
      <vt:lpstr>PowerPoint 演示文稿</vt:lpstr>
      <vt:lpstr>PowerPoint 演示文稿</vt:lpstr>
      <vt:lpstr>PowerPoint 演示文稿</vt:lpstr>
      <vt:lpstr>HYPOTHESIS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2023-07-16T11:29:00Z</dcterms:created>
  <dcterms:modified xsi:type="dcterms:W3CDTF">2023-07-17T13:11:54Z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6A6B5D5C95674FBE80EBEEA805CC472C</vt:lpwstr>
  </property>
  <property fmtid="{D5CDD505-2E9C-101B-9397-08002B2CF9AE}" pid="4" name="KSOProductBuildVer">
    <vt:lpwstr>1033-11.2.0.11537</vt:lpwstr>
  </property>
</Properties>
</file>