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Krona One"/>
      <p:regular r:id="rId27"/>
    </p:embeddedFont>
    <p:embeddedFont>
      <p:font typeface="Montserrat SemiBold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Archivo Medium"/>
      <p:regular r:id="rId40"/>
      <p:bold r:id="rId41"/>
      <p:italic r:id="rId42"/>
      <p:boldItalic r:id="rId43"/>
    </p:embeddedFont>
    <p:embeddedFont>
      <p:font typeface="Montserrat ExtraBold"/>
      <p:bold r:id="rId44"/>
      <p:boldItalic r:id="rId45"/>
    </p:embeddedFont>
    <p:embeddedFont>
      <p:font typeface="Archivo"/>
      <p:regular r:id="rId46"/>
      <p:bold r:id="rId47"/>
      <p:italic r:id="rId48"/>
      <p:boldItalic r:id="rId49"/>
    </p:embeddedFont>
    <p:embeddedFont>
      <p:font typeface="Itim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791E2E-9C7C-4A44-91B6-3D3CF99A56D5}">
  <a:tblStyle styleId="{DA791E2E-9C7C-4A44-91B6-3D3CF99A56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Medium-regular.fntdata"/><Relationship Id="rId42" Type="http://schemas.openxmlformats.org/officeDocument/2006/relationships/font" Target="fonts/ArchivoMedium-italic.fntdata"/><Relationship Id="rId41" Type="http://schemas.openxmlformats.org/officeDocument/2006/relationships/font" Target="fonts/ArchivoMedium-bold.fntdata"/><Relationship Id="rId44" Type="http://schemas.openxmlformats.org/officeDocument/2006/relationships/font" Target="fonts/MontserratExtraBold-bold.fntdata"/><Relationship Id="rId43" Type="http://schemas.openxmlformats.org/officeDocument/2006/relationships/font" Target="fonts/ArchivoMedium-boldItalic.fntdata"/><Relationship Id="rId46" Type="http://schemas.openxmlformats.org/officeDocument/2006/relationships/font" Target="fonts/Archivo-regular.fntdata"/><Relationship Id="rId45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chivo-italic.fntdata"/><Relationship Id="rId47" Type="http://schemas.openxmlformats.org/officeDocument/2006/relationships/font" Target="fonts/Archivo-bold.fntdata"/><Relationship Id="rId49" Type="http://schemas.openxmlformats.org/officeDocument/2006/relationships/font" Target="fonts/Archi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font" Target="fonts/KronaOne-regular.fntdata"/><Relationship Id="rId29" Type="http://schemas.openxmlformats.org/officeDocument/2006/relationships/font" Target="fonts/MontserratSemiBold-bold.fntdata"/><Relationship Id="rId50" Type="http://schemas.openxmlformats.org/officeDocument/2006/relationships/font" Target="fonts/Iti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68acca1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68acca1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8acca15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8acca15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68acca1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68acca1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68acca15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68acca15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68acca1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68acca1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68acca15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68acca1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68acca1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68acca1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68acca15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868acca15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acd6c965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acd6c965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acd6c965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acd6c965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385fd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385fd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68acca15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68acca15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68acca15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68acca15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acd6c965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acd6c965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acd6c96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acd6c96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1242414e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1242414e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68acca15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68acca1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68acca1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868acca1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68acca15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68acca15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9800" y="2903075"/>
            <a:ext cx="7065900" cy="1281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09800" y="4258775"/>
            <a:ext cx="45291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709800" y="540000"/>
            <a:ext cx="7735500" cy="221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344238" y="540000"/>
            <a:ext cx="6455400" cy="11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344300" y="1767600"/>
            <a:ext cx="6455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/>
          <p:nvPr>
            <p:ph idx="2" type="pic"/>
          </p:nvPr>
        </p:nvSpPr>
        <p:spPr>
          <a:xfrm>
            <a:off x="720000" y="2481200"/>
            <a:ext cx="7704000" cy="212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713100" y="2188465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2" type="title"/>
          </p:nvPr>
        </p:nvSpPr>
        <p:spPr>
          <a:xfrm>
            <a:off x="713127" y="1399475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3" type="subTitle"/>
          </p:nvPr>
        </p:nvSpPr>
        <p:spPr>
          <a:xfrm>
            <a:off x="3329567" y="2188474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4" type="title"/>
          </p:nvPr>
        </p:nvSpPr>
        <p:spPr>
          <a:xfrm>
            <a:off x="3329552" y="1399425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5" type="subTitle"/>
          </p:nvPr>
        </p:nvSpPr>
        <p:spPr>
          <a:xfrm>
            <a:off x="713100" y="3940748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6" type="title"/>
          </p:nvPr>
        </p:nvSpPr>
        <p:spPr>
          <a:xfrm>
            <a:off x="713100" y="3151733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7" type="subTitle"/>
          </p:nvPr>
        </p:nvSpPr>
        <p:spPr>
          <a:xfrm>
            <a:off x="3329540" y="3940750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8" type="title"/>
          </p:nvPr>
        </p:nvSpPr>
        <p:spPr>
          <a:xfrm>
            <a:off x="3329552" y="3151738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9" type="subTitle"/>
          </p:nvPr>
        </p:nvSpPr>
        <p:spPr>
          <a:xfrm>
            <a:off x="713114" y="1901375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3" type="subTitle"/>
          </p:nvPr>
        </p:nvSpPr>
        <p:spPr>
          <a:xfrm>
            <a:off x="3329514" y="1901375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4" type="subTitle"/>
          </p:nvPr>
        </p:nvSpPr>
        <p:spPr>
          <a:xfrm>
            <a:off x="713259" y="3653649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5" type="subTitle"/>
          </p:nvPr>
        </p:nvSpPr>
        <p:spPr>
          <a:xfrm>
            <a:off x="3329659" y="3653649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6" type="subTitle"/>
          </p:nvPr>
        </p:nvSpPr>
        <p:spPr>
          <a:xfrm>
            <a:off x="5946108" y="2188474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7" type="title"/>
          </p:nvPr>
        </p:nvSpPr>
        <p:spPr>
          <a:xfrm>
            <a:off x="5946093" y="1399425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8" type="subTitle"/>
          </p:nvPr>
        </p:nvSpPr>
        <p:spPr>
          <a:xfrm>
            <a:off x="5946081" y="3940750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9" type="title"/>
          </p:nvPr>
        </p:nvSpPr>
        <p:spPr>
          <a:xfrm>
            <a:off x="5946093" y="3151738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20" type="subTitle"/>
          </p:nvPr>
        </p:nvSpPr>
        <p:spPr>
          <a:xfrm>
            <a:off x="5946055" y="1901375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1" type="subTitle"/>
          </p:nvPr>
        </p:nvSpPr>
        <p:spPr>
          <a:xfrm>
            <a:off x="5946200" y="3653649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720000" y="3639350"/>
            <a:ext cx="41658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720000" y="1032775"/>
            <a:ext cx="4165800" cy="24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/>
          <p:nvPr>
            <p:ph idx="2" type="pic"/>
          </p:nvPr>
        </p:nvSpPr>
        <p:spPr>
          <a:xfrm>
            <a:off x="5098626" y="720025"/>
            <a:ext cx="3325500" cy="370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13100" y="2354810"/>
            <a:ext cx="3858900" cy="167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5"/>
          <p:cNvSpPr txBox="1"/>
          <p:nvPr>
            <p:ph hasCustomPrompt="1" idx="2" type="title"/>
          </p:nvPr>
        </p:nvSpPr>
        <p:spPr>
          <a:xfrm>
            <a:off x="2983500" y="1460538"/>
            <a:ext cx="1588500" cy="719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/>
          <p:nvPr>
            <p:ph idx="3" type="pic"/>
          </p:nvPr>
        </p:nvSpPr>
        <p:spPr>
          <a:xfrm>
            <a:off x="4776600" y="724775"/>
            <a:ext cx="3647400" cy="370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400400" y="4027300"/>
            <a:ext cx="31716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1407025"/>
            <a:ext cx="7704000" cy="1131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6"/>
          <p:cNvSpPr txBox="1"/>
          <p:nvPr>
            <p:ph hasCustomPrompt="1" idx="2" type="title"/>
          </p:nvPr>
        </p:nvSpPr>
        <p:spPr>
          <a:xfrm>
            <a:off x="3548550" y="540000"/>
            <a:ext cx="20469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/>
          <p:nvPr>
            <p:ph idx="3" type="pic"/>
          </p:nvPr>
        </p:nvSpPr>
        <p:spPr>
          <a:xfrm>
            <a:off x="720000" y="3085400"/>
            <a:ext cx="7704000" cy="15501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720000" y="2538925"/>
            <a:ext cx="77040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2_1_1_1_2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24375" y="2445350"/>
            <a:ext cx="3899700" cy="118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7"/>
          <p:cNvSpPr txBox="1"/>
          <p:nvPr>
            <p:ph hasCustomPrompt="1" idx="2" type="title"/>
          </p:nvPr>
        </p:nvSpPr>
        <p:spPr>
          <a:xfrm>
            <a:off x="4524374" y="1606575"/>
            <a:ext cx="17712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" name="Google Shape;86;p17"/>
          <p:cNvSpPr/>
          <p:nvPr>
            <p:ph idx="3" type="pic"/>
          </p:nvPr>
        </p:nvSpPr>
        <p:spPr>
          <a:xfrm>
            <a:off x="713100" y="724775"/>
            <a:ext cx="3499800" cy="370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24375" y="3625850"/>
            <a:ext cx="2573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2_1_1_1_2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971425" y="2913225"/>
            <a:ext cx="4452600" cy="1064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hasCustomPrompt="1" idx="2" type="title"/>
          </p:nvPr>
        </p:nvSpPr>
        <p:spPr>
          <a:xfrm>
            <a:off x="720000" y="3049875"/>
            <a:ext cx="2004300" cy="7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1" name="Google Shape;91;p18"/>
          <p:cNvSpPr/>
          <p:nvPr>
            <p:ph idx="3" type="pic"/>
          </p:nvPr>
        </p:nvSpPr>
        <p:spPr>
          <a:xfrm>
            <a:off x="713150" y="720025"/>
            <a:ext cx="7710900" cy="19464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971425" y="3977625"/>
            <a:ext cx="44526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2_1_1_1_2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07900" y="2769500"/>
            <a:ext cx="3388200" cy="93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hasCustomPrompt="1" idx="2" type="title"/>
          </p:nvPr>
        </p:nvSpPr>
        <p:spPr>
          <a:xfrm>
            <a:off x="707900" y="1695300"/>
            <a:ext cx="28080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9"/>
          <p:cNvSpPr/>
          <p:nvPr>
            <p:ph idx="3" type="pic"/>
          </p:nvPr>
        </p:nvSpPr>
        <p:spPr>
          <a:xfrm>
            <a:off x="4358700" y="540000"/>
            <a:ext cx="4065300" cy="406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707900" y="3866175"/>
            <a:ext cx="31413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144000" y="1538017"/>
            <a:ext cx="25935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1143850" y="2638583"/>
            <a:ext cx="25935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249675" y="2027150"/>
            <a:ext cx="3171600" cy="126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249675" y="1307350"/>
            <a:ext cx="11766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>
            <p:ph idx="3" type="pic"/>
          </p:nvPr>
        </p:nvSpPr>
        <p:spPr>
          <a:xfrm>
            <a:off x="727275" y="720025"/>
            <a:ext cx="4101900" cy="370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249675" y="3267025"/>
            <a:ext cx="31716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787100" y="1767750"/>
            <a:ext cx="3690900" cy="8856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787151" y="2642294"/>
            <a:ext cx="3690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1"/>
          <p:cNvSpPr/>
          <p:nvPr>
            <p:ph idx="2" type="pic"/>
          </p:nvPr>
        </p:nvSpPr>
        <p:spPr>
          <a:xfrm flipH="1">
            <a:off x="4780200" y="720025"/>
            <a:ext cx="3643800" cy="370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713100" y="3311650"/>
            <a:ext cx="7710900" cy="6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713100" y="3908097"/>
            <a:ext cx="77109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713100" y="717075"/>
            <a:ext cx="7710900" cy="2272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1843038" y="4067224"/>
            <a:ext cx="24822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3"/>
          <p:cNvSpPr txBox="1"/>
          <p:nvPr>
            <p:ph idx="2" type="subTitle"/>
          </p:nvPr>
        </p:nvSpPr>
        <p:spPr>
          <a:xfrm>
            <a:off x="4818762" y="4067217"/>
            <a:ext cx="24822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3"/>
          <p:cNvSpPr txBox="1"/>
          <p:nvPr>
            <p:ph idx="3" type="subTitle"/>
          </p:nvPr>
        </p:nvSpPr>
        <p:spPr>
          <a:xfrm>
            <a:off x="1843038" y="3732159"/>
            <a:ext cx="2482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4" type="subTitle"/>
          </p:nvPr>
        </p:nvSpPr>
        <p:spPr>
          <a:xfrm>
            <a:off x="4818763" y="3732150"/>
            <a:ext cx="2482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406925" y="540000"/>
            <a:ext cx="4164900" cy="41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974588" y="2072747"/>
            <a:ext cx="29841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5185314" y="2072747"/>
            <a:ext cx="29841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974587" y="1569425"/>
            <a:ext cx="2984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4" type="subTitle"/>
          </p:nvPr>
        </p:nvSpPr>
        <p:spPr>
          <a:xfrm>
            <a:off x="5185317" y="1569425"/>
            <a:ext cx="2984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24"/>
          <p:cNvGrpSpPr/>
          <p:nvPr/>
        </p:nvGrpSpPr>
        <p:grpSpPr>
          <a:xfrm flipH="1" rot="-5400000">
            <a:off x="6383160" y="2375895"/>
            <a:ext cx="541005" cy="4164994"/>
            <a:chOff x="8044228" y="2904600"/>
            <a:chExt cx="541005" cy="1281300"/>
          </a:xfrm>
        </p:grpSpPr>
        <p:sp>
          <p:nvSpPr>
            <p:cNvPr id="122" name="Google Shape;122;p24"/>
            <p:cNvSpPr/>
            <p:nvPr/>
          </p:nvSpPr>
          <p:spPr>
            <a:xfrm>
              <a:off x="8044228" y="2904600"/>
              <a:ext cx="261300" cy="128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8330954" y="2904600"/>
              <a:ext cx="178800" cy="128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8535134" y="2904600"/>
              <a:ext cx="50100" cy="128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 flipH="1">
            <a:off x="4571250" y="540000"/>
            <a:ext cx="4164900" cy="41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907800" y="2056697"/>
            <a:ext cx="31953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25"/>
          <p:cNvSpPr txBox="1"/>
          <p:nvPr>
            <p:ph idx="2" type="subTitle"/>
          </p:nvPr>
        </p:nvSpPr>
        <p:spPr>
          <a:xfrm>
            <a:off x="5040898" y="2056697"/>
            <a:ext cx="31953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907800" y="1546950"/>
            <a:ext cx="3195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" name="Google Shape;130;p25"/>
          <p:cNvGrpSpPr/>
          <p:nvPr/>
        </p:nvGrpSpPr>
        <p:grpSpPr>
          <a:xfrm rot="5400000">
            <a:off x="2218919" y="2375895"/>
            <a:ext cx="541005" cy="4164994"/>
            <a:chOff x="8044228" y="2904600"/>
            <a:chExt cx="541005" cy="1281300"/>
          </a:xfrm>
        </p:grpSpPr>
        <p:sp>
          <p:nvSpPr>
            <p:cNvPr id="131" name="Google Shape;131;p25"/>
            <p:cNvSpPr/>
            <p:nvPr/>
          </p:nvSpPr>
          <p:spPr>
            <a:xfrm>
              <a:off x="8044228" y="2904600"/>
              <a:ext cx="261300" cy="128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8330954" y="2904600"/>
              <a:ext cx="178800" cy="128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8535134" y="2904600"/>
              <a:ext cx="50100" cy="128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5040893" y="1546950"/>
            <a:ext cx="3195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19988" y="2793583"/>
            <a:ext cx="2742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26"/>
          <p:cNvSpPr txBox="1"/>
          <p:nvPr>
            <p:ph idx="2" type="subTitle"/>
          </p:nvPr>
        </p:nvSpPr>
        <p:spPr>
          <a:xfrm>
            <a:off x="719988" y="1732433"/>
            <a:ext cx="2742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719988" y="3854733"/>
            <a:ext cx="2742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4" type="subTitle"/>
          </p:nvPr>
        </p:nvSpPr>
        <p:spPr>
          <a:xfrm>
            <a:off x="719990" y="2469175"/>
            <a:ext cx="2742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subTitle"/>
          </p:nvPr>
        </p:nvSpPr>
        <p:spPr>
          <a:xfrm>
            <a:off x="719990" y="3530325"/>
            <a:ext cx="2742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720007" y="1408025"/>
            <a:ext cx="2742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/>
          <p:nvPr>
            <p:ph idx="7" type="pic"/>
          </p:nvPr>
        </p:nvSpPr>
        <p:spPr>
          <a:xfrm>
            <a:off x="3892425" y="1408025"/>
            <a:ext cx="4531500" cy="302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720138" y="1955941"/>
            <a:ext cx="20622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" name="Google Shape;147;p27"/>
          <p:cNvSpPr txBox="1"/>
          <p:nvPr>
            <p:ph idx="2" type="subTitle"/>
          </p:nvPr>
        </p:nvSpPr>
        <p:spPr>
          <a:xfrm>
            <a:off x="2990016" y="1955941"/>
            <a:ext cx="20622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720049" y="3517370"/>
            <a:ext cx="20622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27"/>
          <p:cNvSpPr txBox="1"/>
          <p:nvPr>
            <p:ph idx="4" type="subTitle"/>
          </p:nvPr>
        </p:nvSpPr>
        <p:spPr>
          <a:xfrm>
            <a:off x="2989892" y="3517370"/>
            <a:ext cx="20622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5" type="subTitle"/>
          </p:nvPr>
        </p:nvSpPr>
        <p:spPr>
          <a:xfrm>
            <a:off x="720000" y="1624296"/>
            <a:ext cx="2062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6" type="subTitle"/>
          </p:nvPr>
        </p:nvSpPr>
        <p:spPr>
          <a:xfrm>
            <a:off x="2989814" y="1624296"/>
            <a:ext cx="2062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7" type="subTitle"/>
          </p:nvPr>
        </p:nvSpPr>
        <p:spPr>
          <a:xfrm>
            <a:off x="720000" y="3172674"/>
            <a:ext cx="2062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8" type="subTitle"/>
          </p:nvPr>
        </p:nvSpPr>
        <p:spPr>
          <a:xfrm>
            <a:off x="2989814" y="3172674"/>
            <a:ext cx="2062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7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/>
          <p:nvPr>
            <p:ph idx="9" type="pic"/>
          </p:nvPr>
        </p:nvSpPr>
        <p:spPr>
          <a:xfrm>
            <a:off x="5247600" y="1090275"/>
            <a:ext cx="3176400" cy="33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850550" y="2099060"/>
            <a:ext cx="2239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28"/>
          <p:cNvSpPr txBox="1"/>
          <p:nvPr>
            <p:ph idx="2" type="subTitle"/>
          </p:nvPr>
        </p:nvSpPr>
        <p:spPr>
          <a:xfrm>
            <a:off x="3452126" y="2099060"/>
            <a:ext cx="2239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8"/>
          <p:cNvSpPr txBox="1"/>
          <p:nvPr>
            <p:ph idx="3" type="subTitle"/>
          </p:nvPr>
        </p:nvSpPr>
        <p:spPr>
          <a:xfrm>
            <a:off x="6053703" y="2099060"/>
            <a:ext cx="2239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28"/>
          <p:cNvSpPr txBox="1"/>
          <p:nvPr>
            <p:ph idx="4" type="subTitle"/>
          </p:nvPr>
        </p:nvSpPr>
        <p:spPr>
          <a:xfrm>
            <a:off x="2151338" y="3556103"/>
            <a:ext cx="2239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8"/>
          <p:cNvSpPr txBox="1"/>
          <p:nvPr>
            <p:ph idx="5" type="subTitle"/>
          </p:nvPr>
        </p:nvSpPr>
        <p:spPr>
          <a:xfrm>
            <a:off x="4752915" y="3556103"/>
            <a:ext cx="2239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8"/>
          <p:cNvSpPr txBox="1"/>
          <p:nvPr>
            <p:ph idx="6" type="subTitle"/>
          </p:nvPr>
        </p:nvSpPr>
        <p:spPr>
          <a:xfrm>
            <a:off x="850550" y="1766425"/>
            <a:ext cx="2239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7" type="subTitle"/>
          </p:nvPr>
        </p:nvSpPr>
        <p:spPr>
          <a:xfrm>
            <a:off x="3452132" y="1766425"/>
            <a:ext cx="2239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8" type="subTitle"/>
          </p:nvPr>
        </p:nvSpPr>
        <p:spPr>
          <a:xfrm>
            <a:off x="6053727" y="1766425"/>
            <a:ext cx="2239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9" type="subTitle"/>
          </p:nvPr>
        </p:nvSpPr>
        <p:spPr>
          <a:xfrm>
            <a:off x="2151341" y="3218818"/>
            <a:ext cx="2239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3" type="subTitle"/>
          </p:nvPr>
        </p:nvSpPr>
        <p:spPr>
          <a:xfrm>
            <a:off x="4752922" y="3218818"/>
            <a:ext cx="2239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1031900" y="200260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9"/>
          <p:cNvSpPr txBox="1"/>
          <p:nvPr>
            <p:ph idx="2" type="subTitle"/>
          </p:nvPr>
        </p:nvSpPr>
        <p:spPr>
          <a:xfrm>
            <a:off x="3506695" y="200260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9"/>
          <p:cNvSpPr txBox="1"/>
          <p:nvPr>
            <p:ph idx="3" type="subTitle"/>
          </p:nvPr>
        </p:nvSpPr>
        <p:spPr>
          <a:xfrm>
            <a:off x="5981490" y="200260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29"/>
          <p:cNvSpPr txBox="1"/>
          <p:nvPr>
            <p:ph idx="4" type="subTitle"/>
          </p:nvPr>
        </p:nvSpPr>
        <p:spPr>
          <a:xfrm>
            <a:off x="1031900" y="345965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9"/>
          <p:cNvSpPr txBox="1"/>
          <p:nvPr>
            <p:ph idx="5" type="subTitle"/>
          </p:nvPr>
        </p:nvSpPr>
        <p:spPr>
          <a:xfrm>
            <a:off x="3506695" y="345965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29"/>
          <p:cNvSpPr txBox="1"/>
          <p:nvPr>
            <p:ph idx="6" type="subTitle"/>
          </p:nvPr>
        </p:nvSpPr>
        <p:spPr>
          <a:xfrm>
            <a:off x="5981490" y="345965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9"/>
          <p:cNvSpPr txBox="1"/>
          <p:nvPr>
            <p:ph idx="7" type="subTitle"/>
          </p:nvPr>
        </p:nvSpPr>
        <p:spPr>
          <a:xfrm>
            <a:off x="1031900" y="167640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8" type="subTitle"/>
          </p:nvPr>
        </p:nvSpPr>
        <p:spPr>
          <a:xfrm>
            <a:off x="3506700" y="167640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9" type="subTitle"/>
          </p:nvPr>
        </p:nvSpPr>
        <p:spPr>
          <a:xfrm>
            <a:off x="5981513" y="167640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3" type="subTitle"/>
          </p:nvPr>
        </p:nvSpPr>
        <p:spPr>
          <a:xfrm>
            <a:off x="1031900" y="312879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4" type="subTitle"/>
          </p:nvPr>
        </p:nvSpPr>
        <p:spPr>
          <a:xfrm>
            <a:off x="3506700" y="312879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5" type="subTitle"/>
          </p:nvPr>
        </p:nvSpPr>
        <p:spPr>
          <a:xfrm>
            <a:off x="5981513" y="312879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7_1_2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1973813" y="1817552"/>
            <a:ext cx="25983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30"/>
          <p:cNvSpPr txBox="1"/>
          <p:nvPr>
            <p:ph idx="2" type="subTitle"/>
          </p:nvPr>
        </p:nvSpPr>
        <p:spPr>
          <a:xfrm>
            <a:off x="1973813" y="3811325"/>
            <a:ext cx="25983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30"/>
          <p:cNvSpPr txBox="1"/>
          <p:nvPr>
            <p:ph idx="3" type="subTitle"/>
          </p:nvPr>
        </p:nvSpPr>
        <p:spPr>
          <a:xfrm>
            <a:off x="1973813" y="2814439"/>
            <a:ext cx="25983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30"/>
          <p:cNvSpPr txBox="1"/>
          <p:nvPr>
            <p:ph idx="4" type="subTitle"/>
          </p:nvPr>
        </p:nvSpPr>
        <p:spPr>
          <a:xfrm>
            <a:off x="1973813" y="1482575"/>
            <a:ext cx="2598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5" type="subTitle"/>
          </p:nvPr>
        </p:nvSpPr>
        <p:spPr>
          <a:xfrm>
            <a:off x="1973801" y="2479462"/>
            <a:ext cx="2598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6" type="subTitle"/>
          </p:nvPr>
        </p:nvSpPr>
        <p:spPr>
          <a:xfrm>
            <a:off x="1973803" y="3476348"/>
            <a:ext cx="2598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7" type="title"/>
          </p:nvPr>
        </p:nvSpPr>
        <p:spPr>
          <a:xfrm>
            <a:off x="720050" y="1610075"/>
            <a:ext cx="1029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hasCustomPrompt="1" idx="8" type="title"/>
          </p:nvPr>
        </p:nvSpPr>
        <p:spPr>
          <a:xfrm>
            <a:off x="720054" y="2606963"/>
            <a:ext cx="1029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1" name="Google Shape;191;p30"/>
          <p:cNvSpPr txBox="1"/>
          <p:nvPr>
            <p:ph hasCustomPrompt="1" idx="9" type="title"/>
          </p:nvPr>
        </p:nvSpPr>
        <p:spPr>
          <a:xfrm>
            <a:off x="720058" y="3603850"/>
            <a:ext cx="1029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/>
          <p:nvPr>
            <p:ph idx="13" type="pic"/>
          </p:nvPr>
        </p:nvSpPr>
        <p:spPr>
          <a:xfrm>
            <a:off x="4686575" y="1393025"/>
            <a:ext cx="3737400" cy="303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"/>
              <a:buChar char="●"/>
              <a:defRPr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subTitle"/>
          </p:nvPr>
        </p:nvSpPr>
        <p:spPr>
          <a:xfrm>
            <a:off x="4572000" y="1658452"/>
            <a:ext cx="38520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31"/>
          <p:cNvSpPr txBox="1"/>
          <p:nvPr>
            <p:ph type="ctrTitle"/>
          </p:nvPr>
        </p:nvSpPr>
        <p:spPr>
          <a:xfrm flipH="1">
            <a:off x="4578350" y="713325"/>
            <a:ext cx="3852000" cy="8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6" name="Google Shape;196;p31"/>
          <p:cNvSpPr txBox="1"/>
          <p:nvPr/>
        </p:nvSpPr>
        <p:spPr>
          <a:xfrm>
            <a:off x="4795650" y="3699625"/>
            <a:ext cx="340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1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,</a:t>
            </a:r>
            <a:r>
              <a:rPr lang="en" sz="11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and includes icons by </a:t>
            </a:r>
            <a:r>
              <a:rPr b="1" lang="en" sz="11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1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7" name="Google Shape;197;p31"/>
          <p:cNvSpPr/>
          <p:nvPr>
            <p:ph idx="2" type="pic"/>
          </p:nvPr>
        </p:nvSpPr>
        <p:spPr>
          <a:xfrm>
            <a:off x="713100" y="720025"/>
            <a:ext cx="3643800" cy="370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720002" y="3107719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5868302" y="3107719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720000" y="2776585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5868300" y="2776585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5" type="subTitle"/>
          </p:nvPr>
        </p:nvSpPr>
        <p:spPr>
          <a:xfrm>
            <a:off x="3294152" y="3107719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6" type="subTitle"/>
          </p:nvPr>
        </p:nvSpPr>
        <p:spPr>
          <a:xfrm>
            <a:off x="3294150" y="2776585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19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5515975" y="1315875"/>
            <a:ext cx="2908200" cy="3112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291875" y="720025"/>
            <a:ext cx="6558000" cy="18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/>
          <p:nvPr>
            <p:ph idx="2" type="pic"/>
          </p:nvPr>
        </p:nvSpPr>
        <p:spPr>
          <a:xfrm>
            <a:off x="720100" y="2736775"/>
            <a:ext cx="7704000" cy="169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720225" y="2033225"/>
            <a:ext cx="37296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720000" y="3669000"/>
            <a:ext cx="3729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40" name="Google Shape;40;p9"/>
          <p:cNvSpPr/>
          <p:nvPr>
            <p:ph idx="2" type="pic"/>
          </p:nvPr>
        </p:nvSpPr>
        <p:spPr>
          <a:xfrm>
            <a:off x="4823750" y="724775"/>
            <a:ext cx="3600300" cy="370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-10300" y="-1050"/>
            <a:ext cx="9181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1840550" y="3671950"/>
            <a:ext cx="54627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1"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117" l="2149" r="1871" t="12618"/>
          <a:stretch/>
        </p:blipFill>
        <p:spPr>
          <a:xfrm>
            <a:off x="709800" y="540000"/>
            <a:ext cx="7735549" cy="2215900"/>
          </a:xfrm>
          <a:prstGeom prst="rect">
            <a:avLst/>
          </a:prstGeom>
        </p:spPr>
      </p:pic>
      <p:sp>
        <p:nvSpPr>
          <p:cNvPr id="205" name="Google Shape;205;p34"/>
          <p:cNvSpPr txBox="1"/>
          <p:nvPr>
            <p:ph type="ctrTitle"/>
          </p:nvPr>
        </p:nvSpPr>
        <p:spPr>
          <a:xfrm>
            <a:off x="709800" y="2903075"/>
            <a:ext cx="7065900" cy="12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Voyager Bank</a:t>
            </a:r>
            <a:endParaRPr b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709800" y="4258775"/>
            <a:ext cx="45291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Your journey begins here…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07" name="Google Shape;207;p34"/>
          <p:cNvGrpSpPr/>
          <p:nvPr/>
        </p:nvGrpSpPr>
        <p:grpSpPr>
          <a:xfrm>
            <a:off x="7904353" y="2904600"/>
            <a:ext cx="541005" cy="1281300"/>
            <a:chOff x="8044228" y="2904600"/>
            <a:chExt cx="541005" cy="1281300"/>
          </a:xfrm>
        </p:grpSpPr>
        <p:sp>
          <p:nvSpPr>
            <p:cNvPr id="208" name="Google Shape;208;p34"/>
            <p:cNvSpPr/>
            <p:nvPr/>
          </p:nvSpPr>
          <p:spPr>
            <a:xfrm>
              <a:off x="8044228" y="2904600"/>
              <a:ext cx="261300" cy="128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8330954" y="2904600"/>
              <a:ext cx="178800" cy="128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8535134" y="2904600"/>
              <a:ext cx="50100" cy="128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1" name="Google Shape;211;p34"/>
          <p:cNvPicPr preferRelativeResize="0"/>
          <p:nvPr/>
        </p:nvPicPr>
        <p:blipFill rotWithShape="1">
          <a:blip r:embed="rId4">
            <a:alphaModFix/>
          </a:blip>
          <a:srcRect b="23872" l="-740" r="740" t="13568"/>
          <a:stretch/>
        </p:blipFill>
        <p:spPr>
          <a:xfrm>
            <a:off x="613500" y="0"/>
            <a:ext cx="7831849" cy="275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787100" y="1767750"/>
            <a:ext cx="36909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ACCOUNTS MANAGEMENT</a:t>
            </a:r>
            <a:endParaRPr sz="2000"/>
          </a:p>
        </p:txBody>
      </p:sp>
      <p:sp>
        <p:nvSpPr>
          <p:cNvPr id="289" name="Google Shape;289;p43"/>
          <p:cNvSpPr txBox="1"/>
          <p:nvPr>
            <p:ph idx="1" type="subTitle"/>
          </p:nvPr>
        </p:nvSpPr>
        <p:spPr>
          <a:xfrm>
            <a:off x="787151" y="2642294"/>
            <a:ext cx="3690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need to perform actions , these are contained within this module. </a:t>
            </a: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450" y="1038438"/>
            <a:ext cx="3066625" cy="30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MANAGEMENT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This module will have following pages: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Dashboard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Account Statement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Account Summary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Change Password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787100" y="1767750"/>
            <a:ext cx="36909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FUND TRANSFER</a:t>
            </a:r>
            <a:endParaRPr sz="2000"/>
          </a:p>
        </p:txBody>
      </p:sp>
      <p:sp>
        <p:nvSpPr>
          <p:cNvPr id="302" name="Google Shape;302;p45"/>
          <p:cNvSpPr txBox="1"/>
          <p:nvPr>
            <p:ph idx="1" type="subTitle"/>
          </p:nvPr>
        </p:nvSpPr>
        <p:spPr>
          <a:xfrm>
            <a:off x="787151" y="2642294"/>
            <a:ext cx="3690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money is an integral part of a bank’s role as a mediator between goods exchange.</a:t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826" y="391175"/>
            <a:ext cx="4361149" cy="43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 TRANSFER</a:t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This module has two buttons which redirect the user to the respective pages.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Fund Transfer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	There are three modes for transferring the amount to the beneficiary’s account. Which are –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Through NEFT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Through RTGS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Through IMPS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787100" y="1767750"/>
            <a:ext cx="36909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TRANSACTION HISTORY</a:t>
            </a:r>
            <a:endParaRPr sz="2000"/>
          </a:p>
        </p:txBody>
      </p:sp>
      <p:sp>
        <p:nvSpPr>
          <p:cNvPr id="315" name="Google Shape;315;p47"/>
          <p:cNvSpPr txBox="1"/>
          <p:nvPr>
            <p:ph idx="1" type="subTitle"/>
          </p:nvPr>
        </p:nvSpPr>
        <p:spPr>
          <a:xfrm>
            <a:off x="787151" y="2642294"/>
            <a:ext cx="3690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banking provides this unique feature, it negates the need for a passbook as transaction history is a click away at all times.</a:t>
            </a:r>
            <a:endParaRPr/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350" y="811450"/>
            <a:ext cx="3520600" cy="3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/>
              <a:t>TRANSACTION HISTORY</a:t>
            </a:r>
            <a:endParaRPr/>
          </a:p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The module contains the following functionalities: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Lists previous transactions on the request of the user.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Information contained in this table includes: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Amount sent/received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Recipient or Source of funds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An internal mechanism checks whether the transaction is valid or not.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787100" y="1767750"/>
            <a:ext cx="36909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TESTING</a:t>
            </a:r>
            <a:endParaRPr sz="2000"/>
          </a:p>
        </p:txBody>
      </p:sp>
      <p:sp>
        <p:nvSpPr>
          <p:cNvPr id="328" name="Google Shape;328;p49"/>
          <p:cNvSpPr txBox="1"/>
          <p:nvPr>
            <p:ph idx="1" type="subTitle"/>
          </p:nvPr>
        </p:nvSpPr>
        <p:spPr>
          <a:xfrm>
            <a:off x="787151" y="2642294"/>
            <a:ext cx="3690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an important part of a project.</a:t>
            </a:r>
            <a:endParaRPr/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075" y="932450"/>
            <a:ext cx="3278600" cy="32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Testing for 3 controllers: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AccountDetails Controller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User Controller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Transaction Controller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787100" y="1767750"/>
            <a:ext cx="36909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 COVERAGE</a:t>
            </a:r>
            <a:endParaRPr sz="2000"/>
          </a:p>
        </p:txBody>
      </p:sp>
      <p:sp>
        <p:nvSpPr>
          <p:cNvPr id="341" name="Google Shape;341;p51"/>
          <p:cNvSpPr txBox="1"/>
          <p:nvPr>
            <p:ph idx="1" type="subTitle"/>
          </p:nvPr>
        </p:nvSpPr>
        <p:spPr>
          <a:xfrm>
            <a:off x="787151" y="2642294"/>
            <a:ext cx="3690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375" y="811075"/>
            <a:ext cx="3521350" cy="35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025850"/>
            <a:ext cx="7448550" cy="3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720000" y="1165088"/>
            <a:ext cx="7704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219" name="Google Shape;219;p35"/>
          <p:cNvGraphicFramePr/>
          <p:nvPr/>
        </p:nvGraphicFramePr>
        <p:xfrm>
          <a:off x="720000" y="130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{DA791E2E-9C7C-4A44-91B6-3D3CF99A56D5}</a:tableStyleId>
              </a:tblPr>
              <a:tblGrid>
                <a:gridCol w="3185675"/>
                <a:gridCol w="4518325"/>
              </a:tblGrid>
              <a:tr h="5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INTRODUCTION</a:t>
                      </a:r>
                      <a:endParaRPr b="1"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 little insight to the Voyager Bank Team.</a:t>
                      </a:r>
                      <a:endParaRPr sz="1200">
                        <a:solidFill>
                          <a:schemeClr val="lt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OBJECTIVES OF THE PROJECT</a:t>
                      </a:r>
                      <a:endParaRPr b="1"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What are we set on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achieving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through this project.</a:t>
                      </a:r>
                      <a:endParaRPr sz="1200">
                        <a:solidFill>
                          <a:schemeClr val="lt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TECH STACK</a:t>
                      </a:r>
                      <a:endParaRPr b="1"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Technology used in the development of the project.</a:t>
                      </a:r>
                      <a:endParaRPr sz="1200">
                        <a:solidFill>
                          <a:schemeClr val="lt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MODULE OVERVIEW</a:t>
                      </a:r>
                      <a:endParaRPr b="1"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 bird’s-eye view of the components of the product.</a:t>
                      </a:r>
                      <a:endParaRPr sz="1200">
                        <a:solidFill>
                          <a:schemeClr val="lt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SCREENSHOTS AND DEMO</a:t>
                      </a:r>
                      <a:endParaRPr b="1"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Demonstration of the working of both user and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administrative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roles.</a:t>
                      </a:r>
                      <a:endParaRPr sz="1200">
                        <a:solidFill>
                          <a:schemeClr val="lt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CONCLUSION</a:t>
                      </a:r>
                      <a:endParaRPr b="1"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Special thanks and a view of the future.</a:t>
                      </a:r>
                      <a:endParaRPr b="1" sz="1200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1291875" y="720025"/>
            <a:ext cx="6558000" cy="18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TIME FOR A DEMO</a:t>
            </a:r>
            <a:endParaRPr sz="4200"/>
          </a:p>
        </p:txBody>
      </p:sp>
      <p:sp>
        <p:nvSpPr>
          <p:cNvPr id="355" name="Google Shape;355;p53"/>
          <p:cNvSpPr txBox="1"/>
          <p:nvPr/>
        </p:nvSpPr>
        <p:spPr>
          <a:xfrm>
            <a:off x="1363575" y="3045650"/>
            <a:ext cx="64146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Please wait for a few minutes for the setup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idx="1" type="subTitle"/>
          </p:nvPr>
        </p:nvSpPr>
        <p:spPr>
          <a:xfrm>
            <a:off x="907800" y="2056697"/>
            <a:ext cx="31953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This project was an excellent learning experience which included full-stack development.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Teamwork was also was an important part of this project and was an opportunity for us to get a glimpse of what the future holds.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1" name="Google Shape;361;p54"/>
          <p:cNvSpPr txBox="1"/>
          <p:nvPr>
            <p:ph idx="2" type="subTitle"/>
          </p:nvPr>
        </p:nvSpPr>
        <p:spPr>
          <a:xfrm>
            <a:off x="5040898" y="2056697"/>
            <a:ext cx="31953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We would like to thank Raj for all the help and guidance.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As a bootcamp before starting our professional life, this was a great time to hone in on our skills.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The tutorials (and the tutor!) came in very handy for clearing out doubts.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Google Shape;362;p54"/>
          <p:cNvSpPr txBox="1"/>
          <p:nvPr>
            <p:ph idx="3" type="subTitle"/>
          </p:nvPr>
        </p:nvSpPr>
        <p:spPr>
          <a:xfrm>
            <a:off x="907800" y="1546950"/>
            <a:ext cx="3195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Learnings</a:t>
            </a:r>
            <a:endParaRPr sz="2100"/>
          </a:p>
        </p:txBody>
      </p:sp>
      <p:sp>
        <p:nvSpPr>
          <p:cNvPr id="363" name="Google Shape;363;p54"/>
          <p:cNvSpPr txBox="1"/>
          <p:nvPr>
            <p:ph idx="4" type="subTitle"/>
          </p:nvPr>
        </p:nvSpPr>
        <p:spPr>
          <a:xfrm>
            <a:off x="4747800" y="1343900"/>
            <a:ext cx="3781500" cy="7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Acknowledgements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974588" y="2072747"/>
            <a:ext cx="29841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primary objective is to create a platform to perform basic banking activities without needing to physically be present at a bank.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include checking bank balance, </a:t>
            </a:r>
            <a:r>
              <a:rPr lang="en"/>
              <a:t>transferring</a:t>
            </a:r>
            <a:r>
              <a:rPr lang="en"/>
              <a:t> funds, opening an account, etc.</a:t>
            </a:r>
            <a:endParaRPr/>
          </a:p>
        </p:txBody>
      </p:sp>
      <p:sp>
        <p:nvSpPr>
          <p:cNvPr id="225" name="Google Shape;225;p36"/>
          <p:cNvSpPr txBox="1"/>
          <p:nvPr>
            <p:ph idx="2" type="subTitle"/>
          </p:nvPr>
        </p:nvSpPr>
        <p:spPr>
          <a:xfrm>
            <a:off x="5185314" y="2072747"/>
            <a:ext cx="29841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Ankit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Aamir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Aayushi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Anubhab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Mihir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Vaishnavi</a:t>
            </a:r>
            <a:endParaRPr/>
          </a:p>
        </p:txBody>
      </p:sp>
      <p:sp>
        <p:nvSpPr>
          <p:cNvPr id="226" name="Google Shape;226;p36"/>
          <p:cNvSpPr txBox="1"/>
          <p:nvPr>
            <p:ph idx="3" type="subTitle"/>
          </p:nvPr>
        </p:nvSpPr>
        <p:spPr>
          <a:xfrm>
            <a:off x="974612" y="1569425"/>
            <a:ext cx="2984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7" name="Google Shape;227;p36"/>
          <p:cNvSpPr txBox="1"/>
          <p:nvPr>
            <p:ph idx="4" type="subTitle"/>
          </p:nvPr>
        </p:nvSpPr>
        <p:spPr>
          <a:xfrm>
            <a:off x="4954926" y="1569425"/>
            <a:ext cx="3444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Frontend: ReactJs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Backend: Spring Boot, JPA, REST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Database: MariaDB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Testing: JUnit Test Framework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OVERVIEW</a:t>
            </a:r>
            <a:endParaRPr/>
          </a:p>
        </p:txBody>
      </p:sp>
      <p:sp>
        <p:nvSpPr>
          <p:cNvPr id="239" name="Google Shape;239;p38"/>
          <p:cNvSpPr txBox="1"/>
          <p:nvPr>
            <p:ph idx="2" type="title"/>
          </p:nvPr>
        </p:nvSpPr>
        <p:spPr>
          <a:xfrm>
            <a:off x="713127" y="1399475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0" name="Google Shape;240;p38"/>
          <p:cNvSpPr txBox="1"/>
          <p:nvPr>
            <p:ph idx="5" type="subTitle"/>
          </p:nvPr>
        </p:nvSpPr>
        <p:spPr>
          <a:xfrm>
            <a:off x="713100" y="3940748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>
            <p:ph idx="6" type="title"/>
          </p:nvPr>
        </p:nvSpPr>
        <p:spPr>
          <a:xfrm>
            <a:off x="713100" y="2670120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2" name="Google Shape;242;p38"/>
          <p:cNvSpPr txBox="1"/>
          <p:nvPr>
            <p:ph idx="7" type="subTitle"/>
          </p:nvPr>
        </p:nvSpPr>
        <p:spPr>
          <a:xfrm>
            <a:off x="3329540" y="3940750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 txBox="1"/>
          <p:nvPr>
            <p:ph idx="8" type="title"/>
          </p:nvPr>
        </p:nvSpPr>
        <p:spPr>
          <a:xfrm>
            <a:off x="3329602" y="2670076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4" name="Google Shape;244;p38"/>
          <p:cNvSpPr txBox="1"/>
          <p:nvPr>
            <p:ph idx="3" type="subTitle"/>
          </p:nvPr>
        </p:nvSpPr>
        <p:spPr>
          <a:xfrm>
            <a:off x="3329604" y="2188474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 txBox="1"/>
          <p:nvPr>
            <p:ph idx="4" type="title"/>
          </p:nvPr>
        </p:nvSpPr>
        <p:spPr>
          <a:xfrm>
            <a:off x="3329552" y="1399425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6" name="Google Shape;246;p38"/>
          <p:cNvSpPr txBox="1"/>
          <p:nvPr>
            <p:ph idx="1" type="subTitle"/>
          </p:nvPr>
        </p:nvSpPr>
        <p:spPr>
          <a:xfrm>
            <a:off x="713150" y="2003590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Krona One"/>
                <a:ea typeface="Krona One"/>
                <a:cs typeface="Krona One"/>
                <a:sym typeface="Krona One"/>
              </a:rPr>
              <a:t>USER MODULE</a:t>
            </a:r>
            <a:endParaRPr b="1" sz="160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47" name="Google Shape;247;p38"/>
          <p:cNvSpPr txBox="1"/>
          <p:nvPr>
            <p:ph idx="9" type="subTitle"/>
          </p:nvPr>
        </p:nvSpPr>
        <p:spPr>
          <a:xfrm>
            <a:off x="5946164" y="3224650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48" name="Google Shape;248;p38"/>
          <p:cNvSpPr txBox="1"/>
          <p:nvPr>
            <p:ph idx="14" type="subTitle"/>
          </p:nvPr>
        </p:nvSpPr>
        <p:spPr>
          <a:xfrm>
            <a:off x="713034" y="3203224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FUND </a:t>
            </a:r>
            <a:r>
              <a:rPr lang="en" sz="1600"/>
              <a:t>TRANSFER</a:t>
            </a:r>
            <a:endParaRPr sz="1600"/>
          </a:p>
        </p:txBody>
      </p:sp>
      <p:sp>
        <p:nvSpPr>
          <p:cNvPr id="249" name="Google Shape;249;p38"/>
          <p:cNvSpPr txBox="1"/>
          <p:nvPr>
            <p:ph idx="15" type="subTitle"/>
          </p:nvPr>
        </p:nvSpPr>
        <p:spPr>
          <a:xfrm>
            <a:off x="3333059" y="1901374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ADMIN DASHBOARD</a:t>
            </a:r>
            <a:endParaRPr sz="1300"/>
          </a:p>
        </p:txBody>
      </p:sp>
      <p:sp>
        <p:nvSpPr>
          <p:cNvPr id="250" name="Google Shape;250;p38"/>
          <p:cNvSpPr txBox="1"/>
          <p:nvPr>
            <p:ph idx="16" type="subTitle"/>
          </p:nvPr>
        </p:nvSpPr>
        <p:spPr>
          <a:xfrm>
            <a:off x="5946108" y="2188474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7" type="title"/>
          </p:nvPr>
        </p:nvSpPr>
        <p:spPr>
          <a:xfrm>
            <a:off x="5946093" y="1399425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8"/>
          <p:cNvSpPr txBox="1"/>
          <p:nvPr>
            <p:ph idx="18" type="subTitle"/>
          </p:nvPr>
        </p:nvSpPr>
        <p:spPr>
          <a:xfrm>
            <a:off x="5946081" y="3940750"/>
            <a:ext cx="247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idx="19" type="title"/>
          </p:nvPr>
        </p:nvSpPr>
        <p:spPr>
          <a:xfrm>
            <a:off x="5946093" y="2690363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4" name="Google Shape;254;p38"/>
          <p:cNvSpPr txBox="1"/>
          <p:nvPr>
            <p:ph idx="20" type="subTitle"/>
          </p:nvPr>
        </p:nvSpPr>
        <p:spPr>
          <a:xfrm>
            <a:off x="5946055" y="1901375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ACCOUNTS MGMT</a:t>
            </a:r>
            <a:endParaRPr sz="1500"/>
          </a:p>
        </p:txBody>
      </p:sp>
      <p:sp>
        <p:nvSpPr>
          <p:cNvPr id="255" name="Google Shape;255;p38"/>
          <p:cNvSpPr txBox="1"/>
          <p:nvPr>
            <p:ph idx="21" type="subTitle"/>
          </p:nvPr>
        </p:nvSpPr>
        <p:spPr>
          <a:xfrm>
            <a:off x="3329600" y="3224649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TRANSACTION HISTORY</a:t>
            </a:r>
            <a:endParaRPr sz="1100"/>
          </a:p>
        </p:txBody>
      </p:sp>
      <p:sp>
        <p:nvSpPr>
          <p:cNvPr id="256" name="Google Shape;256;p38"/>
          <p:cNvSpPr txBox="1"/>
          <p:nvPr>
            <p:ph idx="19" type="title"/>
          </p:nvPr>
        </p:nvSpPr>
        <p:spPr>
          <a:xfrm>
            <a:off x="713018" y="4155563"/>
            <a:ext cx="2477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57" name="Google Shape;257;p38"/>
          <p:cNvSpPr txBox="1"/>
          <p:nvPr>
            <p:ph idx="9" type="subTitle"/>
          </p:nvPr>
        </p:nvSpPr>
        <p:spPr>
          <a:xfrm>
            <a:off x="719989" y="4657500"/>
            <a:ext cx="247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CODE COVERAGE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87100" y="1767750"/>
            <a:ext cx="36909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 MANAGEMENT MODULE</a:t>
            </a:r>
            <a:endParaRPr sz="2000"/>
          </a:p>
        </p:txBody>
      </p:sp>
      <p:sp>
        <p:nvSpPr>
          <p:cNvPr id="263" name="Google Shape;263;p39"/>
          <p:cNvSpPr txBox="1"/>
          <p:nvPr>
            <p:ph idx="1" type="subTitle"/>
          </p:nvPr>
        </p:nvSpPr>
        <p:spPr>
          <a:xfrm>
            <a:off x="787151" y="2642294"/>
            <a:ext cx="3690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 this application are customers of the bank. </a:t>
            </a:r>
            <a:endParaRPr/>
          </a:p>
        </p:txBody>
      </p:sp>
      <p:pic>
        <p:nvPicPr>
          <p:cNvPr id="264" name="Google Shape;264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64" r="864" t="0"/>
          <a:stretch/>
        </p:blipFill>
        <p:spPr>
          <a:xfrm flipH="1">
            <a:off x="4780150" y="720025"/>
            <a:ext cx="3643850" cy="3708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This module contains the following pages: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Home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Login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Open an account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Set New Password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Admin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787100" y="1767750"/>
            <a:ext cx="36909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ADMIN DASHBOARD</a:t>
            </a:r>
            <a:endParaRPr sz="2000"/>
          </a:p>
        </p:txBody>
      </p:sp>
      <p:sp>
        <p:nvSpPr>
          <p:cNvPr id="276" name="Google Shape;276;p41"/>
          <p:cNvSpPr txBox="1"/>
          <p:nvPr>
            <p:ph idx="1" type="subTitle"/>
          </p:nvPr>
        </p:nvSpPr>
        <p:spPr>
          <a:xfrm>
            <a:off x="787151" y="2642294"/>
            <a:ext cx="3690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privileges are given to bank employees to maintain consistent records.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50" y="796625"/>
            <a:ext cx="3550250" cy="35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/>
              <a:t>ADMIN DASHBOARD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This module contains the following pages/functionalities: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Home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It is intended for use by authorized bank personnel only.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User Approval page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Admins have the responsibility of authorizing registrations of new users.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Delete User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Admins have the power of deleting of users.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