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50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2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3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18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1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33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83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65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2680-CF17-4BCE-80FB-CAE82105D239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7108C-DA94-4CCC-8C06-DCF14B665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32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Swine Farm Assessor by ZINPRO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61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05527"/>
            <a:ext cx="12192000" cy="46756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5" y="390525"/>
            <a:ext cx="8477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Lactation</a:t>
            </a:r>
            <a:r>
              <a:rPr lang="es-ES" dirty="0"/>
              <a:t> </a:t>
            </a:r>
            <a:r>
              <a:rPr lang="es-ES" dirty="0" err="1"/>
              <a:t>assessor</a:t>
            </a:r>
            <a:r>
              <a:rPr lang="es-ES" dirty="0"/>
              <a:t> block</a:t>
            </a:r>
          </a:p>
          <a:p>
            <a:endParaRPr lang="es-ES" dirty="0"/>
          </a:p>
          <a:p>
            <a:r>
              <a:rPr lang="es-ES" dirty="0" err="1"/>
              <a:t>Obs</a:t>
            </a:r>
            <a:r>
              <a:rPr lang="es-ES" dirty="0"/>
              <a:t>: </a:t>
            </a:r>
            <a:r>
              <a:rPr lang="es-ES" dirty="0" err="1"/>
              <a:t>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can </a:t>
            </a:r>
            <a:r>
              <a:rPr lang="es-ES" dirty="0" err="1"/>
              <a:t>fill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scores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possibilities</a:t>
            </a:r>
            <a:r>
              <a:rPr lang="es-ES" dirty="0"/>
              <a:t>, </a:t>
            </a:r>
            <a:r>
              <a:rPr lang="es-ES" dirty="0" err="1"/>
              <a:t>not</a:t>
            </a:r>
            <a:r>
              <a:rPr lang="es-ES" dirty="0"/>
              <a:t> to score, score 1, 2 </a:t>
            </a:r>
            <a:r>
              <a:rPr lang="es-ES" dirty="0" err="1"/>
              <a:t>or</a:t>
            </a:r>
            <a:r>
              <a:rPr lang="es-ES" dirty="0"/>
              <a:t> 3 and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comments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scored</a:t>
            </a:r>
            <a:r>
              <a:rPr lang="es-ES" dirty="0"/>
              <a:t>. </a:t>
            </a:r>
          </a:p>
          <a:p>
            <a:r>
              <a:rPr lang="es-ES" dirty="0" err="1"/>
              <a:t>Allow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photos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97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625402"/>
            <a:ext cx="12192000" cy="44075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5" y="390525"/>
            <a:ext cx="8477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Gestation</a:t>
            </a:r>
            <a:r>
              <a:rPr lang="es-ES" dirty="0"/>
              <a:t> </a:t>
            </a:r>
            <a:r>
              <a:rPr lang="es-ES" dirty="0" err="1"/>
              <a:t>assessor</a:t>
            </a:r>
            <a:r>
              <a:rPr lang="es-ES" dirty="0"/>
              <a:t> block</a:t>
            </a:r>
          </a:p>
          <a:p>
            <a:endParaRPr lang="es-ES" dirty="0"/>
          </a:p>
          <a:p>
            <a:r>
              <a:rPr lang="es-ES" dirty="0" err="1"/>
              <a:t>Obs</a:t>
            </a:r>
            <a:r>
              <a:rPr lang="es-ES" dirty="0"/>
              <a:t>: </a:t>
            </a:r>
            <a:r>
              <a:rPr lang="es-ES" dirty="0" err="1"/>
              <a:t>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can </a:t>
            </a:r>
            <a:r>
              <a:rPr lang="es-ES" dirty="0" err="1"/>
              <a:t>fill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scores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possibilities</a:t>
            </a:r>
            <a:r>
              <a:rPr lang="es-ES" dirty="0"/>
              <a:t>, </a:t>
            </a:r>
            <a:r>
              <a:rPr lang="es-ES" dirty="0" err="1"/>
              <a:t>not</a:t>
            </a:r>
            <a:r>
              <a:rPr lang="es-ES" dirty="0"/>
              <a:t> to score, score 1, 2 </a:t>
            </a:r>
            <a:r>
              <a:rPr lang="es-ES" dirty="0" err="1"/>
              <a:t>or</a:t>
            </a:r>
            <a:r>
              <a:rPr lang="es-ES" dirty="0"/>
              <a:t> 3 and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comments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scored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 err="1"/>
              <a:t>Allow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photos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881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40410"/>
            <a:ext cx="12192000" cy="46175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390525"/>
            <a:ext cx="8477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Gestation</a:t>
            </a:r>
            <a:r>
              <a:rPr lang="es-ES" dirty="0"/>
              <a:t> </a:t>
            </a:r>
            <a:r>
              <a:rPr lang="es-ES" dirty="0" err="1"/>
              <a:t>assessor</a:t>
            </a:r>
            <a:r>
              <a:rPr lang="es-ES" dirty="0"/>
              <a:t> block</a:t>
            </a:r>
          </a:p>
          <a:p>
            <a:endParaRPr lang="es-ES" dirty="0"/>
          </a:p>
          <a:p>
            <a:r>
              <a:rPr lang="es-ES" dirty="0" err="1"/>
              <a:t>Obs</a:t>
            </a:r>
            <a:r>
              <a:rPr lang="es-ES" dirty="0"/>
              <a:t>: </a:t>
            </a:r>
            <a:r>
              <a:rPr lang="es-ES" dirty="0" err="1"/>
              <a:t>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can </a:t>
            </a:r>
            <a:r>
              <a:rPr lang="es-ES" dirty="0" err="1"/>
              <a:t>fill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scores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possibilities</a:t>
            </a:r>
            <a:r>
              <a:rPr lang="es-ES" dirty="0"/>
              <a:t>, </a:t>
            </a:r>
            <a:r>
              <a:rPr lang="es-ES" dirty="0" err="1"/>
              <a:t>not</a:t>
            </a:r>
            <a:r>
              <a:rPr lang="es-ES" dirty="0"/>
              <a:t> to score, score 1, 2 </a:t>
            </a:r>
            <a:r>
              <a:rPr lang="es-ES" dirty="0" err="1"/>
              <a:t>or</a:t>
            </a:r>
            <a:r>
              <a:rPr lang="es-ES" dirty="0"/>
              <a:t> 3 and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comments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scored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 err="1"/>
              <a:t>Allow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photos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67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584040"/>
            <a:ext cx="12192000" cy="4090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5" y="390525"/>
            <a:ext cx="847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Gilt</a:t>
            </a:r>
            <a:r>
              <a:rPr lang="es-ES" dirty="0"/>
              <a:t> </a:t>
            </a:r>
            <a:r>
              <a:rPr lang="es-ES" dirty="0" err="1"/>
              <a:t>breakeven</a:t>
            </a:r>
            <a:r>
              <a:rPr lang="es-ES" dirty="0"/>
              <a:t> </a:t>
            </a:r>
            <a:r>
              <a:rPr lang="es-ES" dirty="0" err="1"/>
              <a:t>assessor</a:t>
            </a:r>
            <a:r>
              <a:rPr lang="es-ES" dirty="0"/>
              <a:t> block</a:t>
            </a:r>
          </a:p>
          <a:p>
            <a:endParaRPr lang="es-ES" dirty="0"/>
          </a:p>
          <a:p>
            <a:r>
              <a:rPr lang="es-ES" dirty="0" err="1"/>
              <a:t>Obs</a:t>
            </a:r>
            <a:r>
              <a:rPr lang="es-ES" dirty="0"/>
              <a:t>: </a:t>
            </a:r>
            <a:r>
              <a:rPr lang="es-ES" dirty="0" err="1"/>
              <a:t>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can </a:t>
            </a:r>
            <a:r>
              <a:rPr lang="es-ES" dirty="0" err="1"/>
              <a:t>fill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Green </a:t>
            </a:r>
            <a:r>
              <a:rPr lang="es-ES" dirty="0" err="1"/>
              <a:t>cells</a:t>
            </a:r>
            <a:r>
              <a:rPr lang="es-ES" dirty="0"/>
              <a:t>. 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simultaneous</a:t>
            </a:r>
            <a:r>
              <a:rPr lang="es-ES" dirty="0"/>
              <a:t> </a:t>
            </a:r>
            <a:r>
              <a:rPr lang="es-ES" dirty="0" err="1"/>
              <a:t>comparisons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48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1" y="1158539"/>
            <a:ext cx="12192000" cy="55280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362" y="142875"/>
            <a:ext cx="11420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Claw lesion assessor block</a:t>
            </a:r>
          </a:p>
          <a:p>
            <a:endParaRPr lang="en-US" sz="1200" dirty="0"/>
          </a:p>
          <a:p>
            <a:r>
              <a:rPr lang="en-US" sz="1200" dirty="0" err="1"/>
              <a:t>Obs</a:t>
            </a:r>
            <a:r>
              <a:rPr lang="en-US" sz="1200" dirty="0"/>
              <a:t>: The user should insert data related to the claw evaluation the fields are : sow ID (not mandatory), sow parity, All the noted lesions are from 0 to 3 and for potentially 2 feet. The lesion are: White line, Sole heel Crack, Vertical crack, horizontal crack, Heel erosion, Toe overgrowth and dew claw overgrowth. 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908688" y="1244084"/>
            <a:ext cx="2070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Allow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photos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585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25" y="1000124"/>
            <a:ext cx="6921500" cy="5191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700" y="847725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lesion</a:t>
            </a:r>
            <a:r>
              <a:rPr lang="es-ES" dirty="0"/>
              <a:t> </a:t>
            </a:r>
            <a:r>
              <a:rPr lang="es-ES" dirty="0" err="1"/>
              <a:t>register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Works </a:t>
            </a:r>
            <a:r>
              <a:rPr lang="es-ES" dirty="0" err="1"/>
              <a:t>well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97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889" r="61797" b="12222"/>
          <a:stretch/>
        </p:blipFill>
        <p:spPr>
          <a:xfrm>
            <a:off x="7058025" y="1552575"/>
            <a:ext cx="4657725" cy="472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474" y="813911"/>
            <a:ext cx="5400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Claw lesion graphs:</a:t>
            </a:r>
          </a:p>
          <a:p>
            <a:endParaRPr lang="en-US" dirty="0"/>
          </a:p>
          <a:p>
            <a:r>
              <a:rPr lang="en-US" dirty="0" err="1"/>
              <a:t>Obs</a:t>
            </a:r>
            <a:r>
              <a:rPr lang="en-US" dirty="0"/>
              <a:t>: it should allow to compare 2 different evaluations. The key graphs are: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Lesion counts number of sows with no lesion, 1 lesion and more than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Severity of lesions (1,2 and 3) per type of lesion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evaluated sows per parity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 of lesions per severity and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per lesion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Severity of lesions per parity</a:t>
            </a:r>
          </a:p>
        </p:txBody>
      </p:sp>
    </p:spTree>
    <p:extLst>
      <p:ext uri="{BB962C8B-B14F-4D97-AF65-F5344CB8AC3E}">
        <p14:creationId xmlns:p14="http://schemas.microsoft.com/office/powerpoint/2010/main" val="314492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647700"/>
            <a:ext cx="10763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FARM REPORT: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Date, user, farm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should allow to add edit final notes and choose which graphs and tables are to be printed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Photos and comments could also be an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0273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96" y="1708404"/>
            <a:ext cx="7226808" cy="3441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250" y="43815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Zinpro logo and </a:t>
            </a:r>
            <a:r>
              <a:rPr lang="es-ES" dirty="0" err="1"/>
              <a:t>colors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965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10515600" cy="1325563"/>
          </a:xfrm>
        </p:spPr>
        <p:txBody>
          <a:bodyPr/>
          <a:lstStyle/>
          <a:p>
            <a:r>
              <a:rPr lang="es-ES" dirty="0"/>
              <a:t>Key data to control: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7725"/>
          </a:xfrm>
        </p:spPr>
        <p:txBody>
          <a:bodyPr/>
          <a:lstStyle/>
          <a:p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users</a:t>
            </a:r>
            <a:endParaRPr lang="es-ES" dirty="0"/>
          </a:p>
          <a:p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opened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software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60 </a:t>
            </a:r>
            <a:r>
              <a:rPr lang="es-ES" dirty="0" err="1"/>
              <a:t>days</a:t>
            </a:r>
            <a:endParaRPr lang="es-ES" dirty="0"/>
          </a:p>
          <a:p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farms</a:t>
            </a:r>
            <a:r>
              <a:rPr lang="es-ES" dirty="0"/>
              <a:t> (</a:t>
            </a:r>
            <a:r>
              <a:rPr lang="es-ES" dirty="0" err="1"/>
              <a:t>stats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zones</a:t>
            </a:r>
            <a:r>
              <a:rPr lang="es-ES" dirty="0"/>
              <a:t> etc.)</a:t>
            </a:r>
          </a:p>
          <a:p>
            <a:r>
              <a:rPr lang="es-ES" dirty="0" err="1"/>
              <a:t>Number</a:t>
            </a:r>
            <a:r>
              <a:rPr lang="es-ES" dirty="0"/>
              <a:t> of new </a:t>
            </a:r>
            <a:r>
              <a:rPr lang="es-ES" dirty="0" err="1"/>
              <a:t>farms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Xdays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605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672" t="21528" r="39688" b="40833"/>
          <a:stretch/>
        </p:blipFill>
        <p:spPr>
          <a:xfrm>
            <a:off x="9070" y="1027906"/>
            <a:ext cx="12173859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31" t="20834" r="37031" b="30971"/>
          <a:stretch/>
        </p:blipFill>
        <p:spPr>
          <a:xfrm>
            <a:off x="141640" y="581025"/>
            <a:ext cx="1190872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49" y="0"/>
            <a:ext cx="44863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825" y="581025"/>
            <a:ext cx="260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Field </a:t>
            </a:r>
            <a:r>
              <a:rPr lang="es-ES" dirty="0" err="1"/>
              <a:t>sheet</a:t>
            </a:r>
            <a:endParaRPr lang="es-ES" dirty="0"/>
          </a:p>
          <a:p>
            <a:endParaRPr lang="es-ES" dirty="0"/>
          </a:p>
          <a:p>
            <a:r>
              <a:rPr lang="es-ES" dirty="0"/>
              <a:t>OBS-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a PDF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necessary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363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01" y="0"/>
            <a:ext cx="495679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50" y="238125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Claw</a:t>
            </a:r>
            <a:r>
              <a:rPr lang="es-ES" dirty="0"/>
              <a:t> </a:t>
            </a:r>
            <a:r>
              <a:rPr lang="es-ES" dirty="0" err="1"/>
              <a:t>collection</a:t>
            </a:r>
            <a:r>
              <a:rPr lang="es-ES" dirty="0"/>
              <a:t> </a:t>
            </a:r>
            <a:r>
              <a:rPr lang="es-ES" dirty="0" err="1"/>
              <a:t>sheet</a:t>
            </a:r>
            <a:endParaRPr lang="es-ES" dirty="0"/>
          </a:p>
          <a:p>
            <a:endParaRPr lang="es-ES" dirty="0"/>
          </a:p>
          <a:p>
            <a:r>
              <a:rPr lang="es-ES" dirty="0"/>
              <a:t>OBS: a PDF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printing</a:t>
            </a:r>
            <a:r>
              <a:rPr lang="es-ES" dirty="0"/>
              <a:t> in case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Ipad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authorized</a:t>
            </a:r>
            <a:r>
              <a:rPr lang="es-ES" dirty="0"/>
              <a:t> to 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68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52" y="679056"/>
            <a:ext cx="10249748" cy="5499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66700"/>
            <a:ext cx="15335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Herd</a:t>
            </a:r>
            <a:r>
              <a:rPr lang="es-ES" sz="1400" dirty="0"/>
              <a:t> </a:t>
            </a:r>
            <a:r>
              <a:rPr lang="es-ES" sz="1400" dirty="0" err="1"/>
              <a:t>Census</a:t>
            </a:r>
            <a:r>
              <a:rPr lang="es-ES" sz="1400" dirty="0"/>
              <a:t> block</a:t>
            </a:r>
          </a:p>
          <a:p>
            <a:endParaRPr lang="es-ES" sz="1400" dirty="0"/>
          </a:p>
          <a:p>
            <a:r>
              <a:rPr lang="es-ES" sz="1400" dirty="0" err="1"/>
              <a:t>Obs</a:t>
            </a:r>
            <a:r>
              <a:rPr lang="es-ES" sz="1400" dirty="0"/>
              <a:t>: </a:t>
            </a:r>
            <a:r>
              <a:rPr lang="es-ES" sz="1400" dirty="0" err="1"/>
              <a:t>spreadsheet</a:t>
            </a:r>
            <a:r>
              <a:rPr lang="es-ES" sz="1400" dirty="0"/>
              <a:t> to </a:t>
            </a:r>
            <a:r>
              <a:rPr lang="es-ES" sz="1400" dirty="0" err="1"/>
              <a:t>edit</a:t>
            </a:r>
            <a:r>
              <a:rPr lang="es-ES" sz="1400" dirty="0"/>
              <a:t> </a:t>
            </a:r>
            <a:r>
              <a:rPr lang="es-ES" sz="1400" dirty="0" err="1"/>
              <a:t>only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Green </a:t>
            </a:r>
            <a:r>
              <a:rPr lang="es-ES" sz="1400" dirty="0" err="1"/>
              <a:t>cells</a:t>
            </a:r>
            <a:r>
              <a:rPr lang="es-ES" sz="1400" dirty="0"/>
              <a:t>, IT SHOUL ALLOW TO COMPARE 2 GRAPHS FROM 2 DIFFERENT EVALUATIONS WITHIN THE SAME FARM (NOT DIFFERENT FARMS)</a:t>
            </a:r>
          </a:p>
        </p:txBody>
      </p:sp>
    </p:spTree>
    <p:extLst>
      <p:ext uri="{BB962C8B-B14F-4D97-AF65-F5344CB8AC3E}">
        <p14:creationId xmlns:p14="http://schemas.microsoft.com/office/powerpoint/2010/main" val="318890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000"/>
            <a:ext cx="11793751" cy="42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874" y="409575"/>
            <a:ext cx="808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Cull</a:t>
            </a:r>
            <a:r>
              <a:rPr lang="es-ES" dirty="0"/>
              <a:t> Data block</a:t>
            </a:r>
          </a:p>
          <a:p>
            <a:endParaRPr lang="es-ES" dirty="0"/>
          </a:p>
          <a:p>
            <a:r>
              <a:rPr lang="es-ES" dirty="0" err="1"/>
              <a:t>Obs</a:t>
            </a:r>
            <a:r>
              <a:rPr lang="es-ES" dirty="0"/>
              <a:t>: </a:t>
            </a:r>
            <a:r>
              <a:rPr lang="es-ES" dirty="0" err="1"/>
              <a:t>spreadsheet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editable Green </a:t>
            </a:r>
            <a:r>
              <a:rPr lang="es-ES" dirty="0" err="1"/>
              <a:t>cells</a:t>
            </a:r>
            <a:r>
              <a:rPr lang="es-ES" dirty="0"/>
              <a:t>, IT MUST ALSO ALLOW TO COMPARE 2 EVALUTAIONS DONE IN THE SAME FARM</a:t>
            </a:r>
          </a:p>
        </p:txBody>
      </p:sp>
    </p:spTree>
    <p:extLst>
      <p:ext uri="{BB962C8B-B14F-4D97-AF65-F5344CB8AC3E}">
        <p14:creationId xmlns:p14="http://schemas.microsoft.com/office/powerpoint/2010/main" val="83190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53700"/>
            <a:ext cx="12192000" cy="422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5" y="390525"/>
            <a:ext cx="8477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Gilt</a:t>
            </a:r>
            <a:r>
              <a:rPr lang="es-ES" dirty="0"/>
              <a:t> </a:t>
            </a:r>
            <a:r>
              <a:rPr lang="es-ES" dirty="0" err="1"/>
              <a:t>assessor</a:t>
            </a:r>
            <a:r>
              <a:rPr lang="es-ES" dirty="0"/>
              <a:t> block</a:t>
            </a:r>
          </a:p>
          <a:p>
            <a:endParaRPr lang="es-ES" dirty="0"/>
          </a:p>
          <a:p>
            <a:r>
              <a:rPr lang="es-ES" dirty="0" err="1"/>
              <a:t>Obs</a:t>
            </a:r>
            <a:r>
              <a:rPr lang="es-ES" dirty="0"/>
              <a:t>: </a:t>
            </a:r>
            <a:r>
              <a:rPr lang="es-ES" dirty="0" err="1"/>
              <a:t>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can </a:t>
            </a:r>
            <a:r>
              <a:rPr lang="es-ES" dirty="0" err="1"/>
              <a:t>fill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scores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possibilities</a:t>
            </a:r>
            <a:r>
              <a:rPr lang="es-ES" dirty="0"/>
              <a:t>, </a:t>
            </a:r>
            <a:r>
              <a:rPr lang="es-ES" dirty="0" err="1"/>
              <a:t>not</a:t>
            </a:r>
            <a:r>
              <a:rPr lang="es-ES" dirty="0"/>
              <a:t> to score, score 1, 2 </a:t>
            </a:r>
            <a:r>
              <a:rPr lang="es-ES" dirty="0" err="1"/>
              <a:t>or</a:t>
            </a:r>
            <a:r>
              <a:rPr lang="es-ES" dirty="0"/>
              <a:t> 3 and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comments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scored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 err="1"/>
              <a:t>Allow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photos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37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499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Swine Farm Assessor by ZINPRO</vt:lpstr>
      <vt:lpstr>Key data to control: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Swine Farm Assessor</dc:title>
  <dc:creator>DAVEIGA, Luis</dc:creator>
  <cp:lastModifiedBy>DAVEIGA, Luis</cp:lastModifiedBy>
  <cp:revision>12</cp:revision>
  <dcterms:created xsi:type="dcterms:W3CDTF">2018-11-28T15:40:57Z</dcterms:created>
  <dcterms:modified xsi:type="dcterms:W3CDTF">2018-11-30T17:14:59Z</dcterms:modified>
</cp:coreProperties>
</file>