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helf, book, sitting, library&#10;&#10;Description generated with very high confidence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b="625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 panose="020F0302020204030204"/>
              </a:rPr>
              <a:t>Exploratory Data Analysis of</a:t>
            </a:r>
            <a:br>
              <a:rPr lang="en-US" b="1">
                <a:solidFill>
                  <a:srgbClr val="FFFFFF"/>
                </a:solidFill>
                <a:cs typeface="Calibri Light" panose="020F0302020204030204"/>
              </a:rPr>
            </a:br>
            <a:r>
              <a:rPr lang="en-US" b="1">
                <a:solidFill>
                  <a:srgbClr val="FFFFFF"/>
                </a:solidFill>
                <a:cs typeface="Calibri Light" panose="020F0302020204030204"/>
              </a:rPr>
              <a:t>Movies released 2006-2016</a:t>
            </a:r>
            <a:endParaRPr lang="en-US" b="1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10620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>
                <a:cs typeface="Calibri Light" panose="020F0302020204030204"/>
              </a:rPr>
              <a:t>Number of movies released over the years</a:t>
            </a:r>
            <a:endParaRPr lang="en-US" sz="4800" b="1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08" y="6008368"/>
            <a:ext cx="10515599" cy="420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 panose="020F0502020204030204"/>
              </a:rPr>
              <a:t>The number of movies releasing per year have increased significantly over the years</a:t>
            </a:r>
            <a:endParaRPr lang="en-US" sz="2000"/>
          </a:p>
        </p:txBody>
      </p:sp>
      <p:pic>
        <p:nvPicPr>
          <p:cNvPr id="4" name="Picture 4" descr="A screenshot of a cell phone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075" y="1765935"/>
            <a:ext cx="7689850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 panose="020F0302020204030204"/>
              </a:rPr>
              <a:t>Impact of increase in number of movies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 panose="020F0502020204030204"/>
              </a:rPr>
              <a:t>Total revenue increased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 panose="020F0502020204030204"/>
              </a:rPr>
              <a:t>Average revenue decreased</a:t>
            </a:r>
            <a:endParaRPr lang="en-US"/>
          </a:p>
        </p:txBody>
      </p:sp>
      <p:pic>
        <p:nvPicPr>
          <p:cNvPr id="9" name="Picture 9" descr="A close up of a map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172200" y="2880845"/>
            <a:ext cx="5585754" cy="3292480"/>
          </a:xfrm>
        </p:spPr>
      </p:pic>
      <p:pic>
        <p:nvPicPr>
          <p:cNvPr id="13" name="Picture 13" descr="A close up of a map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732" y="2923567"/>
            <a:ext cx="5502843" cy="32070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Impact of increase in number of movies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 panose="020F03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 panose="020F0502020204030204"/>
              </a:rPr>
              <a:t>Total viewers votes increased</a:t>
            </a:r>
            <a:endParaRPr lang="en-US"/>
          </a:p>
        </p:txBody>
      </p:sp>
      <p:pic>
        <p:nvPicPr>
          <p:cNvPr id="7" name="Picture 7" descr="A close up of a map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0996" y="2752198"/>
            <a:ext cx="5416579" cy="342038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 panose="020F0502020204030204"/>
              </a:rPr>
              <a:t>Average viewers votes decreased</a:t>
            </a:r>
            <a:endParaRPr lang="en-US"/>
          </a:p>
        </p:txBody>
      </p:sp>
      <p:pic>
        <p:nvPicPr>
          <p:cNvPr id="9" name="Picture 9" descr="A close up of a map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29709" y="2682776"/>
            <a:ext cx="5542621" cy="35017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60" y="192596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cs typeface="Calibri Light" panose="020F0302020204030204"/>
              </a:rPr>
              <a:t>Impact of increase in number of movies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 panose="020F03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 panose="020F0502020204030204"/>
              </a:rPr>
              <a:t>Ratings decreased over the years</a:t>
            </a:r>
            <a:endParaRPr lang="en-US"/>
          </a:p>
        </p:txBody>
      </p:sp>
      <p:pic>
        <p:nvPicPr>
          <p:cNvPr id="7" name="Picture 7" descr="A close up of a mans face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7260" y="2910350"/>
            <a:ext cx="5330315" cy="31615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 panose="020F0502020204030204"/>
              </a:rPr>
              <a:t>Metascores decreased over the years</a:t>
            </a:r>
            <a:endParaRPr lang="en-US"/>
          </a:p>
        </p:txBody>
      </p:sp>
      <p:pic>
        <p:nvPicPr>
          <p:cNvPr id="9" name="Picture 9" descr="A close up of a map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912992"/>
            <a:ext cx="5441980" cy="317067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1111"/>
          </a:xfrm>
        </p:spPr>
        <p:txBody>
          <a:bodyPr/>
          <a:lstStyle/>
          <a:p>
            <a:pPr algn="ctr"/>
            <a:r>
              <a:rPr lang="en-US" b="1">
                <a:cs typeface="Calibri Light" panose="020F0302020204030204"/>
              </a:rPr>
              <a:t>Genre generating maximum revenue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1087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Total revenue by each genre</a:t>
            </a:r>
            <a:endParaRPr lang="en-US"/>
          </a:p>
        </p:txBody>
      </p:sp>
      <p:pic>
        <p:nvPicPr>
          <p:cNvPr id="7" name="Picture 7" descr="A screenshot of a cell phone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2845" y="1708806"/>
            <a:ext cx="5574730" cy="471641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1087"/>
            <a:ext cx="5183188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Revenue by genre year-wise</a:t>
            </a:r>
            <a:endParaRPr lang="en-US"/>
          </a:p>
        </p:txBody>
      </p:sp>
      <p:pic>
        <p:nvPicPr>
          <p:cNvPr id="9" name="Picture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1900622"/>
            <a:ext cx="5715150" cy="446217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51752"/>
          </a:xfrm>
        </p:spPr>
        <p:txBody>
          <a:bodyPr/>
          <a:lstStyle/>
          <a:p>
            <a:pPr algn="ctr"/>
            <a:r>
              <a:rPr lang="en-US" b="1">
                <a:cs typeface="Calibri Light" panose="020F0302020204030204"/>
              </a:rPr>
              <a:t>Revenue and Ratings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79238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cs typeface="Calibri" panose="020F0502020204030204"/>
              </a:rPr>
              <a:t>Highest earning movies</a:t>
            </a:r>
            <a:endParaRPr lang="en-US">
              <a:cs typeface="Calibri" panose="020F0502020204030204"/>
            </a:endParaRPr>
          </a:p>
        </p:txBody>
      </p:sp>
      <p:pic>
        <p:nvPicPr>
          <p:cNvPr id="7" name="Picture 7" descr="A picture containing computer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2622" y="2160019"/>
            <a:ext cx="5166495" cy="420217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0313" y="1379238"/>
            <a:ext cx="5183188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cs typeface="Calibri" panose="020F0502020204030204"/>
              </a:rPr>
              <a:t>Highest rated movies</a:t>
            </a:r>
            <a:endParaRPr lang="en-US">
              <a:cs typeface="Calibri" panose="020F0502020204030204"/>
            </a:endParaRPr>
          </a:p>
        </p:txBody>
      </p:sp>
      <p:pic>
        <p:nvPicPr>
          <p:cNvPr id="9" name="Picture 9" descr="A screenshot of a cell phone&#10;&#10;Description generated with very high confidence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26615" y="2203151"/>
            <a:ext cx="5059982" cy="415904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67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Revenue and Ratings</a:t>
            </a:r>
            <a:endParaRPr lang="en-US">
              <a:ea typeface="+mj-lt"/>
              <a:cs typeface="+mj-lt"/>
            </a:endParaRPr>
          </a:p>
          <a:p>
            <a:pPr algn="ctr"/>
            <a:endParaRPr lang="en-US" dirty="0">
              <a:cs typeface="Calibri Light" panose="020F03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4220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cs typeface="Calibri" panose="020F0502020204030204"/>
              </a:rPr>
              <a:t>Directors with highest earning movies</a:t>
            </a:r>
            <a:endParaRPr lang="en-US">
              <a:cs typeface="Calibri" panose="020F0502020204030204"/>
            </a:endParaRPr>
          </a:p>
        </p:txBody>
      </p:sp>
      <p:pic>
        <p:nvPicPr>
          <p:cNvPr id="7" name="Picture 7" descr="A screenshot of a cell phone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4090" y="1778574"/>
            <a:ext cx="5603485" cy="441872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4220"/>
            <a:ext cx="5183188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cs typeface="Calibri" panose="020F0502020204030204"/>
              </a:rPr>
              <a:t>Directors with highest rated movies</a:t>
            </a:r>
            <a:endParaRPr lang="en-US">
              <a:cs typeface="Calibri" panose="020F0502020204030204"/>
            </a:endParaRPr>
          </a:p>
        </p:txBody>
      </p:sp>
      <p:pic>
        <p:nvPicPr>
          <p:cNvPr id="9" name="Picture 9" descr="A picture containing computer&#10;&#10;Description generated with very high confidence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1081" y="1829340"/>
            <a:ext cx="5294897" cy="451847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703</Words>
  <Application>WPS Presentation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 Light</vt:lpstr>
      <vt:lpstr>office theme</vt:lpstr>
      <vt:lpstr>Exploratory Data Analysis of Movies released 2006-2016</vt:lpstr>
      <vt:lpstr>Number of movies released over the years</vt:lpstr>
      <vt:lpstr>Impact of increase in number of movies</vt:lpstr>
      <vt:lpstr>Impact of increase in number of movies</vt:lpstr>
      <vt:lpstr>Impact of increase in number of movies</vt:lpstr>
      <vt:lpstr>Genre generating maximum revenue</vt:lpstr>
      <vt:lpstr>Revenue and Ratings</vt:lpstr>
      <vt:lpstr>Revenue and Ratings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Ankit</cp:lastModifiedBy>
  <cp:revision>221</cp:revision>
  <dcterms:created xsi:type="dcterms:W3CDTF">2019-11-08T11:28:00Z</dcterms:created>
  <dcterms:modified xsi:type="dcterms:W3CDTF">2019-11-08T14:10:26Z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