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3880-971D-4AB5-AC93-710300A24C94}" v="1244" dt="2020-01-26T17:45:5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nsaid2018/Term-2/blob/master/Projects/houseprice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House Price Prediction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cs typeface="Calibri"/>
              </a:rPr>
              <a:t>Ankit Nigam</a:t>
            </a:r>
          </a:p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GCDAI – August Batch 2019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3" descr="A picture containing toy, drawing, clock&#10;&#10;Description generated with very high confidence">
            <a:extLst>
              <a:ext uri="{FF2B5EF4-FFF2-40B4-BE49-F238E27FC236}">
                <a16:creationId xmlns:a16="http://schemas.microsoft.com/office/drawing/2014/main" id="{5470CE28-D61C-4D1D-B144-5315484A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26973"/>
            <a:ext cx="4047843" cy="30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A040-872E-4FD6-BF87-E08F1B93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Selecting categorical features for prediction</a:t>
            </a:r>
            <a:endParaRPr lang="en-US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89A398-C595-405E-91CF-5EB3F13BF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48" y="1810796"/>
            <a:ext cx="11392618" cy="4726053"/>
          </a:xfrm>
        </p:spPr>
      </p:pic>
    </p:spTree>
    <p:extLst>
      <p:ext uri="{BB962C8B-B14F-4D97-AF65-F5344CB8AC3E}">
        <p14:creationId xmlns:p14="http://schemas.microsoft.com/office/powerpoint/2010/main" val="213977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7842-5F75-4847-AFEC-17442664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Assumptions for 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7982-5F22-48DD-BBEB-450C376D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There has to be linear relationship between input features and target variable</a:t>
            </a: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0A0A42-FFB1-4001-99F6-CCF75449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2859800"/>
            <a:ext cx="3864633" cy="3194363"/>
          </a:xfrm>
          <a:prstGeom prst="rect">
            <a:avLst/>
          </a:prstGeo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E9975FA-61AD-42C1-BE5C-088F5A4A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4" y="2859605"/>
            <a:ext cx="3418935" cy="3194752"/>
          </a:xfrm>
          <a:prstGeom prst="rect">
            <a:avLst/>
          </a:prstGeom>
        </p:spPr>
      </p:pic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0FB4B6E-4691-4807-BE9D-E4C4CC271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98" y="2710520"/>
            <a:ext cx="3864633" cy="33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9484-7724-4917-893D-4687222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Assumptions for Linear Regression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8160-CF5A-401D-B451-91C02B8F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Target variable should be normally distributed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AF37FA5-2A4D-4B8F-A4A2-6B39D626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2351679"/>
            <a:ext cx="5072331" cy="4081207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3C15A46-E996-4A53-A4E9-EEED75D9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2" y="2279792"/>
            <a:ext cx="6064368" cy="40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20D6-479C-4C21-9C83-46A462E8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Assumptions for Linear Regression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C50F-5F68-45D4-9E7D-5B5FE3D2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Independent features are not correlated - No multicollinearity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7958E8-2F20-4A97-8F30-12FE2E0F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355450"/>
            <a:ext cx="10291312" cy="40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EDDC-8AA2-4142-8BE4-EE0A20CB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Assumptions for Linear Regression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8888-0989-4D84-A71A-808E6ADF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The error term must have constant variance – Homoscedasticity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B04D31-5EDB-4F20-8C1A-0AE905A7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2440761"/>
            <a:ext cx="5029199" cy="3831157"/>
          </a:xfrm>
          <a:prstGeom prst="rect">
            <a:avLst/>
          </a:prstGeo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466AD83-99C1-4489-AB44-544DCFE4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2360556"/>
            <a:ext cx="4698520" cy="39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9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1583-21C9-46E3-B74F-1510DC3E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Comapring Models for Prediction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EF705FF-68F2-47BA-9078-2CD76BB1A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46166"/>
              </p:ext>
            </p:extLst>
          </p:nvPr>
        </p:nvGraphicFramePr>
        <p:xfrm>
          <a:off x="838200" y="1825625"/>
          <a:ext cx="10515600" cy="4873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45182087"/>
                    </a:ext>
                  </a:extLst>
                </a:gridCol>
              </a:tblGrid>
              <a:tr h="1710905">
                <a:tc>
                  <a:txBody>
                    <a:bodyPr/>
                    <a:lstStyle/>
                    <a:p>
                      <a:r>
                        <a:rPr lang="en-US" b="1"/>
                        <a:t>Linear Regression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87148"/>
                  </a:ext>
                </a:extLst>
              </a:tr>
              <a:tr h="1667773">
                <a:tc>
                  <a:txBody>
                    <a:bodyPr/>
                    <a:lstStyle/>
                    <a:p>
                      <a:r>
                        <a:rPr lang="en-US" b="1"/>
                        <a:t>Random Forest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9421"/>
                  </a:ext>
                </a:extLst>
              </a:tr>
              <a:tr h="1495245">
                <a:tc>
                  <a:txBody>
                    <a:bodyPr/>
                    <a:lstStyle/>
                    <a:p>
                      <a:r>
                        <a:rPr lang="en-US" b="1"/>
                        <a:t>Decision Tree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86724"/>
                  </a:ext>
                </a:extLst>
              </a:tr>
            </a:tbl>
          </a:graphicData>
        </a:graphic>
      </p:graphicFrame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117244-11E3-4574-A8FC-892DB398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2388858"/>
            <a:ext cx="7257690" cy="1102623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E44F9C-3807-4B93-854E-A725B4AA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27" y="3928496"/>
            <a:ext cx="7832784" cy="1013837"/>
          </a:xfrm>
          <a:prstGeom prst="rect">
            <a:avLst/>
          </a:prstGeom>
        </p:spPr>
      </p:pic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CA61B9-2ED0-4113-9B1C-12C01D73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853" y="5630442"/>
            <a:ext cx="6553198" cy="8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3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F85-8AB6-4E7E-9B91-B7AD7BDA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262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8A76-D45A-4996-B039-594872C9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Since errors along with Bias and Variance is low in Linear regression, so we will prefer Linear regression model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371F268-FA29-479D-9202-28955DF3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394693"/>
            <a:ext cx="10737010" cy="4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3066-00AB-434A-B799-18CDBF401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>
                <a:solidFill>
                  <a:schemeClr val="accent2"/>
                </a:solidFill>
                <a:cs typeface="Calibri Light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7AA7E-E0EB-4749-99AB-C39A5FA7E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574F-A507-4267-A42F-D44697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001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cs typeface="Calibri Light"/>
              </a:rPr>
              <a:t>Dataset Information</a:t>
            </a:r>
            <a:br>
              <a:rPr lang="en-US" b="1" dirty="0">
                <a:cs typeface="Calibri Light"/>
              </a:rPr>
            </a:br>
            <a:r>
              <a:rPr lang="en-US" sz="1800" dirty="0">
                <a:ea typeface="+mj-lt"/>
                <a:cs typeface="+mj-lt"/>
                <a:hlinkClick r:id="rId2"/>
              </a:rPr>
              <a:t>https://github.com/insaid2018/Term-2/blob/master/Projects/houseprices.txt</a:t>
            </a:r>
            <a:endParaRPr lang="en-US" sz="1800" b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031006-95A8-44FF-9CF6-174BC96C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638" y="2454651"/>
            <a:ext cx="7489704" cy="1339250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EA5798-CA3F-419C-84F6-B6E489C1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5" y="3981463"/>
            <a:ext cx="11398369" cy="25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FC4C-FAAE-483D-B556-E60CCEC3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Handling missing values in dataset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F8ABD35-9E61-48A5-AA48-2BD7F42F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47" y="1698042"/>
            <a:ext cx="10125073" cy="4994693"/>
          </a:xfrm>
        </p:spPr>
      </p:pic>
    </p:spTree>
    <p:extLst>
      <p:ext uri="{BB962C8B-B14F-4D97-AF65-F5344CB8AC3E}">
        <p14:creationId xmlns:p14="http://schemas.microsoft.com/office/powerpoint/2010/main" val="65900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C00F-4BBB-4611-BA39-27F63506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Handling missing values in dataset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1BE4B1B-C6B9-4A22-9012-B32CF40BB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870" y="1279286"/>
            <a:ext cx="10225355" cy="5487147"/>
          </a:xfrm>
        </p:spPr>
      </p:pic>
    </p:spTree>
    <p:extLst>
      <p:ext uri="{BB962C8B-B14F-4D97-AF65-F5344CB8AC3E}">
        <p14:creationId xmlns:p14="http://schemas.microsoft.com/office/powerpoint/2010/main" val="27518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C248-963A-449C-A1BB-7F3552A2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Handling missing values in dataset</a:t>
            </a:r>
            <a:endParaRPr lang="en-US">
              <a:cs typeface="Calibri Light" panose="020F0302020204030204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51A916-2C7A-4EAE-A52A-0F08ADE72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28" y="1408682"/>
            <a:ext cx="11375545" cy="5228356"/>
          </a:xfrm>
        </p:spPr>
      </p:pic>
    </p:spTree>
    <p:extLst>
      <p:ext uri="{BB962C8B-B14F-4D97-AF65-F5344CB8AC3E}">
        <p14:creationId xmlns:p14="http://schemas.microsoft.com/office/powerpoint/2010/main" val="260259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C06F-C7B5-408A-9070-B583612E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Distribution of input features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78D392-F4FC-4599-995D-7D00CE99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31" y="1494602"/>
            <a:ext cx="5569070" cy="2914291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57B892-F595-45A3-BFE6-29943358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96217"/>
            <a:ext cx="5589916" cy="2844774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9F873-C387-40B4-9F61-EA2BFDBC4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7" y="4417602"/>
            <a:ext cx="5172973" cy="2379137"/>
          </a:xfrm>
          <a:prstGeom prst="rect">
            <a:avLst/>
          </a:prstGeom>
        </p:spPr>
      </p:pic>
      <p:pic>
        <p:nvPicPr>
          <p:cNvPr id="40" name="Picture 4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3E9D88-42FE-4E6C-956E-6974259D3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345261"/>
            <a:ext cx="5589916" cy="24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06D3-84D4-4126-AA3A-973A8715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Distribution of target data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8039B74-C8F1-47F8-8731-A161B8BDB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15" y="1494946"/>
            <a:ext cx="6185320" cy="4998318"/>
          </a:xfr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D801459-9291-4F57-95A8-BF440233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1489038"/>
            <a:ext cx="5647425" cy="48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8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7E2C-FB0C-4F9C-B9C1-658F550C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916"/>
            <a:ext cx="10515600" cy="894244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Selecting continuous features for prediction</a:t>
            </a:r>
            <a:endParaRPr lang="en-US">
              <a:ea typeface="+mj-lt"/>
              <a:cs typeface="+mj-l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7FE4AE-1939-484D-89D0-4793C547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39" y="1523701"/>
            <a:ext cx="10857960" cy="5271488"/>
          </a:xfrm>
        </p:spPr>
      </p:pic>
    </p:spTree>
    <p:extLst>
      <p:ext uri="{BB962C8B-B14F-4D97-AF65-F5344CB8AC3E}">
        <p14:creationId xmlns:p14="http://schemas.microsoft.com/office/powerpoint/2010/main" val="169120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4A80-9D4D-4514-A24B-A327C673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Selecting continuous features for prediction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F6E81E-F912-418C-82D0-2E5B68428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54" y="1696229"/>
            <a:ext cx="11576829" cy="4797036"/>
          </a:xfrm>
        </p:spPr>
      </p:pic>
    </p:spTree>
    <p:extLst>
      <p:ext uri="{BB962C8B-B14F-4D97-AF65-F5344CB8AC3E}">
        <p14:creationId xmlns:p14="http://schemas.microsoft.com/office/powerpoint/2010/main" val="39533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House Price Prediction</vt:lpstr>
      <vt:lpstr>Dataset Information https://github.com/insaid2018/Term-2/blob/master/Projects/houseprices.txt</vt:lpstr>
      <vt:lpstr>Handling missing values in dataset</vt:lpstr>
      <vt:lpstr>Handling missing values in dataset</vt:lpstr>
      <vt:lpstr>Handling missing values in dataset</vt:lpstr>
      <vt:lpstr>Distribution of input features</vt:lpstr>
      <vt:lpstr>Distribution of target data</vt:lpstr>
      <vt:lpstr>Selecting continuous features for prediction </vt:lpstr>
      <vt:lpstr>Selecting continuous features for prediction</vt:lpstr>
      <vt:lpstr>Selecting categorical features for prediction</vt:lpstr>
      <vt:lpstr>Assumptions for Linear Regression</vt:lpstr>
      <vt:lpstr>Assumptions for Linear Regression</vt:lpstr>
      <vt:lpstr>Assumptions for Linear Regression</vt:lpstr>
      <vt:lpstr>Assumptions for Linear Regression</vt:lpstr>
      <vt:lpstr>Comapring Models for Prediction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391</cp:revision>
  <dcterms:created xsi:type="dcterms:W3CDTF">2020-01-26T14:17:39Z</dcterms:created>
  <dcterms:modified xsi:type="dcterms:W3CDTF">2020-01-26T17:47:00Z</dcterms:modified>
</cp:coreProperties>
</file>