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7613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on Insurance dataset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2004695"/>
            <a:ext cx="9145270" cy="3253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85800"/>
          </a:xfrm>
        </p:spPr>
        <p:txBody>
          <a:bodyPr>
            <a:normAutofit fontScale="90000"/>
          </a:bodyPr>
          <a:p>
            <a:r>
              <a:rPr lang="en-US"/>
              <a:t>Handling missing values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on Insurance dataset</dc:title>
  <dc:creator/>
  <cp:lastModifiedBy>Ankit</cp:lastModifiedBy>
  <cp:revision>2</cp:revision>
  <dcterms:created xsi:type="dcterms:W3CDTF">2020-02-02T17:32:15Z</dcterms:created>
  <dcterms:modified xsi:type="dcterms:W3CDTF">2020-02-02T18:22:37Z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