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30300"/>
          </a:xfrm>
        </p:spPr>
        <p:txBody>
          <a:bodyPr/>
          <a:lstStyle/>
          <a:p>
            <a:pPr algn="ctr"/>
            <a:r>
              <a:rPr lang="en-US" b="1" dirty="0"/>
              <a:t>EDA on Titanic Dataset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252980"/>
            <a:ext cx="9144000" cy="3004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901700"/>
          </a:xfrm>
        </p:spPr>
        <p:txBody>
          <a:bodyPr>
            <a:normAutofit fontScale="90000"/>
          </a:bodyPr>
          <a:p>
            <a:r>
              <a:rPr lang="en-US" b="1"/>
              <a:t>Handled empty values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025015"/>
            <a:ext cx="9144000" cy="3771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4665"/>
            <a:ext cx="9144000" cy="1544320"/>
          </a:xfrm>
        </p:spPr>
        <p:txBody>
          <a:bodyPr>
            <a:normAutofit fontScale="90000"/>
          </a:bodyPr>
          <a:p>
            <a:r>
              <a:rPr lang="en-US" b="1"/>
              <a:t>Handled missing values for age with median values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8235"/>
            <a:ext cx="9144000" cy="2869565"/>
          </a:xfrm>
        </p:spPr>
        <p:txBody>
          <a:bodyPr>
            <a:normAutofit/>
          </a:bodyPr>
          <a:p>
            <a:pPr algn="l"/>
            <a:r>
              <a:rPr lang="en-US" sz="2000"/>
              <a:t>df_train.loc[(df_train.Survived==1) &amp; (df_train.Sex=='male') &amp; (df_train.Age.isnull()),'Age']=df_train[(df_train.Survived==1) &amp; (df_train.Sex=='male') &amp; (df_train.Age.isnull())]['Age'].apply(set_age_values)</a:t>
            </a:r>
            <a:endParaRPr lang="en-US" sz="2000"/>
          </a:p>
          <a:p>
            <a:pPr algn="l"/>
            <a:endParaRPr lang="en-US" sz="2000"/>
          </a:p>
          <a:p>
            <a:pPr algn="l"/>
            <a:r>
              <a:rPr lang="en-US" sz="2000"/>
              <a:t>df_train.loc[(df_train.Survived==0) &amp; (df_train.Sex=='male') &amp; (df_train.Age.isnull()),'Age']=df_train[(df_train.Survived==0) &amp; (df_train.Sex=='male') &amp; (df_train.Age.isnull())]['Age'].apply(set_mage_values0)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6880"/>
            <a:ext cx="9144000" cy="2359660"/>
          </a:xfrm>
        </p:spPr>
        <p:txBody>
          <a:bodyPr>
            <a:normAutofit fontScale="90000"/>
          </a:bodyPr>
          <a:p>
            <a:br>
              <a:rPr lang="en-US"/>
            </a:br>
            <a:br>
              <a:rPr lang="en-US"/>
            </a:br>
            <a:r>
              <a:rPr lang="en-US" b="1"/>
              <a:t>Handled missing values in other columns by using mode or dropping them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7980"/>
            <a:ext cx="9144000" cy="2369820"/>
          </a:xfrm>
        </p:spPr>
        <p:txBody>
          <a:bodyPr/>
          <a:p>
            <a:pPr algn="l"/>
            <a:r>
              <a:rPr lang="en-US"/>
              <a:t>df_train.Embarked = df_train.Embarked.fillna(df_train['Embarked'].mode()[0])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df_train.drop('Cabin',axis=1, inplace=True)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44575"/>
          </a:xfrm>
        </p:spPr>
        <p:txBody>
          <a:bodyPr>
            <a:normAutofit fontScale="90000"/>
          </a:bodyPr>
          <a:p>
            <a:r>
              <a:rPr lang="en-US" b="1"/>
              <a:t>Correlation in Dataset for target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2167890"/>
            <a:ext cx="8591550" cy="3832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7185"/>
            <a:ext cx="9144000" cy="958850"/>
          </a:xfrm>
        </p:spPr>
        <p:txBody>
          <a:bodyPr>
            <a:normAutofit fontScale="90000"/>
          </a:bodyPr>
          <a:p>
            <a:r>
              <a:rPr lang="en-US" b="1"/>
              <a:t>Correlation in input features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1296035"/>
            <a:ext cx="11682730" cy="5238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45185"/>
          </a:xfrm>
        </p:spPr>
        <p:txBody>
          <a:bodyPr>
            <a:normAutofit fontScale="90000"/>
          </a:bodyPr>
          <a:p>
            <a:r>
              <a:rPr lang="en-US" b="1"/>
              <a:t>Distribution of Target Variable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2176145"/>
            <a:ext cx="8928735" cy="40913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WPS Presentation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Titanic Dataset</dc:title>
  <dc:creator/>
  <cp:lastModifiedBy>Ankit</cp:lastModifiedBy>
  <cp:revision>9</cp:revision>
  <dcterms:created xsi:type="dcterms:W3CDTF">2020-01-30T03:40:56Z</dcterms:created>
  <dcterms:modified xsi:type="dcterms:W3CDTF">2020-01-30T04:04:02Z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