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407035"/>
            <a:ext cx="9144000" cy="1297305"/>
          </a:xfrm>
        </p:spPr>
        <p:txBody>
          <a:bodyPr>
            <a:normAutofit/>
          </a:bodyPr>
          <a:p>
            <a:r>
              <a:rPr lang="en-US" sz="4000" b="1"/>
              <a:t>Events_data observations - Madhya Pradesh - huge event count for Indore</a:t>
            </a:r>
            <a:endParaRPr lang="en-US" sz="4000" b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1703705"/>
            <a:ext cx="9144000" cy="3554095"/>
          </a:xfrm>
        </p:spPr>
        <p:txBody>
          <a:bodyPr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704975"/>
            <a:ext cx="11008995" cy="44773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2835"/>
            <a:ext cx="9144000" cy="1074420"/>
          </a:xfrm>
        </p:spPr>
        <p:txBody>
          <a:bodyPr>
            <a:normAutofit fontScale="90000"/>
          </a:bodyPr>
          <a:p>
            <a:r>
              <a:rPr lang="en-US" sz="4000" b="1">
                <a:sym typeface="+mn-ea"/>
              </a:rPr>
              <a:t>Events_data observations - Uttrakhand- date wise event recorded</a:t>
            </a:r>
            <a:br>
              <a:rPr lang="en-US" sz="4000"/>
            </a:b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61640"/>
            <a:ext cx="9144000" cy="2296160"/>
          </a:xfrm>
        </p:spPr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975" y="1670685"/>
            <a:ext cx="9600565" cy="43148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695"/>
            <a:ext cx="9144000" cy="1209675"/>
          </a:xfrm>
        </p:spPr>
        <p:txBody>
          <a:bodyPr>
            <a:normAutofit fontScale="90000"/>
          </a:bodyPr>
          <a:p>
            <a:r>
              <a:rPr lang="en-US" sz="4000" b="1">
                <a:sym typeface="+mn-ea"/>
              </a:rPr>
              <a:t>Events_data observations - Uttrakhand- time wise event recorded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9035"/>
            <a:ext cx="9144000" cy="2818765"/>
          </a:xfrm>
        </p:spPr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537970"/>
            <a:ext cx="9144000" cy="43808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19505"/>
          </a:xfrm>
        </p:spPr>
        <p:txBody>
          <a:bodyPr>
            <a:normAutofit fontScale="90000"/>
          </a:bodyPr>
          <a:p>
            <a:r>
              <a:rPr lang="en-US" sz="4000" b="1">
                <a:sym typeface="+mn-ea"/>
              </a:rPr>
              <a:t>Events_data observations - Uttrakhand- top devices for event recorded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245" y="1551305"/>
            <a:ext cx="10048875" cy="4739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407035"/>
            <a:ext cx="9144000" cy="1297305"/>
          </a:xfrm>
        </p:spPr>
        <p:txBody>
          <a:bodyPr>
            <a:normAutofit/>
          </a:bodyPr>
          <a:p>
            <a:r>
              <a:rPr lang="en-US" sz="4000" b="1"/>
              <a:t>Events_data observations - Jammu and Kashmir - city wise event count</a:t>
            </a:r>
            <a:endParaRPr lang="en-US" sz="4000" b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1703705"/>
            <a:ext cx="9144000" cy="3554095"/>
          </a:xfrm>
        </p:spPr>
        <p:txBody>
          <a:bodyPr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805" y="1704975"/>
            <a:ext cx="10295255" cy="43332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2835"/>
            <a:ext cx="9144000" cy="1074420"/>
          </a:xfrm>
        </p:spPr>
        <p:txBody>
          <a:bodyPr>
            <a:normAutofit fontScale="90000"/>
          </a:bodyPr>
          <a:p>
            <a:r>
              <a:rPr lang="en-US" sz="4000" b="1">
                <a:sym typeface="+mn-ea"/>
              </a:rPr>
              <a:t>Events_data observations - Jammu and Kashmir - date wise event recorded</a:t>
            </a:r>
            <a:br>
              <a:rPr lang="en-US" sz="4000"/>
            </a:b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61640"/>
            <a:ext cx="9144000" cy="2296160"/>
          </a:xfrm>
        </p:spPr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05" y="1809750"/>
            <a:ext cx="10242550" cy="415163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695"/>
            <a:ext cx="9144000" cy="1209675"/>
          </a:xfrm>
        </p:spPr>
        <p:txBody>
          <a:bodyPr>
            <a:normAutofit fontScale="90000"/>
          </a:bodyPr>
          <a:p>
            <a:r>
              <a:rPr lang="en-US" sz="4000" b="1">
                <a:sym typeface="+mn-ea"/>
              </a:rPr>
              <a:t>Events_data observations - Jammu and Kashmir - time wise event recorded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9035"/>
            <a:ext cx="9144000" cy="2818765"/>
          </a:xfrm>
        </p:spPr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805" y="1690370"/>
            <a:ext cx="9434830" cy="420941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19505"/>
          </a:xfrm>
        </p:spPr>
        <p:txBody>
          <a:bodyPr>
            <a:normAutofit fontScale="90000"/>
          </a:bodyPr>
          <a:p>
            <a:r>
              <a:rPr lang="en-US" sz="4000" b="1">
                <a:sym typeface="+mn-ea"/>
              </a:rPr>
              <a:t>Events_data observations - Jammu and Kashmir- top devices for event recorded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761490"/>
            <a:ext cx="9791700" cy="42767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407035"/>
            <a:ext cx="9144000" cy="1297305"/>
          </a:xfrm>
        </p:spPr>
        <p:txBody>
          <a:bodyPr>
            <a:normAutofit/>
          </a:bodyPr>
          <a:p>
            <a:r>
              <a:rPr lang="en-US" sz="4000" b="1"/>
              <a:t>Events_data observations - Goa - city wise event count</a:t>
            </a:r>
            <a:endParaRPr lang="en-US" sz="4000" b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1703705"/>
            <a:ext cx="9144000" cy="3554095"/>
          </a:xfrm>
        </p:spPr>
        <p:txBody>
          <a:bodyPr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60" y="1552575"/>
            <a:ext cx="9676130" cy="4338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2835"/>
            <a:ext cx="9144000" cy="1074420"/>
          </a:xfrm>
        </p:spPr>
        <p:txBody>
          <a:bodyPr>
            <a:normAutofit fontScale="90000"/>
          </a:bodyPr>
          <a:p>
            <a:r>
              <a:rPr lang="en-US" sz="4000" b="1">
                <a:sym typeface="+mn-ea"/>
              </a:rPr>
              <a:t>Events_data observations - Goa - date wise event recorded</a:t>
            </a:r>
            <a:br>
              <a:rPr lang="en-US" sz="4000"/>
            </a:b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61640"/>
            <a:ext cx="9144000" cy="2296160"/>
          </a:xfrm>
        </p:spPr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890" y="1805305"/>
            <a:ext cx="9852660" cy="401891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695"/>
            <a:ext cx="9144000" cy="1209675"/>
          </a:xfrm>
        </p:spPr>
        <p:txBody>
          <a:bodyPr>
            <a:normAutofit fontScale="90000"/>
          </a:bodyPr>
          <a:p>
            <a:r>
              <a:rPr lang="en-US" sz="4000" b="1">
                <a:sym typeface="+mn-ea"/>
              </a:rPr>
              <a:t>Events_data observations - Goa - time wise event recorded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9035"/>
            <a:ext cx="9144000" cy="2818765"/>
          </a:xfrm>
        </p:spPr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635" y="1829435"/>
            <a:ext cx="9481185" cy="39236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2835"/>
            <a:ext cx="9144000" cy="1074420"/>
          </a:xfrm>
        </p:spPr>
        <p:txBody>
          <a:bodyPr>
            <a:normAutofit fontScale="90000"/>
          </a:bodyPr>
          <a:p>
            <a:r>
              <a:rPr lang="en-US" sz="4000" b="1">
                <a:sym typeface="+mn-ea"/>
              </a:rPr>
              <a:t>Events_data observations - Madhya Pradesh - date wise event recorded</a:t>
            </a:r>
            <a:br>
              <a:rPr lang="en-US" sz="4000"/>
            </a:b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61640"/>
            <a:ext cx="9144000" cy="2296160"/>
          </a:xfrm>
        </p:spPr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7470" y="1806575"/>
            <a:ext cx="9676130" cy="448373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19505"/>
          </a:xfrm>
        </p:spPr>
        <p:txBody>
          <a:bodyPr>
            <a:normAutofit fontScale="90000"/>
          </a:bodyPr>
          <a:p>
            <a:r>
              <a:rPr lang="en-US" sz="4000" b="1">
                <a:sym typeface="+mn-ea"/>
              </a:rPr>
              <a:t>Events_data observations - Goa - top devices for event recorded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1576705"/>
            <a:ext cx="10324465" cy="45192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407035"/>
            <a:ext cx="9144000" cy="1297305"/>
          </a:xfrm>
        </p:spPr>
        <p:txBody>
          <a:bodyPr>
            <a:normAutofit/>
          </a:bodyPr>
          <a:p>
            <a:r>
              <a:rPr lang="en-US" sz="4000" b="1"/>
              <a:t>Events_data observations - Nagaland- city wise event count</a:t>
            </a:r>
            <a:endParaRPr lang="en-US" sz="4000" b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1703705"/>
            <a:ext cx="9144000" cy="3554095"/>
          </a:xfrm>
        </p:spPr>
        <p:txBody>
          <a:bodyPr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1800225"/>
            <a:ext cx="10344785" cy="4086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2835"/>
            <a:ext cx="9144000" cy="1074420"/>
          </a:xfrm>
        </p:spPr>
        <p:txBody>
          <a:bodyPr>
            <a:normAutofit fontScale="90000"/>
          </a:bodyPr>
          <a:p>
            <a:r>
              <a:rPr lang="en-US" sz="4000" b="1">
                <a:sym typeface="+mn-ea"/>
              </a:rPr>
              <a:t>Events_data observations - Nagaland- date wise event recorded</a:t>
            </a:r>
            <a:br>
              <a:rPr lang="en-US" sz="4000"/>
            </a:b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61640"/>
            <a:ext cx="9144000" cy="2296160"/>
          </a:xfrm>
        </p:spPr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923415"/>
            <a:ext cx="9695815" cy="408178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695"/>
            <a:ext cx="9144000" cy="1209675"/>
          </a:xfrm>
        </p:spPr>
        <p:txBody>
          <a:bodyPr>
            <a:normAutofit fontScale="90000"/>
          </a:bodyPr>
          <a:p>
            <a:r>
              <a:rPr lang="en-US" sz="4000" b="1">
                <a:sym typeface="+mn-ea"/>
              </a:rPr>
              <a:t>Events_data observations - Nagaland- time wise event recorded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9035"/>
            <a:ext cx="9144000" cy="2818765"/>
          </a:xfrm>
        </p:spPr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365" y="1948180"/>
            <a:ext cx="9544685" cy="38004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19505"/>
          </a:xfrm>
        </p:spPr>
        <p:txBody>
          <a:bodyPr>
            <a:normAutofit fontScale="90000"/>
          </a:bodyPr>
          <a:p>
            <a:r>
              <a:rPr lang="en-US" sz="4000" b="1">
                <a:sym typeface="+mn-ea"/>
              </a:rPr>
              <a:t>Events_data observations - Nagaland- top devices for event recorded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470" y="1509395"/>
            <a:ext cx="10172700" cy="45675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1815"/>
            <a:ext cx="9144000" cy="1229995"/>
          </a:xfrm>
        </p:spPr>
        <p:txBody>
          <a:bodyPr>
            <a:normAutofit fontScale="90000"/>
          </a:bodyPr>
          <a:p>
            <a:r>
              <a:rPr lang="en-US" sz="4000" b="1"/>
              <a:t>Events_data observation - Madhya Pradesh has major share of events recorded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680" y="1781810"/>
            <a:ext cx="10590530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516255"/>
          </a:xfrm>
        </p:spPr>
        <p:txBody>
          <a:bodyPr>
            <a:normAutofit fontScale="90000"/>
          </a:bodyPr>
          <a:p>
            <a:r>
              <a:rPr lang="en-US" sz="4000" b="1"/>
              <a:t>Events_data observation - Date wise event for all states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0" y="1638935"/>
            <a:ext cx="9599930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687705"/>
          </a:xfrm>
        </p:spPr>
        <p:txBody>
          <a:bodyPr>
            <a:normAutofit fontScale="90000"/>
          </a:bodyPr>
          <a:p>
            <a:r>
              <a:rPr lang="en-US" sz="4000" b="1"/>
              <a:t>Events_data observation  - time wise event for all states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460" y="1810385"/>
            <a:ext cx="9714865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175"/>
            <a:ext cx="9144000" cy="1059180"/>
          </a:xfrm>
        </p:spPr>
        <p:txBody>
          <a:bodyPr>
            <a:normAutofit fontScale="90000"/>
          </a:bodyPr>
          <a:p>
            <a:r>
              <a:rPr lang="en-US" sz="4000" b="1"/>
              <a:t>gender_age_train observation - gender wise device count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725" y="1929130"/>
            <a:ext cx="9229725" cy="42138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175"/>
            <a:ext cx="9144000" cy="1289050"/>
          </a:xfrm>
        </p:spPr>
        <p:txBody>
          <a:bodyPr>
            <a:normAutofit/>
          </a:bodyPr>
          <a:p>
            <a:r>
              <a:rPr lang="en-US" sz="4000" b="1"/>
              <a:t>gender_age_train observation - age wise device count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" y="2054860"/>
            <a:ext cx="11376660" cy="40551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695"/>
            <a:ext cx="9144000" cy="1209675"/>
          </a:xfrm>
        </p:spPr>
        <p:txBody>
          <a:bodyPr>
            <a:normAutofit fontScale="90000"/>
          </a:bodyPr>
          <a:p>
            <a:r>
              <a:rPr lang="en-US" sz="4000" b="1">
                <a:sym typeface="+mn-ea"/>
              </a:rPr>
              <a:t>Events_data observations - Madhya Pradesh - time wise event recorded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9035"/>
            <a:ext cx="9144000" cy="2818765"/>
          </a:xfrm>
        </p:spPr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365" y="1557020"/>
            <a:ext cx="9326880" cy="47434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7210"/>
            <a:ext cx="9144000" cy="1159510"/>
          </a:xfrm>
        </p:spPr>
        <p:txBody>
          <a:bodyPr>
            <a:normAutofit fontScale="90000"/>
          </a:bodyPr>
          <a:p>
            <a:r>
              <a:rPr lang="en-US" sz="4000" b="1"/>
              <a:t>gender_age_train observation - count of devices for age and age group 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1696085"/>
            <a:ext cx="10858500" cy="45751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4360"/>
            <a:ext cx="9144000" cy="516890"/>
          </a:xfrm>
        </p:spPr>
        <p:txBody>
          <a:bodyPr>
            <a:normAutofit fontScale="90000"/>
          </a:bodyPr>
          <a:p>
            <a:r>
              <a:rPr lang="en-US" sz="4000" b="1"/>
              <a:t>Age for top devices in states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" y="1513840"/>
            <a:ext cx="11668125" cy="49574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462405"/>
          </a:xfrm>
        </p:spPr>
        <p:txBody>
          <a:bodyPr>
            <a:normAutofit fontScale="90000"/>
          </a:bodyPr>
          <a:p>
            <a:r>
              <a:rPr lang="en-US" sz="4000" b="1">
                <a:sym typeface="+mn-ea"/>
              </a:rPr>
              <a:t>Events_data observations - Madhya Pradesh - top devices for event recorded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10" y="1992630"/>
            <a:ext cx="10557510" cy="4319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407035"/>
            <a:ext cx="9144000" cy="1297305"/>
          </a:xfrm>
        </p:spPr>
        <p:txBody>
          <a:bodyPr>
            <a:normAutofit/>
          </a:bodyPr>
          <a:p>
            <a:r>
              <a:rPr lang="en-US" sz="4000" b="1"/>
              <a:t>Events_data observations - Chattisgarh - city wise event count</a:t>
            </a:r>
            <a:endParaRPr lang="en-US" sz="4000" b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1703705"/>
            <a:ext cx="9144000" cy="3554095"/>
          </a:xfrm>
        </p:spPr>
        <p:txBody>
          <a:bodyPr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540" y="1703705"/>
            <a:ext cx="10219690" cy="4234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2835"/>
            <a:ext cx="9144000" cy="1074420"/>
          </a:xfrm>
        </p:spPr>
        <p:txBody>
          <a:bodyPr>
            <a:normAutofit fontScale="90000"/>
          </a:bodyPr>
          <a:p>
            <a:r>
              <a:rPr lang="en-US" sz="4000" b="1">
                <a:sym typeface="+mn-ea"/>
              </a:rPr>
              <a:t>Events_data observations - Chattisgarh - date wise event recorded</a:t>
            </a:r>
            <a:br>
              <a:rPr lang="en-US" sz="4000"/>
            </a:b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61640"/>
            <a:ext cx="9144000" cy="2296160"/>
          </a:xfrm>
        </p:spPr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1552575"/>
            <a:ext cx="10214610" cy="46380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695"/>
            <a:ext cx="9144000" cy="1209675"/>
          </a:xfrm>
        </p:spPr>
        <p:txBody>
          <a:bodyPr>
            <a:normAutofit fontScale="90000"/>
          </a:bodyPr>
          <a:p>
            <a:r>
              <a:rPr lang="en-US" sz="4000" b="1">
                <a:sym typeface="+mn-ea"/>
              </a:rPr>
              <a:t>Events_data observations - Chattisgarh - time wise event recorded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9035"/>
            <a:ext cx="9144000" cy="2818765"/>
          </a:xfrm>
        </p:spPr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635" y="1571625"/>
            <a:ext cx="9566910" cy="47853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462405"/>
          </a:xfrm>
        </p:spPr>
        <p:txBody>
          <a:bodyPr>
            <a:normAutofit fontScale="90000"/>
          </a:bodyPr>
          <a:p>
            <a:r>
              <a:rPr lang="en-US" sz="4000" b="1">
                <a:sym typeface="+mn-ea"/>
              </a:rPr>
              <a:t>Events_data observations - Chattisgarh - top devices for event recorded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725" y="1998345"/>
            <a:ext cx="9734550" cy="42024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407035"/>
            <a:ext cx="9144000" cy="1297305"/>
          </a:xfrm>
        </p:spPr>
        <p:txBody>
          <a:bodyPr>
            <a:normAutofit/>
          </a:bodyPr>
          <a:p>
            <a:r>
              <a:rPr lang="en-US" sz="4000" b="1"/>
              <a:t>Events_data observations - Uttrakahnd - city wise event count</a:t>
            </a:r>
            <a:endParaRPr lang="en-US" sz="4000" b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1703705"/>
            <a:ext cx="9144000" cy="3554095"/>
          </a:xfrm>
        </p:spPr>
        <p:txBody>
          <a:bodyPr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020" y="1509395"/>
            <a:ext cx="10153015" cy="4552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1970</Words>
  <Application>WPS Presentation</Application>
  <PresentationFormat>Widescreen</PresentationFormat>
  <Paragraphs>62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Events_data observations - Madhya Pradesh - huge event count for Indore</vt:lpstr>
      <vt:lpstr>Events_data observations - Madhya Pradesh - date wise event recorded </vt:lpstr>
      <vt:lpstr>Events_data observations - Madhya Pradesh - time wise event recorded</vt:lpstr>
      <vt:lpstr>Events_data observations - Madhya Pradesh - top devices for event recorded </vt:lpstr>
      <vt:lpstr>Events_data observations - Chattisgarh - city wise event count</vt:lpstr>
      <vt:lpstr>Events_data observations - Chattisgarh - date wise event recorded </vt:lpstr>
      <vt:lpstr>Events_data observations - Chattisgarh - time wise event recorded</vt:lpstr>
      <vt:lpstr>Events_data observations - Chattisgarh - top devices for event recorded </vt:lpstr>
      <vt:lpstr>Events_data observations - Uttrakahnd - city wise event count</vt:lpstr>
      <vt:lpstr>Events_data observations - Uttrakhand- date wise event recorded </vt:lpstr>
      <vt:lpstr>Events_data observations - Uttrakhand- time wise event recorded</vt:lpstr>
      <vt:lpstr>Events_data observations - Uttrakhand- top devices for event recorded </vt:lpstr>
      <vt:lpstr>Events_data observations - Jammy and Kashmir - city wise event count</vt:lpstr>
      <vt:lpstr>Events_data observations - Jammu and Kashmir - date wise event recorded </vt:lpstr>
      <vt:lpstr>Events_data observations - Jammu and Kashmir - time wise event recorded</vt:lpstr>
      <vt:lpstr>Events_data observations - Jammu and Kashmir- top devices for event recorded </vt:lpstr>
      <vt:lpstr>Events_data observations - Goa - city wise event count</vt:lpstr>
      <vt:lpstr>Events_data observations - Goa - date wise event recorded </vt:lpstr>
      <vt:lpstr>Events_data observations - Goa - time wise event recorded</vt:lpstr>
      <vt:lpstr>Events_data observations - Goa - top devices for event recorded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Age for top devices in states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Events_data observations - Madhya Pradesh - huge event count for Indore</dc:title>
  <dc:creator/>
  <cp:lastModifiedBy>Ankit</cp:lastModifiedBy>
  <cp:revision>32</cp:revision>
  <dcterms:created xsi:type="dcterms:W3CDTF">2020-02-23T12:56:45Z</dcterms:created>
  <dcterms:modified xsi:type="dcterms:W3CDTF">2020-02-23T14:47:23Z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