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5C8AE-6914-47F5-AFC5-64B95F80DAAB}" v="1063" dt="2020-05-03T19:39:17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2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4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 b="1" dirty="0">
                <a:solidFill>
                  <a:srgbClr val="000000"/>
                </a:solidFill>
                <a:cs typeface="Calibri Light"/>
              </a:rPr>
              <a:t>Gender recognition by voice</a:t>
            </a:r>
            <a:endParaRPr lang="en-US" sz="4100" b="1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  <a:cs typeface="Calibri"/>
              </a:rPr>
              <a:t>Ankit Nigam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cs typeface="Calibri"/>
              </a:rPr>
              <a:t>GCDAI – August batch 2019</a:t>
            </a:r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0F56D85-4DC4-4D43-BBE6-3EF1E239A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0" y="2715703"/>
            <a:ext cx="4141760" cy="234099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DC15-67FD-4209-938C-8562EA6FB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609"/>
            <a:ext cx="9144000" cy="1381185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Data distribution after outlier removal – target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3C829-2938-42F1-A3B6-2F7DD4B99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87E54D-B83C-4D5C-B081-31A0C62D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5" y="1902402"/>
            <a:ext cx="8925463" cy="460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4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8829-5654-494B-BBEF-C7DCFD2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Dimensionality reduction - PCA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9DBE-8394-49BD-9969-E66809CC7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91747E6-4ECA-4D78-A203-74D4C23915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899" y="1597430"/>
            <a:ext cx="5736205" cy="47953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0495B-EE5E-4632-B8CA-A9766E6E8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F294DF-2535-45B3-9375-8D03A8770B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4919" y="1597430"/>
            <a:ext cx="5317824" cy="4881651"/>
          </a:xfrm>
        </p:spPr>
      </p:pic>
    </p:spTree>
    <p:extLst>
      <p:ext uri="{BB962C8B-B14F-4D97-AF65-F5344CB8AC3E}">
        <p14:creationId xmlns:p14="http://schemas.microsoft.com/office/powerpoint/2010/main" val="341655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1349-F4C1-4469-ABC7-44E7DE5B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785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Calibri Light"/>
              </a:rPr>
              <a:t>Model Selection using pipeline</a:t>
            </a:r>
          </a:p>
        </p:txBody>
      </p:sp>
      <p:pic>
        <p:nvPicPr>
          <p:cNvPr id="7" name="Picture 7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D9223596-B8EB-4C60-9C29-4F3C5302D7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3365" y="1472887"/>
            <a:ext cx="5536181" cy="4972586"/>
          </a:xfrm>
        </p:spPr>
      </p:pic>
      <p:pic>
        <p:nvPicPr>
          <p:cNvPr id="9" name="Picture 9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05C51D6C-F731-4A28-82DA-8F8392A85B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05498" y="1479625"/>
            <a:ext cx="5789759" cy="4973487"/>
          </a:xfrm>
        </p:spPr>
      </p:pic>
    </p:spTree>
    <p:extLst>
      <p:ext uri="{BB962C8B-B14F-4D97-AF65-F5344CB8AC3E}">
        <p14:creationId xmlns:p14="http://schemas.microsoft.com/office/powerpoint/2010/main" val="114794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1349-F4C1-4469-ABC7-44E7DE5B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6974"/>
            <a:ext cx="10515600" cy="89424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Model Selection using pipeline</a:t>
            </a:r>
          </a:p>
        </p:txBody>
      </p:sp>
      <p:pic>
        <p:nvPicPr>
          <p:cNvPr id="4" name="Picture 5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4D482BBA-C3C4-4706-9C53-173E64E8D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3" y="1431878"/>
            <a:ext cx="5949349" cy="5072545"/>
          </a:xfrm>
          <a:prstGeom prst="rect">
            <a:avLst/>
          </a:prstGeom>
        </p:spPr>
      </p:pic>
      <p:pic>
        <p:nvPicPr>
          <p:cNvPr id="13" name="Picture 1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D7DAFD04-1321-4CA8-A3E8-9A96A629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150" y="1427765"/>
            <a:ext cx="5388632" cy="505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37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B51E-BC2F-41E8-8BB3-8DEADD05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6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Calibri Light"/>
              </a:rPr>
              <a:t>Final Model – Support Vector Classifier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8FC710-ACA3-424F-80E2-803A8798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7" y="1211608"/>
            <a:ext cx="5230482" cy="5024256"/>
          </a:xfrm>
          <a:prstGeom prst="rect">
            <a:avLst/>
          </a:prstGeom>
        </p:spPr>
      </p:pic>
      <p:pic>
        <p:nvPicPr>
          <p:cNvPr id="7" name="Picture 7" descr="A picture containing knife&#10;&#10;Description generated with very high confidence">
            <a:extLst>
              <a:ext uri="{FF2B5EF4-FFF2-40B4-BE49-F238E27FC236}">
                <a16:creationId xmlns:a16="http://schemas.microsoft.com/office/drawing/2014/main" id="{0B2DF715-F11C-4717-B602-9C95FD71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169" y="1461369"/>
            <a:ext cx="5144757" cy="1979941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2CE9F1-1C3B-47BB-9FBB-AD0C7CD43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608" y="3731015"/>
            <a:ext cx="5633048" cy="26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03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95CE-153F-4D0B-B0D6-5D16877F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2" y="2651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accent2"/>
                </a:solidFill>
                <a:cs typeface="Calibri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496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C45A-23CF-4693-B762-917FABC6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9424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Dataset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03714-EB8E-4DED-8B27-E85D4ADB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50484"/>
            <a:ext cx="5157787" cy="40697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cs typeface="Calibri"/>
              </a:rPr>
              <a:t>Input features</a:t>
            </a:r>
            <a:endParaRPr lang="en-US" dirty="0"/>
          </a:p>
        </p:txBody>
      </p:sp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FE2F94-F415-4807-ABFE-3C3136E214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4762" y="1757453"/>
            <a:ext cx="7971270" cy="46766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067B6-12C9-4FB8-9619-FB946532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24954" y="1350484"/>
            <a:ext cx="3630434" cy="40696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cs typeface="Calibri"/>
              </a:rPr>
              <a:t>Target</a:t>
            </a:r>
          </a:p>
        </p:txBody>
      </p:sp>
      <p:pic>
        <p:nvPicPr>
          <p:cNvPr id="17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22D8FB-832C-486B-9CCE-2D0423AD45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341458" y="2468069"/>
            <a:ext cx="3087536" cy="2464637"/>
          </a:xfrm>
        </p:spPr>
      </p:pic>
    </p:spTree>
    <p:extLst>
      <p:ext uri="{BB962C8B-B14F-4D97-AF65-F5344CB8AC3E}">
        <p14:creationId xmlns:p14="http://schemas.microsoft.com/office/powerpoint/2010/main" val="177579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986A-95B1-408D-9DB2-6BFB820E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5488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Outlier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D45F1-675E-45BE-AD6F-085B1E185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C618BB-537C-4D29-98E4-C5FC333615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7195" y="1239869"/>
            <a:ext cx="5703539" cy="494979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A990E-B486-47F0-A8B7-CDB24BAA0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9" descr="A picture containing pencil&#10;&#10;Description generated with very high confidence">
            <a:extLst>
              <a:ext uri="{FF2B5EF4-FFF2-40B4-BE49-F238E27FC236}">
                <a16:creationId xmlns:a16="http://schemas.microsoft.com/office/drawing/2014/main" id="{18C02562-81F6-4982-9BEA-98C72374340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8006" y="1239869"/>
            <a:ext cx="5631651" cy="4949794"/>
          </a:xfrm>
        </p:spPr>
      </p:pic>
    </p:spTree>
    <p:extLst>
      <p:ext uri="{BB962C8B-B14F-4D97-AF65-F5344CB8AC3E}">
        <p14:creationId xmlns:p14="http://schemas.microsoft.com/office/powerpoint/2010/main" val="396852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68BC-137B-421E-AEDA-3197E252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79865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Data distribution – Kurtosis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8987-0E6B-4454-BB87-A821D02AE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B7BA93-9D11-499D-802E-E405F73B83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9714" y="1187060"/>
            <a:ext cx="11268162" cy="5227939"/>
          </a:xfrm>
        </p:spPr>
      </p:pic>
    </p:spTree>
    <p:extLst>
      <p:ext uri="{BB962C8B-B14F-4D97-AF65-F5344CB8AC3E}">
        <p14:creationId xmlns:p14="http://schemas.microsoft.com/office/powerpoint/2010/main" val="73314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2F8B-765A-4493-8283-1D4F37CA6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9118"/>
            <a:ext cx="9144000" cy="892356"/>
          </a:xfrm>
        </p:spPr>
        <p:txBody>
          <a:bodyPr>
            <a:normAutofit/>
          </a:bodyPr>
          <a:lstStyle/>
          <a:p>
            <a:r>
              <a:rPr lang="en-US" sz="4400" b="1" dirty="0">
                <a:ea typeface="+mj-lt"/>
                <a:cs typeface="+mj-lt"/>
              </a:rPr>
              <a:t>Data distribution – Skewness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3EC7A-C2D4-4401-9001-452E36E1B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E17077C-62A3-43FD-A5F8-7812044A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08" y="1283890"/>
            <a:ext cx="11077902" cy="519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DC15-67FD-4209-938C-8562EA6FB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1684"/>
            <a:ext cx="9144000" cy="921110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Data distribution – target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3C829-2938-42F1-A3B6-2F7DD4B99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935DF4D-A035-453A-90AB-CBD7689A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52" y="2314037"/>
            <a:ext cx="9730595" cy="40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481A-EFD5-4FDA-BEB8-49274B5F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923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Calibri Light"/>
              </a:rPr>
              <a:t>Correlation between columns</a:t>
            </a:r>
            <a:endParaRPr lang="en-US" b="1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37246-C358-4738-9F56-4357A37A9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0D24B4F-1D9F-4194-AC7B-05C6F85EFB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2823" y="1038585"/>
            <a:ext cx="11279452" cy="5496134"/>
          </a:xfrm>
        </p:spPr>
      </p:pic>
    </p:spTree>
    <p:extLst>
      <p:ext uri="{BB962C8B-B14F-4D97-AF65-F5344CB8AC3E}">
        <p14:creationId xmlns:p14="http://schemas.microsoft.com/office/powerpoint/2010/main" val="193485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68BC-137B-421E-AEDA-3197E252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Data distribution after scaling– Kurtosis</a:t>
            </a:r>
            <a:endParaRPr lang="en-US" dirty="0"/>
          </a:p>
        </p:txBody>
      </p:sp>
      <p:pic>
        <p:nvPicPr>
          <p:cNvPr id="15" name="Picture 1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EC2ADE53-B858-425E-A89C-2A0B97B1C9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7826" y="1147271"/>
            <a:ext cx="11512579" cy="5350650"/>
          </a:xfrm>
        </p:spPr>
      </p:pic>
    </p:spTree>
    <p:extLst>
      <p:ext uri="{BB962C8B-B14F-4D97-AF65-F5344CB8AC3E}">
        <p14:creationId xmlns:p14="http://schemas.microsoft.com/office/powerpoint/2010/main" val="185459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2F8B-765A-4493-8283-1D4F37CA6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788915"/>
          </a:xfrm>
        </p:spPr>
        <p:txBody>
          <a:bodyPr>
            <a:normAutofit/>
          </a:bodyPr>
          <a:lstStyle/>
          <a:p>
            <a:r>
              <a:rPr lang="en-US" sz="4800" b="1" dirty="0">
                <a:ea typeface="+mj-lt"/>
                <a:cs typeface="+mj-lt"/>
              </a:rPr>
              <a:t>Data distribution after scaling – Skewness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3EC7A-C2D4-4401-9001-452E36E1B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B3675A4-852D-437A-81A5-611BCDD0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80" y="1179621"/>
            <a:ext cx="11406994" cy="532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0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Gender recognition by voice</vt:lpstr>
      <vt:lpstr>Dataset information</vt:lpstr>
      <vt:lpstr>Outlier Information</vt:lpstr>
      <vt:lpstr>Data distribution – Kurtosis</vt:lpstr>
      <vt:lpstr>Data distribution – Skewness</vt:lpstr>
      <vt:lpstr>Data distribution – target </vt:lpstr>
      <vt:lpstr>Correlation between columns</vt:lpstr>
      <vt:lpstr>Data distribution after scaling– Kurtosis</vt:lpstr>
      <vt:lpstr>Data distribution after scaling – Skewness</vt:lpstr>
      <vt:lpstr>Data distribution after outlier removal – target </vt:lpstr>
      <vt:lpstr>Dimensionality reduction - PCA</vt:lpstr>
      <vt:lpstr>Model Selection using pipeline</vt:lpstr>
      <vt:lpstr>Model Selection using pipeline</vt:lpstr>
      <vt:lpstr>Final Model – Support Vector Classifier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386</cp:revision>
  <dcterms:created xsi:type="dcterms:W3CDTF">2020-05-03T18:30:31Z</dcterms:created>
  <dcterms:modified xsi:type="dcterms:W3CDTF">2020-05-03T19:39:46Z</dcterms:modified>
</cp:coreProperties>
</file>