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1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3D3F-1F4B-DB45-934A-E8E352CAA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C5DE7-12AD-A54D-A5FA-FB3E78F92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1B1F2-2F80-8D42-800A-8BC59712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C195-04B2-D942-A2D4-C1A8B4226E82}" type="datetimeFigureOut">
              <a:rPr lang="en-NP" smtClean="0"/>
              <a:t>16/07/2021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49ED5-54A8-DF48-8752-4E0E42236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062B-79B8-0A45-98BF-0C1FD92D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E618-B517-4945-AA85-C3375983126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6273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9672-D616-D243-8169-9B18F701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FF22D-CEA6-0E40-BF8E-623C21BC6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48ACB-0C24-8F4C-A1A0-A2D8022D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C195-04B2-D942-A2D4-C1A8B4226E82}" type="datetimeFigureOut">
              <a:rPr lang="en-NP" smtClean="0"/>
              <a:t>16/07/2021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1B5E7-1A0D-E641-9D10-370A2F08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21CCB-5883-9E45-A878-6F21220F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E618-B517-4945-AA85-C3375983126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7711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B6CEF-BA4A-4A40-BE12-15588E960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09A8F-8394-1F48-9B98-3CF2E9939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1B325-6FC2-9841-BEAD-8BBFDE17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C195-04B2-D942-A2D4-C1A8B4226E82}" type="datetimeFigureOut">
              <a:rPr lang="en-NP" smtClean="0"/>
              <a:t>16/07/2021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A7E92-9660-A94B-A069-ECBE0FF9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DE577-53C6-1C49-80C0-203E2BEE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E618-B517-4945-AA85-C3375983126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3396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AD65-9A59-C84C-8C82-3E62C14A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22CC-08D4-1242-A735-89E06C9C6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C338D-F538-EB49-A233-E7EBF3BD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C195-04B2-D942-A2D4-C1A8B4226E82}" type="datetimeFigureOut">
              <a:rPr lang="en-NP" smtClean="0"/>
              <a:t>16/07/2021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51ED3-C027-B242-943E-5457845B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E4D31-1E57-9047-9659-3FA97D7C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E618-B517-4945-AA85-C3375983126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9799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55D4-CA79-094C-8DE2-76F422D8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640B4-A2A7-F04E-913D-8E60C6791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2D9ED-8D3C-8A4F-A147-6D309CEF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C195-04B2-D942-A2D4-C1A8B4226E82}" type="datetimeFigureOut">
              <a:rPr lang="en-NP" smtClean="0"/>
              <a:t>16/07/2021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B97B9-B7BE-B94A-A5C4-B9396A2A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ED4CE-CD01-4541-942D-1AAA4EB9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E618-B517-4945-AA85-C3375983126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943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84A4-D13D-2342-B409-CBB1DA787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43FB7-1534-2F47-B4BB-E9FD8D7BB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8426B-9AAB-D74E-8194-9058CB31E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018F0-6D0D-5F42-854A-E27C1993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C195-04B2-D942-A2D4-C1A8B4226E82}" type="datetimeFigureOut">
              <a:rPr lang="en-NP" smtClean="0"/>
              <a:t>16/07/2021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666CD-77D8-3346-9F5D-3C125D57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0D796-6F74-2746-B0A6-BC644250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E618-B517-4945-AA85-C3375983126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33450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658D-7646-8847-B21D-BBB05315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A18A9-F680-BC43-B760-472100F3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5CDCD-E66B-374D-9D6D-8D8FDC824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483BB-2487-D34E-A29D-2EB7481F6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D5A34-3E3A-7146-8382-A112AA551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B89BB-73E8-A546-BCF6-AB783BD6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C195-04B2-D942-A2D4-C1A8B4226E82}" type="datetimeFigureOut">
              <a:rPr lang="en-NP" smtClean="0"/>
              <a:t>16/07/2021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4395E-5599-9244-B2AB-E0A74431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96781C-A6C1-0949-AA32-5A8EF727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E618-B517-4945-AA85-C3375983126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4852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0DF-4B0A-A44A-96AF-BBAD268A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AD896-A8EB-AA44-A146-B55B44CA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C195-04B2-D942-A2D4-C1A8B4226E82}" type="datetimeFigureOut">
              <a:rPr lang="en-NP" smtClean="0"/>
              <a:t>16/07/2021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BBD41-A3C0-094A-8992-733EC032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69B8F-9A69-064B-9078-837FCFA1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E618-B517-4945-AA85-C3375983126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2860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E20A2-36EB-8241-8B23-B89475F9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C195-04B2-D942-A2D4-C1A8B4226E82}" type="datetimeFigureOut">
              <a:rPr lang="en-NP" smtClean="0"/>
              <a:t>16/07/2021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06F29-4563-0240-92D6-A0F4DE7E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36409-850A-F047-A028-23B6AA73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E618-B517-4945-AA85-C3375983126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6239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0AEAC-F282-0F4C-9251-038D353C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87C84-2633-B748-BF54-90C86F96F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A7EAB-4649-7040-B05E-62207134B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CBCAA-FB3A-1341-A250-FC97DA1E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C195-04B2-D942-A2D4-C1A8B4226E82}" type="datetimeFigureOut">
              <a:rPr lang="en-NP" smtClean="0"/>
              <a:t>16/07/2021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7E9D0-75C2-FE4C-A562-CE1AA778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66BE1-B4DB-1D45-B44F-D19C53DB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E618-B517-4945-AA85-C3375983126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03834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1DA0-0061-D942-AD0D-8786449ED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DD94F-05A6-7749-ACB5-2F5B5FC6E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393DC-D9BD-4B46-A45B-E65B3CE06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D371E-06B1-314D-ADAF-2864F344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C195-04B2-D942-A2D4-C1A8B4226E82}" type="datetimeFigureOut">
              <a:rPr lang="en-NP" smtClean="0"/>
              <a:t>16/07/2021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A1641-42A3-CE44-B3B9-131239D6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73C54-DCD0-8446-A325-6D7FF318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E618-B517-4945-AA85-C3375983126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04135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A6E4F-BDCE-B04B-8521-00B6F763E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D1B7D-693C-0F4D-9260-5CA90BE48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23468-D582-0E42-949C-6680508EB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DC195-04B2-D942-A2D4-C1A8B4226E82}" type="datetimeFigureOut">
              <a:rPr lang="en-NP" smtClean="0"/>
              <a:t>16/07/2021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2A184-389A-5E44-9874-A7BBE318D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25B7-0D84-3242-B975-3A1C017CE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5E618-B517-4945-AA85-C3375983126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3267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OURCE ALLOCATION    By: Kemuel Bryan G. Luciaja ">
            <a:extLst>
              <a:ext uri="{FF2B5EF4-FFF2-40B4-BE49-F238E27FC236}">
                <a16:creationId xmlns:a16="http://schemas.microsoft.com/office/drawing/2014/main" id="{BEE7BE73-4068-464F-94E0-7BDB3BB43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731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xample of Resource Allocation for Jobs                      Assume that the active resource                      plan is ...">
            <a:extLst>
              <a:ext uri="{FF2B5EF4-FFF2-40B4-BE49-F238E27FC236}">
                <a16:creationId xmlns:a16="http://schemas.microsoft.com/office/drawing/2014/main" id="{A72DDE6E-E5A2-E743-AA5D-A67F68779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411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Resource levelingA project management technique used to examineunbalanced use of resources (usually people or equipment)ov...">
            <a:extLst>
              <a:ext uri="{FF2B5EF4-FFF2-40B4-BE49-F238E27FC236}">
                <a16:creationId xmlns:a16="http://schemas.microsoft.com/office/drawing/2014/main" id="{C2921A8C-9189-9E44-86A2-3F61DF3FE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150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Resource leveling           If DW Consumer Group do not           fully use the allocated 60%, the           unused portio...">
            <a:extLst>
              <a:ext uri="{FF2B5EF4-FFF2-40B4-BE49-F238E27FC236}">
                <a16:creationId xmlns:a16="http://schemas.microsoft.com/office/drawing/2014/main" id="{F395A68B-E1C0-E144-BA41-AE830DD2E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029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Resource levelingThe Two Key Elements of Resource Leveling:1. As the main aim of resource leveling is to allocate resource...">
            <a:extLst>
              <a:ext uri="{FF2B5EF4-FFF2-40B4-BE49-F238E27FC236}">
                <a16:creationId xmlns:a16="http://schemas.microsoft.com/office/drawing/2014/main" id="{FC9F6ABE-E81E-8649-9572-5E01DDA64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46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Resource Over-allocationOver-allocation of a resource is when a resourcehas been assigned more work than can becompleted d...">
            <a:extLst>
              <a:ext uri="{FF2B5EF4-FFF2-40B4-BE49-F238E27FC236}">
                <a16:creationId xmlns:a16="http://schemas.microsoft.com/office/drawing/2014/main" id="{CDA2F81D-D574-5746-985B-06FC322CC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294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echniques for Avoiding Resource Overload1.   Resource Leveling2.   Prioritize Projects3.   Linking Tasks4.   Leaving Brea...">
            <a:extLst>
              <a:ext uri="{FF2B5EF4-FFF2-40B4-BE49-F238E27FC236}">
                <a16:creationId xmlns:a16="http://schemas.microsoft.com/office/drawing/2014/main" id="{A2F0DB9D-CFA8-BA41-86C4-FB083AA8D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438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Techniques for Avoiding Resource Overload1. Resource Leveling            In this method, the project manager   can either ...">
            <a:extLst>
              <a:ext uri="{FF2B5EF4-FFF2-40B4-BE49-F238E27FC236}">
                <a16:creationId xmlns:a16="http://schemas.microsoft.com/office/drawing/2014/main" id="{25FB4E75-0E3A-184C-B477-D8FE5C1BC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899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Techniques for Avoiding Resource Overload2. Prioritize Projects             By prioritizing projects, when a   resource al...">
            <a:extLst>
              <a:ext uri="{FF2B5EF4-FFF2-40B4-BE49-F238E27FC236}">
                <a16:creationId xmlns:a16="http://schemas.microsoft.com/office/drawing/2014/main" id="{4B9EA949-766B-4842-8A38-0E6C85CCF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150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Techniques for Avoiding Resource Overload3. Linking Tasks            Linking tasks is more of a logistical   solution. If ...">
            <a:extLst>
              <a:ext uri="{FF2B5EF4-FFF2-40B4-BE49-F238E27FC236}">
                <a16:creationId xmlns:a16="http://schemas.microsoft.com/office/drawing/2014/main" id="{74FC1973-30BC-164B-ABA0-15C113D35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744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Techniques for Avoiding Resource Overload4. Leaving Breathing Room             When scheduling the project, it is vital   ...">
            <a:extLst>
              <a:ext uri="{FF2B5EF4-FFF2-40B4-BE49-F238E27FC236}">
                <a16:creationId xmlns:a16="http://schemas.microsoft.com/office/drawing/2014/main" id="{FEDC8223-D466-FD4D-9053-E35B0E661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23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ource  An economic or productive factor required toaccomplish an activity, or as means to undertakean enterprise and ac...">
            <a:extLst>
              <a:ext uri="{FF2B5EF4-FFF2-40B4-BE49-F238E27FC236}">
                <a16:creationId xmlns:a16="http://schemas.microsoft.com/office/drawing/2014/main" id="{31305B0D-0857-5943-BD17-06C5AF8FB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020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Techniques for Avoiding Resource Overload5. Avoid the “Putting out fires” approach to project   management              If...">
            <a:extLst>
              <a:ext uri="{FF2B5EF4-FFF2-40B4-BE49-F238E27FC236}">
                <a16:creationId xmlns:a16="http://schemas.microsoft.com/office/drawing/2014/main" id="{6BB5B279-FCAE-2D40-88CD-7A2CAA153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69C441-06C4-7D43-B444-DC503AE50B8E}"/>
              </a:ext>
            </a:extLst>
          </p:cNvPr>
          <p:cNvSpPr txBox="1"/>
          <p:nvPr/>
        </p:nvSpPr>
        <p:spPr>
          <a:xfrm>
            <a:off x="-1582615" y="5263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57040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Three Most Basic ResourcesLandIncludes all natural resources (“gifts of nature”) used in theproduction process, such a...">
            <a:extLst>
              <a:ext uri="{FF2B5EF4-FFF2-40B4-BE49-F238E27FC236}">
                <a16:creationId xmlns:a16="http://schemas.microsoft.com/office/drawing/2014/main" id="{58534ED8-D11D-0042-8F3C-254D6D0919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281" y="185351"/>
            <a:ext cx="8754965" cy="65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7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ther Resources•Energy•Entrepreneurship•Information•Expertise•Management•Time ">
            <a:extLst>
              <a:ext uri="{FF2B5EF4-FFF2-40B4-BE49-F238E27FC236}">
                <a16:creationId xmlns:a16="http://schemas.microsoft.com/office/drawing/2014/main" id="{BAD2EDA3-618B-1D4C-8450-7AF2001F9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12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ources in Project Managementanything used up to execute the project•Budget•People•Technology•Time•Space•Tools•Equipment...">
            <a:extLst>
              <a:ext uri="{FF2B5EF4-FFF2-40B4-BE49-F238E27FC236}">
                <a16:creationId xmlns:a16="http://schemas.microsoft.com/office/drawing/2014/main" id="{146C9249-1F9E-B64B-A33D-18B996178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61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ource AllocationResource allocation is used to assign the availableresources in an economic way.In project management, ...">
            <a:extLst>
              <a:ext uri="{FF2B5EF4-FFF2-40B4-BE49-F238E27FC236}">
                <a16:creationId xmlns:a16="http://schemas.microsoft.com/office/drawing/2014/main" id="{FE5EFB28-CEF7-774F-880F-774172979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86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source Allocation Plan1.Basic Allocation Decision2.Contingency mechanisms ">
            <a:extLst>
              <a:ext uri="{FF2B5EF4-FFF2-40B4-BE49-F238E27FC236}">
                <a16:creationId xmlns:a16="http://schemas.microsoft.com/office/drawing/2014/main" id="{8C49E36A-F125-D947-B008-E76DB4EEB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91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1. Basic allocation decision• The choice of which items to fund in the plan• What level of funding it should receive• Whic...">
            <a:extLst>
              <a:ext uri="{FF2B5EF4-FFF2-40B4-BE49-F238E27FC236}">
                <a16:creationId xmlns:a16="http://schemas.microsoft.com/office/drawing/2014/main" id="{58B8B200-F74F-4D45-B339-F2F696AAB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03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2. Contingency mechanismsA.There is a priority ranking of items excluded from theplan, showing which items to fund if more...">
            <a:extLst>
              <a:ext uri="{FF2B5EF4-FFF2-40B4-BE49-F238E27FC236}">
                <a16:creationId xmlns:a16="http://schemas.microsoft.com/office/drawing/2014/main" id="{AE9DD1BA-CEFF-C744-B307-8FD277073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65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2021-07-16T14:41:33Z</dcterms:created>
  <dcterms:modified xsi:type="dcterms:W3CDTF">2021-07-16T14:56:42Z</dcterms:modified>
</cp:coreProperties>
</file>