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63F7-7323-8545-8A87-92A5339E3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A3B95-C89C-664A-8C17-8CACDCA5C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1D0B-8780-354E-81B4-9B44B20F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9421-1EDD-B140-8E3B-7977A39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0476-AC93-1447-8C49-A5B89B19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9700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FF42-68B4-824B-9967-D48B234E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4B482-C74C-8A41-A536-DF1F0C43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32507-84B9-F54B-8270-61A3866F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3F4C-293C-DA47-AE83-064BAB5E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6F2D-03EB-5343-B56F-A6A3EE2E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5578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043A7-CBA3-F546-8AC4-37D30A611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3B188-2870-5240-BC1D-040799DA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6F82-0B27-A249-8E19-58220527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F86C-C0DC-B047-992A-74445724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EB79C-B24E-4449-A300-A914C70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793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C41B-5055-ED45-93AD-F24B5D5C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D808-A35C-E149-BF16-06AC1691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7893-A6DC-3B4B-AEBB-1E9C04A2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E3492-703F-F14A-988F-151F188A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323C-1B4B-3F4F-A626-722B9E68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8848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E9CF-7B8C-A249-B28D-FEF9B010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2C15-5698-DA43-8499-8F50B773B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9FAD-7497-FF47-80AB-5AF4CC4F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82CC-268F-034D-AC37-32FD4F05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0810-2728-B241-A76B-5ABB544C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106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DE79-F0A2-C14E-A99D-B904A4F1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2E058-FF1E-144B-9C87-9DAF3CF4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6E67A-72B4-E14B-BF3C-CC6493BBE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10A5-6D54-1743-A894-6662E918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0D53E-7756-9C41-A1BD-82662DCE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25528-A52F-2D48-9DA1-42D449BE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0734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9165-B89B-8C4F-9A6C-5F2F6777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A6F3-1168-FD45-BCB1-1271F369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3B163-73E7-604B-9C84-E16AE73AA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EF036-B278-B843-BCAC-DD30D9F1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60EB0-8AF1-704D-AA8D-37B229650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9F653-FF8C-7B4A-A4A2-B560FE1A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1A103-D890-004F-831D-FD3CC705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5C8C1-D259-EC41-B196-F3AFBEAB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5948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426-E652-7A4D-8BCF-CADD3DC1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A918D-8BE1-D548-90E8-FB625CEA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23FC8-311C-B44C-BD0F-F9A43491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D2CC0-CEC4-3C4C-9247-CE754363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6796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0189C-ADB3-E549-B4DD-05172F62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82F8C-30B9-124E-9522-063D3077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3C12-1866-AE4A-8BBC-11D09A21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76102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311B-3B19-FB45-9E36-032DF596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624D-4F58-6A46-873D-C370B477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35F3B-B80D-9547-BD14-AAA1B2C35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315B-2939-0D4F-827E-0FEB8A6E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F187-7BE1-214F-BE72-36A75C17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893B-132C-6240-9033-3D84C0B1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2121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78CF-455E-D342-A812-9EACB56A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B6F0-95CA-584D-B5EC-902438E06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81E51-56D2-A540-9EBE-CD95AD8F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DEA8F-EC0D-F24C-AF0A-4FF7602F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D3698-25AB-624A-8653-C9CB0F4B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3AED-7622-F240-BB07-0FCD0B8C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33121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3A262-E15E-E74C-B30B-A84CAA5F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A6FAC-3C35-4B4C-A9AD-1ED7017C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964C-87C0-1A4A-922F-D5224BC6A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D3B8-86A3-E141-9146-ED9E81E1FF6A}" type="datetimeFigureOut">
              <a:rPr lang="en-NP" smtClean="0"/>
              <a:t>26/06/2021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F91A-E37B-DB49-8E63-B23D39301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457E6-CDD4-3544-AE0F-4957F2C02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F0D3-5187-3A4C-9AA4-B19972D7ECD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363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530A3-CA65-C14D-BC2B-282E9AC0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" y="1825625"/>
            <a:ext cx="1152885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NP" sz="5400" dirty="0"/>
              <a:t>                           Unit- 9</a:t>
            </a:r>
          </a:p>
          <a:p>
            <a:pPr marL="0" indent="0" algn="just">
              <a:buNone/>
            </a:pPr>
            <a:r>
              <a:rPr lang="en-NP" sz="5400" dirty="0"/>
              <a:t>Software Configuration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04763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hange Control&#10;6/21/2016 SOFTWARE CONFIGURATION MANAGEMENT (SCM) 10&#10;Procedural activity that ensures quality &amp; consistenc...">
            <a:extLst>
              <a:ext uri="{FF2B5EF4-FFF2-40B4-BE49-F238E27FC236}">
                <a16:creationId xmlns:a16="http://schemas.microsoft.com/office/drawing/2014/main" id="{268E8515-DC42-624A-A760-7931D17A9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5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onfiguration Audit&#10;To ensure that change has been properly implemented:&#10;i. Formal Technical Reviews&#10;ii. Software Configu...">
            <a:extLst>
              <a:ext uri="{FF2B5EF4-FFF2-40B4-BE49-F238E27FC236}">
                <a16:creationId xmlns:a16="http://schemas.microsoft.com/office/drawing/2014/main" id="{756B4090-8EA7-0A40-B2CE-9F5E1A79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93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tatus Reporting&#10;Configuration Status Reporting&#10;(Status Accounting) is an SCM&#10;task that answers the following&#10;questions:&#10;i...">
            <a:extLst>
              <a:ext uri="{FF2B5EF4-FFF2-40B4-BE49-F238E27FC236}">
                <a16:creationId xmlns:a16="http://schemas.microsoft.com/office/drawing/2014/main" id="{0348882D-F245-1742-B3FC-3DB8A8E9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18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CM Standards&#10;Over the past two decades a number of software configuration&#10;management standards have been proposed.&#10;SCM st...">
            <a:extLst>
              <a:ext uri="{FF2B5EF4-FFF2-40B4-BE49-F238E27FC236}">
                <a16:creationId xmlns:a16="http://schemas.microsoft.com/office/drawing/2014/main" id="{FAED3817-6758-3E41-8910-5B3EA692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1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Q &amp; A?&#10;Thank You !&#10;6/21/2016 SOFTWARE CONFIGURATION MANAGEMENT (SCM) 14&#10; ">
            <a:extLst>
              <a:ext uri="{FF2B5EF4-FFF2-40B4-BE49-F238E27FC236}">
                <a16:creationId xmlns:a16="http://schemas.microsoft.com/office/drawing/2014/main" id="{CA58743D-AEAE-5E41-B542-4944D7B4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0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Configuration&#10;Management (SCM)&#10;Umbrella activity that is applied throughout the software process&#10;Control of the...">
            <a:extLst>
              <a:ext uri="{FF2B5EF4-FFF2-40B4-BE49-F238E27FC236}">
                <a16:creationId xmlns:a16="http://schemas.microsoft.com/office/drawing/2014/main" id="{1A51B113-F22B-5F47-8C7C-3969DA97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86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ftware Configuration&#10;Management (Contd.)&#10;The output of the software&#10;process (Software Configuration&#10;Items) are:&#10;i. Compu...">
            <a:extLst>
              <a:ext uri="{FF2B5EF4-FFF2-40B4-BE49-F238E27FC236}">
                <a16:creationId xmlns:a16="http://schemas.microsoft.com/office/drawing/2014/main" id="{45FA6186-26E8-5D42-BE9C-DED975C3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85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ftware Configuration Items&#10;(SCIs)&#10;Deliverables&#10;SRS&#10;Design&#10;Documents&#10;Test CasesSource Code&#10;User Manual&#10;6/21/2016 SOFTWARE...">
            <a:extLst>
              <a:ext uri="{FF2B5EF4-FFF2-40B4-BE49-F238E27FC236}">
                <a16:creationId xmlns:a16="http://schemas.microsoft.com/office/drawing/2014/main" id="{8B577B44-F488-D545-A0B2-9C1DA5823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78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ssible Selection of&#10;Configuration Items&#10; Problem Statement&#10; Software Project Management Plan&#10;(SPMP)&#10;Requirements Anal...">
            <a:extLst>
              <a:ext uri="{FF2B5EF4-FFF2-40B4-BE49-F238E27FC236}">
                <a16:creationId xmlns:a16="http://schemas.microsoft.com/office/drawing/2014/main" id="{8DDA80D1-EF34-6A40-BC1A-0F4AFD81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35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nfiguration Item Tree&#10;(Example)&#10;6/21/2016 SOFTWARE CONFIGURATION MANAGEMENT (SCM) 6&#10; ">
            <a:extLst>
              <a:ext uri="{FF2B5EF4-FFF2-40B4-BE49-F238E27FC236}">
                <a16:creationId xmlns:a16="http://schemas.microsoft.com/office/drawing/2014/main" id="{65C227FA-5EBD-CE4F-B5A5-74F6F80F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4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M Process&#10;Primary Objectives:&#10;1. To identify all items that&#10;collectively define the&#10;software configuration&#10;2. To manage ...">
            <a:extLst>
              <a:ext uri="{FF2B5EF4-FFF2-40B4-BE49-F238E27FC236}">
                <a16:creationId xmlns:a16="http://schemas.microsoft.com/office/drawing/2014/main" id="{846FC984-4AAD-7D4B-A1D8-4F3E2B3E5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50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dentification of Objects&#10;To control &amp; manage SCIs, each should be separately named&#10;&amp; then organized using an object-orien...">
            <a:extLst>
              <a:ext uri="{FF2B5EF4-FFF2-40B4-BE49-F238E27FC236}">
                <a16:creationId xmlns:a16="http://schemas.microsoft.com/office/drawing/2014/main" id="{484FA40D-1AEB-E545-A4A5-5AECFE20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2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ersion Control&#10;Combines procedures &amp; tools to manage versions of configuration&#10;objects that are created during the softw...">
            <a:extLst>
              <a:ext uri="{FF2B5EF4-FFF2-40B4-BE49-F238E27FC236}">
                <a16:creationId xmlns:a16="http://schemas.microsoft.com/office/drawing/2014/main" id="{B197CEBE-A430-3043-9253-B7F2EEED4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387350"/>
            <a:ext cx="81026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1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Macintosh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2021-06-26T16:33:00Z</dcterms:created>
  <dcterms:modified xsi:type="dcterms:W3CDTF">2021-06-26T17:04:03Z</dcterms:modified>
</cp:coreProperties>
</file>