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FBDE-E5D7-CA47-907F-AAF4B960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6D6C0-9EA7-F841-846C-D9A33F000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66B3-844B-4E41-B175-C5AA061B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6C99-30A1-1E47-89E6-D24218D7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B70E-798C-CF41-8B11-09912115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6275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84D-6748-F74C-941B-AAC617D5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984B7-1D94-FF4C-A6AF-0071982D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407A-C68E-984E-A3B4-E07E7810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AA0B-02BF-C243-93B4-487B38CD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9912-D77C-5B47-9CA8-7EAAA8A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15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75087-65FA-3042-B072-752BDE655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5D5C3-4F37-6548-9DA1-39DA16D6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BCD6-94BD-AD4B-8462-B10440A4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849C-C201-2A48-95F4-8A0341FE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8CE3-983D-A941-8071-8CA7293A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942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F14C-0D89-164A-9FDC-E76F809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F5B9-29FA-FB4B-8641-625C3B78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E88A-34B1-274F-AD2C-1E46BE3D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9228-6927-CB46-9985-38424E2C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88A3-8F4E-1641-9010-B284DCA8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4034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9203-0A2C-D043-82B7-A3079A9F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1DA2-602A-9540-BD49-6411432B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33CE-21FC-4C46-A274-576731C8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801D-9028-174B-A0FF-44953541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26173-0DCA-8642-87DE-DEE681F5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6200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1F12-8712-584B-8BE7-D637AA61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1C82-EACC-F446-AD45-14E9AC5A8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CF7E9-C2A8-1C40-BDA8-5D59308BF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391A9-06A5-9640-94D7-B7E269D5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FEB4A-5B98-5C47-BC8E-5861A39C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64DA-6A34-4B4D-9DF8-75E5B82A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612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CE01-A992-194A-8DF0-EC3A6405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C7C0-F97C-2D45-B787-3058A7FA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B7F7E-233D-D645-8CE0-8F621F3F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86C6E-8902-5C46-ACE7-FD1B5F01B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44C52-4734-1043-81C6-D6761ECFA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4634-EEE3-464E-B99A-0B887901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09903-7F1C-F04E-B0A5-CE630A9B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A7B40-012F-E241-9837-24BBB24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8828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CA0F-ADB7-BE4E-90F5-44B7442D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ECFF4-6BAE-AA47-8F20-DA304FF0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6750D-BF09-BA43-BD07-CD54004D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6BA49-A375-B441-97D5-E6DCA6E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942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A1907-6CDD-0943-8564-B27F498C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9F22E-E61D-684D-B6C5-ED68D226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FAB4-2C48-EA47-B1F1-B0C8CD0F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0466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36BA-A972-6141-B96B-46D714FA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DD68-647B-C64F-9818-E211F381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3350-A7EF-E242-83E4-10452C8B4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3AEDB-31D0-F649-BDF2-2D462F34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BAE55-FFBE-FF4C-9D0E-C29B686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45D2-3C89-2645-A7ED-C210CC0B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4040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DC93-EE70-5942-810D-37ED48FF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3758E-7316-8D4A-AD32-4507E284B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9FB5-E4E2-ED49-9E9B-626E5FC5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17039-3DA7-654A-856D-15C27AA0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100D3-B80E-F44B-B98F-5D8C973C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015E-FC81-B247-8300-4112E94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393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DCDA1-AD1A-0E43-95E7-02A83C7E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C180-001C-FA41-8750-871B3E3EF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9A64-0D3B-AE48-9B6C-7D657850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7C4D-BE2D-E949-9845-AE61AF8AE85C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E78B-4191-0149-823A-EE89186C6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5981-3BF9-8E43-8D71-F3E977150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E00A-511F-C64B-9277-F509159DEFC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5483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line of a Software Configuration Management Plan&#10;(SCMP, IEEE 828-1990)&#10;1. Introduction&#10;2. Management (WHO?)&#10;3. Activiti...">
            <a:extLst>
              <a:ext uri="{FF2B5EF4-FFF2-40B4-BE49-F238E27FC236}">
                <a16:creationId xmlns:a16="http://schemas.microsoft.com/office/drawing/2014/main" id="{5826A1D1-1614-674B-888C-C31A3060D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2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3.2.1 Change Request&#10;Specifies the procedures for requesting a change&#10;to a baseline CI and the information to be&#10;document...">
            <a:extLst>
              <a:ext uri="{FF2B5EF4-FFF2-40B4-BE49-F238E27FC236}">
                <a16:creationId xmlns:a16="http://schemas.microsoft.com/office/drawing/2014/main" id="{DE08FEC2-EAD9-0247-8F24-70334F36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6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3.2.2 Evaluation of a Change&#10; Specifies the analysis required to determine the impact of&#10;proposed changes and the procedu...">
            <a:extLst>
              <a:ext uri="{FF2B5EF4-FFF2-40B4-BE49-F238E27FC236}">
                <a16:creationId xmlns:a16="http://schemas.microsoft.com/office/drawing/2014/main" id="{71A6C48A-2711-714E-9FF2-25A8FF73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8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3.2.3 Change Approval or Disapproval&#10; This section of the SCMP describes the organization of the&#10;configuration control bo...">
            <a:extLst>
              <a:ext uri="{FF2B5EF4-FFF2-40B4-BE49-F238E27FC236}">
                <a16:creationId xmlns:a16="http://schemas.microsoft.com/office/drawing/2014/main" id="{D9F764D5-6991-6B4F-A343-28A021BAE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8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3.2.4 Implementing Change&#10; This section of the SCMP specifies the activities for verifying&#10;and implementing an approved c...">
            <a:extLst>
              <a:ext uri="{FF2B5EF4-FFF2-40B4-BE49-F238E27FC236}">
                <a16:creationId xmlns:a16="http://schemas.microsoft.com/office/drawing/2014/main" id="{432EDAD7-8157-9D43-96B7-2104586E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9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3.3 Configuration Status Accounting&#10; This section of the SCMP must contain the following&#10;sections&#10; What elements are to ...">
            <a:extLst>
              <a:ext uri="{FF2B5EF4-FFF2-40B4-BE49-F238E27FC236}">
                <a16:creationId xmlns:a16="http://schemas.microsoft.com/office/drawing/2014/main" id="{5CDF395B-B193-7246-A17F-23838874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33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3.4 Configuration Audits and Reviews&#10; This section of the SCMP identifies audits and reviews for the&#10;project.&#10; An audit ...">
            <a:extLst>
              <a:ext uri="{FF2B5EF4-FFF2-40B4-BE49-F238E27FC236}">
                <a16:creationId xmlns:a16="http://schemas.microsoft.com/office/drawing/2014/main" id="{8B6CFE8D-9769-7F49-9102-F59BC2BFE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0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3.5 Interface control&#10; Interface control activities coordinate change to the project&#10;CIs with change to interfacing items...">
            <a:extLst>
              <a:ext uri="{FF2B5EF4-FFF2-40B4-BE49-F238E27FC236}">
                <a16:creationId xmlns:a16="http://schemas.microsoft.com/office/drawing/2014/main" id="{CC88D4B2-C3AA-584E-A5CE-67BF16BC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1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3.6 Subcontractor /vendor control&#10; Subcontractor/vendor control activities incorporate item&#10;developed outside the project...">
            <a:extLst>
              <a:ext uri="{FF2B5EF4-FFF2-40B4-BE49-F238E27FC236}">
                <a16:creationId xmlns:a16="http://schemas.microsoft.com/office/drawing/2014/main" id="{824A5C26-B674-B74D-BECA-D8D3E196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30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CMP Section 4: SCM Schedule&#10;The schedule shall cover the duration of the&#10;plan and contain all major millstones of the&#10;pr...">
            <a:extLst>
              <a:ext uri="{FF2B5EF4-FFF2-40B4-BE49-F238E27FC236}">
                <a16:creationId xmlns:a16="http://schemas.microsoft.com/office/drawing/2014/main" id="{C75E673D-5A66-6D4E-BE7E-34391F4A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50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CMP Section 5: Resource(HOW?)&#10; Identifies tools and techniques required for the implementation&#10;of the SCMP&#10; For each ty...">
            <a:extLst>
              <a:ext uri="{FF2B5EF4-FFF2-40B4-BE49-F238E27FC236}">
                <a16:creationId xmlns:a16="http://schemas.microsoft.com/office/drawing/2014/main" id="{576CFB2F-0AED-EE44-9392-C5845941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MP Section 1:Introduction&#10;1.1 Simplified overview of the configuration management activities.&#10;1.2 Scope:&#10;Overview descr...">
            <a:extLst>
              <a:ext uri="{FF2B5EF4-FFF2-40B4-BE49-F238E27FC236}">
                <a16:creationId xmlns:a16="http://schemas.microsoft.com/office/drawing/2014/main" id="{84D4D3CB-940C-3840-88FA-F5E079697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CMP Section 6: Maintenance&#10;Identifies activities and responsibilities on how the SCMP&#10;will be kept current during the li...">
            <a:extLst>
              <a:ext uri="{FF2B5EF4-FFF2-40B4-BE49-F238E27FC236}">
                <a16:creationId xmlns:a16="http://schemas.microsoft.com/office/drawing/2014/main" id="{641E25DD-0DA9-934C-A7AE-2C6DCC0A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30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SCMP Section 7:Tailoring the SCMP&#10; The IEEE standard allows quite a bit flexibility for preparing&#10;an SCMP.&#10; To conform t...">
            <a:extLst>
              <a:ext uri="{FF2B5EF4-FFF2-40B4-BE49-F238E27FC236}">
                <a16:creationId xmlns:a16="http://schemas.microsoft.com/office/drawing/2014/main" id="{40E61EB0-C565-3C4E-ADED-7A754E0F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CMP Section 8:Conformance to the IEEE Standard 828-&#10;1990&#10; Presentation format &amp; Minimum information&#10; A separate documen...">
            <a:extLst>
              <a:ext uri="{FF2B5EF4-FFF2-40B4-BE49-F238E27FC236}">
                <a16:creationId xmlns:a16="http://schemas.microsoft.com/office/drawing/2014/main" id="{AA0A9061-4958-6E4C-B0A2-A7B21E164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3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References&#10;• Readings used for this summary&#10;– [IEEE Std 828] Software Configuration&#10;Management&#10;– [IEEE Std 1042] Guide to ...">
            <a:extLst>
              <a:ext uri="{FF2B5EF4-FFF2-40B4-BE49-F238E27FC236}">
                <a16:creationId xmlns:a16="http://schemas.microsoft.com/office/drawing/2014/main" id="{314B0E03-B1D5-2C4D-9B5F-91341DAB3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75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ank You&#10;?&#10; ">
            <a:extLst>
              <a:ext uri="{FF2B5EF4-FFF2-40B4-BE49-F238E27FC236}">
                <a16:creationId xmlns:a16="http://schemas.microsoft.com/office/drawing/2014/main" id="{E769778F-E0D5-734E-BD40-22C9AC4B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7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MP Section 2: Management&#10;2.1 Organization&#10;Organizational context (technical and managerial) within&#10;which the SCM activi...">
            <a:extLst>
              <a:ext uri="{FF2B5EF4-FFF2-40B4-BE49-F238E27FC236}">
                <a16:creationId xmlns:a16="http://schemas.microsoft.com/office/drawing/2014/main" id="{492E8E33-BCB3-554D-B793-04DC8892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8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CMP Section 3: Activities&#10;3.1 Configuration Identification&#10;3.2 Configuration Control&#10;3.3 Configuration Status Accounting&#10;...">
            <a:extLst>
              <a:ext uri="{FF2B5EF4-FFF2-40B4-BE49-F238E27FC236}">
                <a16:creationId xmlns:a16="http://schemas.microsoft.com/office/drawing/2014/main" id="{C878BB3E-29BF-B449-8EBE-1B30D2BC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1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3.1 Configuration Identification&#10; Configuration identification activity shall identify ,name&#10;,describe the documented phy...">
            <a:extLst>
              <a:ext uri="{FF2B5EF4-FFF2-40B4-BE49-F238E27FC236}">
                <a16:creationId xmlns:a16="http://schemas.microsoft.com/office/drawing/2014/main" id="{8EE72B21-8DD4-5E4F-B437-1B48AF4D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4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3.1.1 Identifying configuration items&#10;As a minimum ,all CIs that are to be delivered shall be listed.&#10;Appropriate baseline...">
            <a:extLst>
              <a:ext uri="{FF2B5EF4-FFF2-40B4-BE49-F238E27FC236}">
                <a16:creationId xmlns:a16="http://schemas.microsoft.com/office/drawing/2014/main" id="{454C0BDA-E26F-5E49-8DD9-7AEAF9CB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3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3.1.2 Naming configuration Items&#10; Identification system could include naming convention,&#10;version numbers and letters.&#10; T...">
            <a:extLst>
              <a:ext uri="{FF2B5EF4-FFF2-40B4-BE49-F238E27FC236}">
                <a16:creationId xmlns:a16="http://schemas.microsoft.com/office/drawing/2014/main" id="{CB1D2467-924A-F44B-8D9F-A7FCF99C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3.1.3 Acquiring configuration item&#10; The plan shall identify the controlled software libraries for the&#10;project and describ...">
            <a:extLst>
              <a:ext uri="{FF2B5EF4-FFF2-40B4-BE49-F238E27FC236}">
                <a16:creationId xmlns:a16="http://schemas.microsoft.com/office/drawing/2014/main" id="{0310F313-9C8B-1941-9005-0BFFC324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8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3.2 Configuration Control&#10;Defines the following steps&#10;3.2.1 How to identify the need for a change (layout of change&#10;reques...">
            <a:extLst>
              <a:ext uri="{FF2B5EF4-FFF2-40B4-BE49-F238E27FC236}">
                <a16:creationId xmlns:a16="http://schemas.microsoft.com/office/drawing/2014/main" id="{AE54BD3B-6490-9A47-9F41-1C9928FE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78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2021-06-26T16:49:03Z</dcterms:created>
  <dcterms:modified xsi:type="dcterms:W3CDTF">2021-06-26T17:03:52Z</dcterms:modified>
</cp:coreProperties>
</file>