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ink/ink13.xml" ContentType="application/inkml+xml"/>
  <Override PartName="/ppt/ink/ink14.xml" ContentType="application/inkml+xml"/>
  <Override PartName="/ppt/notesSlides/notesSlide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3.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handoutMasterIdLst>
    <p:handoutMasterId r:id="rId54"/>
  </p:handoutMasterIdLst>
  <p:sldIdLst>
    <p:sldId id="256" r:id="rId2"/>
    <p:sldId id="321" r:id="rId3"/>
    <p:sldId id="287" r:id="rId4"/>
    <p:sldId id="322" r:id="rId5"/>
    <p:sldId id="288" r:id="rId6"/>
    <p:sldId id="294" r:id="rId7"/>
    <p:sldId id="324" r:id="rId8"/>
    <p:sldId id="269" r:id="rId9"/>
    <p:sldId id="270" r:id="rId10"/>
    <p:sldId id="295" r:id="rId11"/>
    <p:sldId id="296" r:id="rId12"/>
    <p:sldId id="257" r:id="rId13"/>
    <p:sldId id="258" r:id="rId14"/>
    <p:sldId id="273" r:id="rId15"/>
    <p:sldId id="260" r:id="rId16"/>
    <p:sldId id="261" r:id="rId17"/>
    <p:sldId id="274" r:id="rId18"/>
    <p:sldId id="275" r:id="rId19"/>
    <p:sldId id="276" r:id="rId20"/>
    <p:sldId id="277" r:id="rId21"/>
    <p:sldId id="262" r:id="rId22"/>
    <p:sldId id="278" r:id="rId23"/>
    <p:sldId id="279" r:id="rId24"/>
    <p:sldId id="280" r:id="rId25"/>
    <p:sldId id="281" r:id="rId26"/>
    <p:sldId id="263" r:id="rId27"/>
    <p:sldId id="282" r:id="rId28"/>
    <p:sldId id="264" r:id="rId29"/>
    <p:sldId id="283" r:id="rId30"/>
    <p:sldId id="265" r:id="rId31"/>
    <p:sldId id="284" r:id="rId32"/>
    <p:sldId id="325" r:id="rId33"/>
    <p:sldId id="315" r:id="rId34"/>
    <p:sldId id="316" r:id="rId35"/>
    <p:sldId id="317" r:id="rId36"/>
    <p:sldId id="318" r:id="rId37"/>
    <p:sldId id="319" r:id="rId38"/>
    <p:sldId id="320" r:id="rId39"/>
    <p:sldId id="300" r:id="rId40"/>
    <p:sldId id="289" r:id="rId41"/>
    <p:sldId id="290" r:id="rId42"/>
    <p:sldId id="292" r:id="rId43"/>
    <p:sldId id="291" r:id="rId44"/>
    <p:sldId id="301" r:id="rId45"/>
    <p:sldId id="302" r:id="rId46"/>
    <p:sldId id="306" r:id="rId47"/>
    <p:sldId id="308" r:id="rId48"/>
    <p:sldId id="309" r:id="rId49"/>
    <p:sldId id="310" r:id="rId50"/>
    <p:sldId id="311" r:id="rId51"/>
    <p:sldId id="31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11/11/2020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21:04.165"/>
    </inkml:context>
    <inkml:brush xml:id="br0">
      <inkml:brushProperty name="width" value="0.05292" units="cm"/>
      <inkml:brushProperty name="height" value="0.05292" units="cm"/>
      <inkml:brushProperty name="color" value="#FF0000"/>
    </inkml:brush>
  </inkml:definitions>
  <inkml:trace contextRef="#ctx0" brushRef="#br0">12244 7947 135 0,'0'0'0'0,"23"0"0"0,35 0 0 0,-58 0 4 16,0 0-4-16,67 0 4 0,2 0-4 0,-69 0 13 15,0 0-13-15,60 3 13 0,-16 6-13 0,-44-9 31 16,0 0-31-16,26 5 32 0,-11-3-32 0,-15-2 32 16,0 0-32-16,0 0 33 0,-29 21-33 0,29-21 28 15,0 0-28-15,-40 12 28 0,-27 0-28 0,67-12 21 0,0 0-21 16,-78 12 22-16,-3 2-22 0,81-14 17 0,0 0-17 16,-90 15 17-16,-18-4-17 0,108-11 14 0,0 0-14 0,-107 8 14 15,-3 6-14-15,110-14 9 0,0 0-9 0,-116 16 9 16,1-2-9-16,115-14 5 0,0 0-5 0,-116 12 6 15,13 0-6-15,103-12 2 0,0 0-2 0,-97 10 3 16,7-3-3-16,90-7 0 0,0 0 0 0,-81 4 1 16,5 1-1-16,76-5 0 0,0 0 0 0,-56 5 0 15,26 0 0-15,30-5 0 0,0 0 0 0,-22 2 0 16,15-2 0-16,7 0 0 0,0 0 0 0,0 0 0 16,20-7 0-16,-20 7 1 0,0 0-1 0,35-5 1 15,23 0-1-15,-58 5 2 0,0 0-2 0,69-7 2 16,12 0-2-16,-81 7 8 0,0 0-8 0,92-5 8 15,19 1-8-15,-111 4 12 0,0 0-12 0,113-3 13 16,2 1-13-16,-115 2 26 0,0 0-26 0,115-7 26 0,3 2-26 16,-118 5 36-16,0 0-36 0,118-7 36 0,-10 2-36 15,-108 5 36-15,0 0-36 0,106 0 36 0,-4-4-36 16,-102 4 24-16,0 0-24 0,95-2 25 0,-14 1-25 16,-81 1 17-16,0 0-17 0,62 1 17 0,-7 6-17 15,-55-7 13-15,0 0-13 0,37 6 14 0,-19-5-14 16,-18-1 10-16,0 0-10 0,8 0 10 0,-8 0-10 0,0 0 7 15,0 0-7-15,-17 9 8 0,-20 7-8 0,37-16 6 16,0 0-6-16,-55 15 6 0,-12-3-6 0,67-12 5 16,0 0-5-16,-81 12 5 0,-9 6-5 0,90-18 4 15,0 0-4-15,-96 19 4 0,-11 1-4 0,107-20 3 16,0 0-3-16,-110 19 3 0,-6-1-3 0,116-18 3 0,0 0-3 16,-122 17 4-16,-8 2-4 0,130-19 5 15,0 0-5-15,-127 21 5 0,5 1-5 0,122-22 7 0,0 0-7 16,-124 21 7-16,2 0-7 0,122-21 11 0,0 0-11 15,-116 12 11-15,15-12-11 0,3-3-668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2:10.031"/>
    </inkml:context>
    <inkml:brush xml:id="br0">
      <inkml:brushProperty name="width" value="0.05292" units="cm"/>
      <inkml:brushProperty name="height" value="0.05292" units="cm"/>
      <inkml:brushProperty name="color" value="#FF0000"/>
    </inkml:brush>
  </inkml:definitions>
  <inkml:trace contextRef="#ctx0" brushRef="#br0">10689 2994 169 0,'0'0'0'0,"32"0"0"0,58 0 0 16,-90 0 2-16,0 0-2 0,118-4 3 0,9-4-3 15,-127 8 13-15,0 0-13 0,131-9 13 16,-4-1-13-16,-127 10 21 0,0 0-21 0,130-9 22 0,-6 0-22 16,-124 9 24-16,0 0-24 0,125-12 25 0,-3 0-25 15,-122 12 22-15,0 0-22 0,116-12 23 0,-6 0-23 0,-110 12 23 16,0 0-23-16,104-16 23 0,-5 4-23 0,-99 12 18 15,0 0-18-15,92-15 19 0,-2 3-19 0,-90 12 26 16,0 0-26-16,81-9 27 0,-14 0-27 0,-67 9 34 0,0 0-34 16,53-7 35-16,-11-1-35 0,-42 8 37 0,0 0-37 15,32-4 38-15,-9 3-38 0,-23 1 31 0,0 0-31 16,16-4 31-16,-6 4-31 0,-10 0 25 0,0 0-25 16,9-3 26-16,-9 3-26 0,0 0 22 0,0 0-22 15,9-4 22-15,-9 4-22 0,0 0 13 0,0 0-13 0,0 0 14 16,0 0-14-16,0 0 8 0,0 0-8 0,9 0 9 15,-9 0-9-15,0 0 5 0,0 0-5 0,0 0 5 16,0 0-5-16,0 0 3 0,0 0-3 0,0 7 3 16,0-7-3-16,0 0 1 0,0 0-1 0,0 0 2 15,0 0-2-15,0 0 1 0,0 0-1 0,-4 9 1 16,-5-1-1-16,9-8 2 0,0 0-2 0,-19 16 2 16,-7 0-2-16,26-16 4 0,0 0-4 0,-36 20 5 15,3-1-5-15,33-19 5 0,0 0-5 0,-36 21 5 16,-4-5-5-16,40-16 4 0,0 0-4 0,-50 12 5 0,-13 2-5 15,63-14 5-15,0 0-5 0,-71 19 5 0,-1 1-5 16,72-20 3-16,0 0-3 0,-74 19 3 0,-7-1-3 16,81-18 2-16,0 0-2 0,-90 15 2 0,-6-6-2 15,96-9 1-15,0 0-1 0,-102 7 2 0,5-2-2 16,97-5 0-16,0 0 0 0,-104 0 1 0,-11-3-1 16,115 3 0-16,0 0 0 0,-115-2 0 0,-1-5 0 15,116 7 0-15,0 0 0 0,-115 0 0 0,-10-3 0 0,125 3-1 16,0 0 1-16,-131-2 0 0,-1 2 0 0,132 0-1 15,0 0 1-15,-136 0 0 0,-3 5 0 16,139-5-1-16,0 0 1 0,-150 12-1 0,-7 4 1 0,157-16 0 16,0 0 0-16,-159 15 0 0,-7-3 0 0,166-12 0 15,0 0 0-15,-162 12 0 0,8 6 0 0,154-18 0 0,0 0 0 16,-155 15 1-16,1-3-1 0,154-12 1 16,0 0-1-16,-162 13 2 0,5-1-2 0,157-12 2 0,0 0-2 15,-154 8 3-15,13 4-3 0,141-12 3 0,0 0-3 0,-139 16 4 16,-1 5-4-16,140-21 5 0,0 0-5 0,-127 15 6 15,9-3-6-15,118-12 5 0,0 0-5 0,-113 13 5 16,5-1-5-16,108-12 2 0,0 0-2 0,-104 12 2 16,18 3-2-16,86-15 0 0,0 0 0 0,-76 11 1 15,12-4-1-15,64-7 0 0,0 0 0 0,-54 5 0 16,13-3 0-16,41-2-1 0,0 0 1 0,-26 1 0 16,8-1 0-16,18 0-2 0,0 0 2 0,-11 0-1 15,4 0 1-15,7 0-3 0,0 0 3 0,7-3-3 16,16-2 3-16,-23 5-5 0,0 0 5 0,41-9-4 15,14 2 4-15,-55 7-6 0,0 0 6 0,74-9-5 0,19-8 5 16,-93 17-1-16,0 0 1 0,104-14-1 0,23 0 1 16,-127 14 0-16,0 0 0 0,143-15 0 0,20-4 0 15,-163 19 2-15,0 0-2 0,190-21 2 0,24-3-2 16,-214 24 6-16,0 0-6 0,229-24 6 0,9-1-6 16,-238 25 7-16,0 0-7 0,251-26 8 0,10-1-8 15,-261 27 8-15,0 0-8 0,258-28 8 0,-4 0-8 16,-254 28 7-16,0 0-7 0,259-26 7 0,15 7-7 15,0 2-662-15</inkml:trace>
  <inkml:trace contextRef="#ctx0" brushRef="#br0" timeOffset="9714.49">12738 6921 169 0,'0'0'0'0,"-39"6"0"0,-69 19 0 16,108-25 8-16,0 0-8 0,-128 29 9 0,-1 7-9 15,129-36 16-15,0 0-16 0,-136 37 17 0,-12 8-17 16,148-45 30-16,0 0-30 0,-150 43 30 0,1-7-30 16,149-36 33-16,0 0-33 0,-150 38 33 0,13 11-33 15,137-49 30-15,0 0-30 0,-141 55 31 0,-8 2-31 0,149-57 18 16,0 0-18-16,-141 59 19 0,11-2-19 0,130-57 10 15,0 0-10-15,-131 57 10 0,4 4-10 0,127-61 4 0,0 0-4 16,-127 67 5-16,5 15-5 0,122-82 1 0,0 0-1 16,-122 81 1-16,13 1-1 0,109-82 0 0,0 0 0 15,-108 83 0-15,9 8 0 0,99-91-1 0,0 0 1 0,-86 95 0 16,14 2 0-16,72-97-3 0,0 0 3 0,-59 90-2 16,22-8 2-16,-3 1-291 0</inkml:trace>
  <inkml:trace contextRef="#ctx0" brushRef="#br0" timeOffset="10358.84">14490 8921 326 0,'0'0'0'0,"36"-12"0"0,62-24 0 0,-98 36 0 0,0 0 0 15,105-47 0-15,-10-5 0 0,-95 52 0 16,0 0 0-16,86-59 0 0,-13 2 0 0,-73 57 3 16,0 0-3-16,65-57 4 0,-5 2-4 15,-60 55 53-15,0 0-53 0,51-54 54 0,-12-7-54 0,-39 61 73 0,0 0-73 0,25-64 73 16,-13-14-73-16,-12 78 83 0,0 0-83 0,0-81 84 16,-12 5-84-16,12 76 66 0,0 0-66 0,-21-78 67 15,-13-2-67-15,34 80 53 0,0 0-53 0,-41-84 54 16,-8-5-54-16,49 89 37 0,0 0-37 0,-51-84 37 15,-9 14-37-15,60 70 28 0,0 0-28 0,-62-72 29 16,-14-1-29-16,76 73 26 0,0 0-26 0,-81-73 26 16,-5 4-26-16,86 69 24 0,0 0-24 0,-87-59 25 15,-3 11-25-15,90 48 21 0,0 0-21 0,-93-38 22 16,-12 10-22-16,105 28 22 0,0 0-22 0,-105-24 23 16,2 5-23-16,103 19 25 0,0 0-25 0,-106-18 25 15,-5 6-25-15,111 12 16 0,0 0-16 0,-108-12 16 16,11 0-16-16,97 12 6 0,0 0-6 0,-98-12 6 0,-3 9-6 15,101 3 4-15,0 0-4 0,-94-2 4 0,8 2-4 16,86 0 2-16,0 0-2 0,-79 0 2 0,4-2-2 16,75 2 1-16,0 0-1 0,-75 2 2 0,2 6-2 15,73-8 1-15,0 0-1 0,-72 14 1 0,8 2-1 16,64-16 0-16,0 0 0 0,-58 19 1 0,3-4-1 16,55-15-1-16,0 0 1 0,-53 18 0 0,6-3 0 0,47-15-4 15,0 0 4-15,-43 12-4 0,5 1 4 16,-3-5-1002-16</inkml:trace>
  <inkml:trace contextRef="#ctx0" brushRef="#br0" timeOffset="11785.79">14160 7196 124 0,'0'0'0'15,"0"0"0"-15,-31-18 0 0,31 18 47 0,0 0-47 0,-32-20 48 16,-5 1-48-16,37 19 65 0,0 0-65 0,-46-25 66 15,-7-2-66-15,53 27 61 0,0 0-61 0,-60-26 62 16,-11 1-62-16,71 25 50 0,0 0-50 0,-77-24 51 16,-4 0-51-16,81 24 29 0,0 0-29 0,-87-22 29 15,-15 1-29-15,102 21 18 0,0 0-18 0,-108-24 19 16,-1 3-19-16,109 21 13 0,0 0-13 0,-119-19 13 16,-11 3-13-16,130 16 9 0,0 0-9 0,-134-14 9 15,5 4-9-15,129 10 7 0,0 0-7 0,-140-9 7 16,-3 4-7-16,143 5 8 0,0 0-8 0,-146 0 8 15,1 4-8-15,145-4 14 0,0 0-14 0,-139 12 15 0,-1 8-15 16,140-20 20-16,0 0-20 0,-137 26 20 0,-6 12-20 16,143-38 18-16,0 0-18 0,-141 45 18 0,1 9-18 15,140-54 16-15,0 0-16 0,-139 64 16 0,-6 5-16 16,145-69 4-16,0 0-4 0,-141 82 4 0,3 16-4 16,138-98 0-16,0 0 0 0,-121 102 0 0,11-10 0 15,110-92 0-15,0 0 0 0,-92 97 0 0,11 2 0 0,81-99-2 16,0 0 2-16,-70 97-1 0,13-14 1 0,57-83-4 15,0 0 4-15,-44 81-3 0,14 2 3 0,30-83-3 16,0 0 3-16,-16 88-3 0,13 7 3 0,3-95-2 0,0 0 2 16,12 94-2-16,13-18 2 0,-25-76-1 15,0 0 1-15,40 78-1 0,13 3 1 0,-53-81-1 0,0 0 1 16,64 80 0-16,8-11 0 0,-72-69-1 0,0 0 1 16,85 61 0-16,21-9 0 0,-106-52-2 0,0 0 2 15,111 38-2-15,7-7 2 0,-118-31-4 0,0 0 4 16,127 28-4-16,13-8 4 0,-140-20-3 0,0 0 3 0,153 21-2 15,15-2 2-15,-168-19-1 0,0 0 1 0,171 12-1 16,5 0 1-16,-176-12-1 0,0 0 1 0,173 9 0 16,11-2 0-16,-184-7-1 0,0 0 1 0,182 9 0 15,6-9 0-15,-188 0-1 0,0 0 1 0,186 0 0 16,11-9 0-16,-197 9-1 0,0 0 1 0,202-7 0 16,-1 0 0-16,-201 7 0 0,0 0 0 0,199-5 0 15,-3-4 0-15,-196 9 0 0,0 0 0 0,194-8 0 16,-5-3 0-16,-189 11 1 0,0 0-1 0,180-8 1 15,-12 1-1-15,-168 7 0 0,0 0 0 0,153-9 1 0,-10 0-1 16,-143 9 0-16,0 0 0 0,124-19 0 0,-25-5 0 16,-4 2-573-16</inkml:trace>
  <inkml:trace contextRef="#ctx0" brushRef="#br0" timeOffset="15810.59">21671 5548 91 0,'0'0'0'16,"0"0"0"-16,0 0 0 0,0 0 10 0,0 0-10 16,0 0 11-16,14-17-11 0,-14 17 1 0,0 0-1 15,-33 3 1-15,-36 9-1 0,2-3-26 0</inkml:trace>
  <inkml:trace contextRef="#ctx0" brushRef="#br0" timeOffset="16966.08">19719 5951 382 0,'0'0'0'16,"0"0"0"-16,0 0 0 0,0 0-9 0,0 0 9 16,-28 0-9-16,17 0 9 0,1 0-213 0</inkml:trace>
  <inkml:trace contextRef="#ctx0" brushRef="#br0" timeOffset="17250.59">19636 5938 438 0,'0'0'0'0,"0"0"0"16,0 0 0-16,0 0 21 0,0 0-21 0,25 1 22 15,24 6-22-15,-49-7 63 0,0 0-63 0,60 12 63 16,11-3-63-16,-71-9 51 0,0 0-51 0,79 12 52 16,10-3-52-16,-89-9 31 0,0 0-31 0,97 12 31 15,7-5-31-15,-104-7 20 0,0 0-20 0,111 2 20 16,11-2-20-16,-122 0 19 0,0 0-19 0,123-6 19 0,3-2-19 15,-126 8 15-15,0 0-15 0,123-11 16 0,11 3-16 16,-134 8 17-16,0 0-17 0,133-9 17 16,-6 0-17-16,-127 9 21 0,0 0-21 0,122-8 22 0,1 4-22 15,-123 4 20-15,0 0-20 0,118-3 20 0,-12-4-20 16,-106 7 19-16,0 0-19 0,99-5 20 0,-11 1-20 16,-88 4 18-16,0 0-18 0,71-2 19 0,-27 2-19 15,-44 0 15-15,0 0-15 0,30 0 16 0,-14-1-16 16,-16 1 11-16,0 0-11 0,0-11 12 0,-14-15-12 0,0 0-786 15</inkml:trace>
  <inkml:trace contextRef="#ctx0" brushRef="#br0" timeOffset="23315.23">20439 7263 460 0,'0'0'0'0,"0"0"0"0,0 0 0 0,0 0 18 0,0 0-18 16,22 12 19-16,-8-7-19 0,-14-5 27 0,0 0-27 15,24 7 27-15,12 2-27 0,-36-9 12 0,0 0-12 0,44 7 12 16,5 3-12-16,-49-10 2 0,0 0-2 15,55 7 2-15,5-14-2 0,-60 7 1 0,0 0-1 0,70-10 1 16,17-2-1-16,-87 12 0 0,0 0 0 0,99-12 0 16,5 1 0-16,-104 11 0 0,0 0 0 0,113-8 1 15,5-1-1-15,-118 9 0 0,0 0 0 0,125-9 1 16,-5 8-1-16,-120 1 2 0,0 0-2 0,124 1 2 16,5 5-2-16,-129-6 2 0,0 0-2 0,120 8 2 15,-7 8-2-15,-113-16 8 0,0 0-8 0,104 17 8 16,-4 9-8-16,-100-26 15 0,0 0-15 0,94 26 15 0,-22-3-15 15,-72-23 28-15,0 0-28 0,59 17 29 16,-26-5-29-16,-33-12 32 0,0 0-32 0,21 5 33 0,-7 2-33 16,-14-7 33-16,0 0-33 0,9 0 34 0,-9 0-34 15,0 0 28-15,0 0-28 0,5-16 28 0,-5-16-28 16,0-1-602-16</inkml:trace>
  <inkml:trace contextRef="#ctx0" brushRef="#br0" timeOffset="25927.68">11850 15336 113 0,'0'0'0'0,"23"-2"0"0,28-3 0 0,-51 5 19 16,0 0-19-16,76-14 19 0,14-6-19 0,-90 20 76 15,0 0-76-15,99-23 77 0,14-1-77 0,-113 24 112 16,0 0-112-16,122-26 113 0,5 2-113 0,-127 24 86 16,0 0-86-16,138-23 87 0,15 1-87 0,-153 22 45 0,0 0-45 15,170-23 46-15,6 1-46 0,-176 22 33 0,0 0-33 16,176-23 34-16,4 1-34 0,-180 22 33 0,0 0-33 15,170-21 34-15,-10 4-34 0,-160 17 32 0,0 0-32 16,154-16 32-16,-8 1-32 0,-146 15 29 0,0 0-29 16,135-14 29-16,-28 0-29 0,-107 14 22 0,0 0-22 15,88-14 23-15,-6 2-23 0,-82 12 32 0,0 0-32 0,65-9 33 16,-23 4-33-16,-42 5 36 0,0 0-36 16,30-5 36-16,-12 0-36 0,-18 5 51 0,0 0-51 0,14-6 51 15,-9 5-51-15,-5 1 51 0,0 0-51 0,0 0 51 16,0 0-51-16,0 0 44 0,0 0-44 0,0-7 44 15,0 7-44-15,0 0 39 0,0 0-39 0,-12 0 39 16,3 0-39-16,9 0 30 0,0 0-30 0,-16 0 30 16,-10 3-30-16,26-3 18 0,0 0-18 0,-41 0 18 15,-19-12-18-15,2 0-1213 0</inkml:trace>
  <inkml:trace contextRef="#ctx0" brushRef="#br0" timeOffset="34908">23023 12398 203 0,'0'0'0'15,"21"-2"0"-15,36-5 0 0,-57 7 12 0,0 0-12 0,67-9 13 16,5 2-13-16,-72 7 56 0,0 0-56 0,71-5 56 15,-8 2-56-15,-63 3 65 0,0 0-65 0,51-4 66 16,-14 3-66-16,-37 1 46 0,0 0-46 16,30-2 46-16,-12-2-46 0,-18 4 31 0,0 0-31 0,16-1 31 15,0-4-31-15,-16 5 22 0,0 0-22 0,14-4 23 16,-5 2-23-16,-9 2 19 0,0 0-19 0,0 0 19 16,5 0-19-16,-5 0 13 0,0 0-13 0,0 0 14 15,0 0-14-15,0 0 10 0,0 0-10 0,0 0 10 16,0 0-10-16,0 0 4 0,0 0-4 0,7 0 4 15,-7 0-4-15,0 0 1 0,0 0-1 0,7 6 2 0,-7-6-2 16,0 0 0-16,0 0 0 0,12 6 1 0,-3-2-1 16,-9-4 0-16,0 0 0 0,11 3 1 0,-1 1-1 15,-10-4 0-15,0 0 0 0,13 2 1 0,1-1-1 16,-14-1 1-16,0 0-1 0,12 2 2 0,-3 0-2 16,-9-2 3-16,0 0-3 0,7 0 3 0,-7 0-3 15,0 0 7-15,0 0-7 0,0 0 8 0,9 0-8 16,-9 0 15-16,0 0-15 0,5 0 16 0,6 1-16 15,-11-1 20-15,0 0-20 0,14 4 20 0,4 1-20 0,-18-5 18 16,0 0-18-16,17 7 18 0,-1-7-18 16,0 2-615-16</inkml:trace>
  <inkml:trace contextRef="#ctx0" brushRef="#br0" timeOffset="39243.75">21952 16423 247 0,'0'0'0'0,"0"0"0"0,0 0 0 16,0 0 9-16,0 0-9 0,0 0 9 15,0 17-9-15,0-17 17 0,0 0-17 0,0 0 17 0,0 7-17 16,0-7 28-16,0 0-28 0,7 5 28 0,12 6-28 15,-19-11 39-15,0 0-39 0,37 7 40 0,7-7-40 16,-44 0 26-16,0 0-26 0,53-7 27 0,9-5-27 16,-62 12 18-16,0 0-18 0,76-14 19 0,12-3-19 15,-88 17 28-15,0 0-28 0,97-19 29 0,2-2-29 16,-99 21 32-16,0 0-32 0,104-23 33 0,7 1-33 16,-111 22 39-16,0 0-39 0,110-23 39 0,-17 4-39 15,-93 19 51-15,0 0-51 0,89-15 51 0,-14 4-51 16,-75 11 50-16,0 0-50 0,73-7 50 0,-3 2-50 0,-70 5 43 0,0 0-43 15,59-2 43-15,-21 4-43 0,-38-2 32 0,0 0-32 16,30 4 33-16,-5 1-33 0,-25-5 24 16,0 0-24-16,14 5 24 0,-1 0-24 0,-13-5 25 0,0 0-25 15,8 4 25-15,-8-4-25 0,0 0 24 0,0 0-24 16,9 5 25-16,-9-5-25 0,0 0 29 0,0 0-29 16,0 0 29-16,9 5-29 0,-9-5 28 0,0 0-28 0,0 0 29 15,9-12-29-15,-9 12 24 0,0 0-24 16,0-35 25-16,-11-27-25 0,1-2-981 0</inkml:trace>
  <inkml:trace contextRef="#ctx0" brushRef="#br0" timeOffset="47833.2">13084 4610 471 0,'0'0'0'0,"0"0"0"15,-50-3 0-15,50 3 7 0,0 0-7 0,-54-2 7 16,-17 7-7-16,71-5 7 0,0 0-7 0,-69 12 7 15,-1 13-7-15,70-25 7 0,0 0-7 0,-66 32 7 16,-1 8-7-16,67-40 12 0,0 0-12 0,-63 43 12 0,-6 6-12 16,69-49 5-16,0 0-5 0,-72 54 6 15,-2-2-6-15,74-52 3 0,0 0-3 0,-73 64 4 0,3 17-4 16,70-81 1-16,0 0-1 0,-71 88 2 0,-5 11-2 16,76-99 0-16,0 0 0 0,-65 112 1 0,7 15-1 15,58-127 4-15,0 0-4 0,-48 131 4 0,16-1-4 16,32-130 10-16,0 0-10 0,-16 138 11 0,13 11-11 0,3-149 16 15,0 0-16-15,3 149 16 0,11-7-16 16,-14-142 15-16,0 0-15 0,27 133 16 0,10-19-16 0,-37-114 10 16,0 0-10-16,44 109 11 0,4-12-11 15,-48-97 4-15,0 0-4 0,53 92 5 0,5-14-5 0,-58-78 5 16,0 0-5-16,63 62 5 0,13-17-5 0,-76-45 5 0,0 0-5 16,87 26 5-16,13-15-5 0,-100-11 6 15,0 0-6-15,103-4 7 0,-12-17-7 0,-91 21 8 0,0 0-8 16,94-39 9-16,-2-22-9 0,-92 61 9 0,0 0-9 15,90-73 9-15,-5-6-9 0,-85 79 18 0,0 0-18 0,77-94 19 16,-1-18-19-16,-76 112 25 0,0 0-25 0,74-123 26 16,0 10-26-16,-74 113 35 0,0 0-35 15,66-121 35-15,-8-9-35 0,-58 130 36 0,0 0-36 0,46-124 36 16,-11 15-36-16,-35 109 37 0,0 0-37 0,23-106 38 16,-4-6-38-16,-19 112 36 0,0 0-36 0,11-106 36 15,-6 13-36-15,-5 93 28 0,0 0-28 0,0-95 29 16,-7-4-29-16,7 99 24 0,0 0-24 0,-10-95 24 15,-8 8-24-15,18 87 19 0,0 0-19 0,-28-81 19 16,-13 13-19-16,41 68 17 0,0 0-17 0,-55-64 18 0,-6 4-18 16,61 60 13-16,0 0-13 0,-76-54 13 15,-5 6-13-15,81 48 8 0,0 0-8 0,-92-28 8 0,-12 19-8 16,104 9 2-16,0 0-2 0,-113 16 2 0,0 25-2 16,-5-4-953-16</inkml:trace>
  <inkml:trace contextRef="#ctx0" brushRef="#br0" timeOffset="58296.91">28571 6372 147 0,'0'0'0'0,"-9"36"0"15,-19 68 0-15,28-104 0 0,0 0 0 0,-30 118 1 16,4-4-1-16,26-114 1 0,0 0-1 0,-16 111 1 16,12-6-1-16,4-105 8 0,0 0-8 0,7 89 9 15,9-8-9-15,-16-81 9 0,0 0-9 0,27 76 9 16,10 2-9-16,-37-78 8 0,0 0-8 0,49 69 8 16,9-5-8-16,-58-64 8 0,0 0-8 0,68 54 8 15,2-7-8-15,-70-47 18 0,0 0-18 0,76 36 19 16,2-12-19-16,-78-24 19 0,0 0-19 0,79 14 19 15,8-4-19-15,-87-10 29 0,0 0-29 0,81-3 29 0,-11-9-29 16,-70 12 31-16,0 0-31 0,67-30 32 16,-5-13-32-16,-62 43 24 0,0 0-24 0,57-57 24 0,-8-14-24 15,-49 71 26-15,0 0-26 0,41-78 27 0,-8-3-27 16,-33 81 30-16,0 0-30 0,23-85 31 0,-11-12-31 16,-12 97 31-16,0 0-31 0,0-100 32 0,-10-2-32 15,10 102 44-15,0 0-44 0,-23-104 44 0,-14-2-44 16,37 106 50-16,0 0-50 0,-46-105 50 0,-9 16-50 15,55 89 37-15,0 0-37 0,-63-76 38 0,-6 19-38 16,69 57 38-16,0 0-38 0,-76-33 38 0,-10 30-38 0,86 3 24 16,0 0-24-16,-89 21 25 0,5 15-25 0,-3 4-710 15</inkml:trace>
  <inkml:trace contextRef="#ctx0" brushRef="#br0" timeOffset="58987.74">28986 7542 751 0,'0'0'0'0,"0"0"0"15,0 0 0-15,0 0-1 0,0 0 1 0,0 0-1 16,0 0 1-16,0 0-3 0,0 0 3 16,0 0-3-16,0 0 3 0,0 0 1 0,0 0-1 0,0 21 1 15,5 8-1-15,-5-29 5 0,0 0-5 0,6 47 6 16,1 17-6-16,-7-64 14 0,0 0-14 0,3 83 15 16,-5 15-15-16,2-98 21 0,0 0-21 0,-3 111 21 15,-1 14-21-15,4-125 23 0,0 0-23 0,-1 128 24 16,-1 3-24-16,2-131 26 0,0 0-26 0,0 134 27 15,5 6-27-15,-5-140 28 0,0 0-28 0,9 135 29 16,2-4-29-16,-11-131 29 0,0 0-29 0,8 125 30 16,-1-2-30-16,-7-123 28 0,0 0-28 0,7 116 29 15,2-7-29-15,-9-109 22 0,0 0-22 0,6 100 22 0,-5 4-22 16,-1-104 15-16,0 0-15 0,0 97 16 0,-1-11-16 16,1-86 13-16,0 0-13 0,-6 87 13 0,-4-1-13 15,10-86 8-15,0 0-8 0,-13 75 8 0,-1-23-8 16,0-4-853-16</inkml:trace>
  <inkml:trace contextRef="#ctx0" brushRef="#br0" timeOffset="59574.28">28889 8565 919 0,'0'0'0'0,"0"0"0"15,-9-9 0-15,9 9 9 0,0 0-9 0,-9-4 9 16,-1 8-9-16,10-4 30 0,0 0-30 0,-13 5 31 15,-4 7-31-15,17-12 25 0,0 0-25 0,-23 21 25 16,-5 10-25-16,28-31 12 0,0 0-12 0,-39 43 13 0,-9 14-13 16,48-57 7-16,0 0-7 0,-56 65 7 0,-6 7-7 15,62-72 5-15,0 0-5 0,-64 78 5 16,8 7-5-16,56-85 2 0,0 0-2 0,-55 81 2 0,6-12-2 16,49-69 1-16,0 0-1 0,-39 59 1 0,14-22-1 15,25-37 0-15,0 0 0 0,-14 24 1 0,9-12-1 16,5-12 1-16,0 0-1 0,0 0 1 0,9 0-1 15,-9 0 1-15,0 0-1 0,24-21 2 0,26-29-2 0,-50 50 3 16,0 0-3-16,60-66 3 0,1-13-3 16,-61 79 4-16,0 0-4 0,69-83 4 0,5-4-4 0,-74 87 0 15,0 0 0-15,75-90 1 0,-3-7-1 0,-72 97 0 0,0 0 0 16,69-90 0-16,-15 23 0 0,-54 67-2 16,0 0 2-16,46-49-1 0,-10 16 1 0,-36 33-2 0,0 0 2 15,33-20-2-15,9 4 2 0,-42 16-1 0,0 0 1 16,43-7-1-16,-4 11 1 0,-39-4-1 0,0 0 1 15,38 15 0-15,5 11 0 0,-43-26-1 16,0 0 1-16,42 43 0 0,-5 14 0 0,-37-57 0 0,0 0 0 0,32 70 0 16,-5 4 0-16,-27-74 2 0,0 0-2 15,22 78 2-15,-2-5-2 0,-20-73 3 0,0 0-3 0,19 76 4 16,1 9-4-16,-1-4-783 0</inkml:trace>
  <inkml:trace contextRef="#ctx0" brushRef="#br0" timeOffset="59994">29000 9842 449 0,'0'0'0'0,"0"0"0"16,0 0 0-16,0 0 9 0,0 0-9 0,-3 12 9 15,-8 0-9-15,11-12 18 0,0 0-18 0,-9 19 18 16,0-2-18-16,9-17 12 0,0 0-12 0,-7 31 13 16,4 9-13-16,3-40 6 0,0 0-6 0,-7 49 6 15,-9 8-6-15,16-57 3 0,0 0-3 0,-25 64 3 16,-14 10-3-16,0 1-350 0</inkml:trace>
  <inkml:trace contextRef="#ctx0" brushRef="#br0" timeOffset="60249.75">28529 10669 483 0,'0'0'0'0,"-9"9"0"16,-16 17 0-16,25-26 0 0,0 0 0 0,-26 29 0 15,3-8 0-15,23-21 0 0,0 0 0 0,-19 12 1 16,1-4-1-16,18-8 25 0,0 0-25 0,-16 4 26 0,4-4-26 16,12 0 54-16,0 0-54 0,-11-9 54 0,2-13-54 15,9 22 61-15,0 0-61 0,-1-35 62 0,9-15-62 16,-8 50 62-16,0 0-62 0,23-69 63 0,20-32-63 15,-43 101 51-15,0 0-51 0,61-107 52 0,26 7-52 16,-87 100 36-16,0 0-36 0,93-90 37 0,-4 24-37 16,-89 66 15-16,0 0-15 0,79-43 15 0,-10 27-15 0,-69 16 2 15,0 0-2-15,69 9 3 0,7 20-3 0,-76-29 2 16,0 0-2-16,79 40 2 0,-3 12-2 0,-76-52 3 16,0 0-3-16,72 54 4 0,2 4-4 0,-74-58 8 0,0 0-8 15,75 58 9-15,-3-13-9 0,-72-45 7 16,0 0-7-16,58 34 8 0,-19-20-8 0,0 2-799 0</inkml:trace>
  <inkml:trace contextRef="#ctx0" brushRef="#br0" timeOffset="64647.57">25995 5938 180 0,'0'0'0'15,"63"32"0"-15,98 50 0 0,-161-82 0 0,0 0 0 0,175 88 0 16,-11-1 0-16,-164-87 0 0,0 0 0 0,157 95 1 16,0 12-1-16,-157-107 4 0,0 0-4 0,153 97 5 15,-4-12-5-15,-149-85 8 0,0 0-8 0,139 72 9 16,-15-11-9-16,-124-61 8 0,0 0-8 0,123 59 9 16,-5-6-9-16,-118-53 7 0,0 0-7 0,103 52 8 15,-26-10-8-15,-77-42 13 0,0 0-13 0,60 35 14 16,-24-15-14-16,-36-20 17 0,0 0-17 0,24 16 17 15,-8-4-17-15,-16-12 18 0,0 0-18 0,0 0 18 16,-10 3-18-16,-1 3-192 0</inkml:trace>
  <inkml:trace contextRef="#ctx0" brushRef="#br0" timeOffset="65802.27">22340 4735 326 0,'0'0'0'0,"18"3"0"0,15 9 0 0,-33-12 15 0,0 0-15 16,50 18 15-16,8-1-15 0,-58-17 46 0,0 0-46 15,74 22 46-15,19 6-46 0,-93-28 30 0,0 0-30 16,105 33 31-16,8 7-31 0,-113-40 31 0,0 0-31 15,125 41 31-15,25 4-31 0,-150-45 22 0,0 0-22 16,171 56 23-16,23 16-23 0,-194-72 15 0,0 0-15 0,207 75 16 16,17-2-16-16,-224-73 11 0,0 0-11 15,238 74 11-15,5 0-11 0,-243-74 10 0,0 0-10 0,253 83 10 16,-1 14-10-16,-252-97 7 0,0 0-7 0,254 97 8 16,9-3-8-16,-263-94 10 0,0 0-10 0,258 97 10 15,-9 8-10-15,-249-105 13 0,0 0-13 0,233 106 14 16,-18-13-14-16,-215-93 14 0,0 0-14 0,192 92 15 15,-15-4-15-15,-177-88 22 0,0 0-22 0,148 90 22 16,-23-2-22-16,-125-88 26 0,0 0-26 0,108 78 26 16,-4-10-26-16,-104-68 11 0,0 0-11 0,88 62 12 15,-17 2-12-15,1 0-615 0</inkml:trace>
  <inkml:trace contextRef="#ctx0" brushRef="#br0" timeOffset="66917.68">22945 6730 135 0,'0'0'0'0,"46"0"0"0,81-7 0 0,-127 7 7 15,0 0-7-15,166-3 8 0,25 3-8 0,-191 0 19 0,0 0-19 16,213 1 19-16,17 5-19 0,-230-6 22 0,0 0-22 15,247 7 23-15,23 1-23 0,-270-8 24 0,0 0-24 16,280 9 24-16,17-2-24 0,-297-7 19 0,0 0-19 16,309 8 20-16,24 5-20 0,-333-13 18 0,0 0-18 15,327 13 18-15,-13 3-18 0,-314-16 19 0,0 0-19 0,302 19 20 16,-13-2-20-16,-289-17 42 0,0 0-42 0,274 19 43 16,-22 6-43-16,-252-25 53 0,0 0-53 0,226 20 54 15,-32 1-54-15,-194-21 50 0,0 0-50 0,173 21 50 16,-11 1-50-16,-162-22 53 0,0 0-53 0,134 21 54 15,-31-9-54-15,-103-12 47 0,0 0-47 0,70 9 48 16,-22-2-48-16,-48-7 37 0,0 0-37 0,30-12 38 16,-18-28-38-16,1 4-663 0</inkml:trace>
  <inkml:trace contextRef="#ctx0" brushRef="#br0" timeOffset="74719.73">29219 12067 180 0,'0'0'0'0,"0"0"0"0,0 0 0 16,0 0 15-16,0 0-15 0,5 38 16 0,-7 6-16 15,2-44 53-15,0 0-53 0,-3 51 53 0,-2 8-53 0,5-59 59 16,0 0-59-16,-9 59 60 0,-2-4-60 0,11-55 40 15,0 0-40-15,-12 58 40 0,-4 0-40 0,16-58 36 16,0 0-36-16,-21 61 37 0,-6 0-37 16,27-61 30-16,0 0-30 0,-28 57 31 0,2-14-31 0,26-43 24 0,0 0-24 15,-29 33 25-15,-4-9-25 0,33-24 26 0,0 0-26 16,-34 14 27-16,-1-12-27 0,35-2 49 0,0 0-49 16,-32-14 50-16,2-16-50 0,30 30 61 0,0 0-61 15,-23-48 62-15,7-25-62 0,16 73 60 0,0 0-60 16,-5-79 61-16,14-11-61 0,-9 90 45 0,0 0-45 0,18-102 46 15,10-13-46-15,-28 115 31 0,0 0-31 0,33-119 31 16,6 6-31-16,-39 113 16 0,0 0-16 0,44-109 16 16,4 9-16-16,-48 100 10 0,0 0-10 0,46-86 11 15,-6 18-11-15,-40 68 3 0,0 0-3 0,39-48 3 16,-5 13-3-16,-34 35 0 0,0 0 0 0,32-23 1 16,-6 11-1-16,-26 12 0 0,0 0 0 0,35 0 0 15,15 12 0-15,-50-12-1 0,0 0 1 0,51 25 0 16,-2 13 0-16,-49-38-1 0,0 0 1 0,45 52-1 0,-3 19 1 15,-42-71 0-15,0 0 0 0,42 81 0 0,-5 2 0 16,-37-83 1-16,0 0-1 0,32 92 1 0,-4 8-1 16,-28-100 4-16,0 0-4 0,23 97 4 0,-7 5-4 15,-16-102 7-15,0 0-7 0,9 94 7 0,-4-11-7 16,-5-83 8-16,0 0-8 0,2 74 8 0,0-10-8 16,-2-64 8-16,0 0-8 0,-6 49 9 0,-11-22-9 0,-1 1-962 15</inkml:trace>
  <inkml:trace contextRef="#ctx0" brushRef="#br0" timeOffset="75802.63">28817 12275 561 0,'0'0'0'0,"10"-5"0"16,11-4 0-16,-21 9 38 0,0 0-38 0,25-12 39 16,3-5-39-16,-28 17 70 0,0 0-70 0,36-23 71 15,9-3-71-15,-45 26 24 0,0 0-24 0,50-29 25 16,5 4-25-16,-55 25 44 0,0 0-44 0,51-19 44 15,-11 7-44-15,-40 12 31 0,0 0-31 0,36-10 32 16,-6 1-32-16,-30 9 23 0,0 0-23 0,24-5 23 16,-2 2-23-16,-22 3 26 0,0 0-26 0,24-2 26 0,6-3-26 15,0 0-748-15</inkml:trace>
  <inkml:trace contextRef="#ctx0" brushRef="#br0" timeOffset="76538.45">30458 12162 740 0,'0'0'0'0,"0"0"0"0,14 16 0 0,-14-16 17 15,0 0-17-15,12 12 17 0,-1-7-17 0,-11-5 35 16,0 0-35-16,10-5 35 0,5-14-35 0,-15 19 34 0,0 0-34 16,14-24 34-16,-4-4-34 0,-10 28 30 0,0 0-30 15,4-29 30-15,-9 1-30 0,5 28 27 0,0 0-27 16,-11-31 27-16,-3 5-27 0,14 26 25 0,0 0-25 15,-20-21 26-15,-6 6-26 0,26 15 16 0,0 0-16 0,-30-11 16 16,-4 8-16-16,34 3 10 0,0 0-10 0,-35 5 10 16,-4 12-10-16,39-17 6 0,0 0-6 0,-40 24 6 15,-4 9-6-15,44-33 4 0,0 0-4 0,-46 45 5 16,-2 11-5-16,48-56 2 0,0 0-2 0,-41 57 3 16,11-5-3-16,30-52 2 0,0 0-2 0,-19 40 2 15,12-8-2-15,7-32 7 0,0 0-7 0,7 21 8 16,14-2-8-16,-21-19 13 0,0 0-13 0,41 12 14 15,19-3-14-15,-60-9 12 0,0 0-12 0,74 0 13 16,12-12-13-16,-86 12 5 0,0 0-5 0,87-28 5 16,-9-10-5-16,-3-2-867 0</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3:57.976"/>
    </inkml:context>
    <inkml:brush xml:id="br0">
      <inkml:brushProperty name="width" value="0.05292" units="cm"/>
      <inkml:brushProperty name="height" value="0.05292" units="cm"/>
      <inkml:brushProperty name="color" value="#FF0000"/>
    </inkml:brush>
  </inkml:definitions>
  <inkml:trace contextRef="#ctx0" brushRef="#br0">16174 8096 225 0,'0'0'0'16,"26"0"0"-16,45 1 0 0,-71-1 4 0,0 0-4 15,94 5 5-15,13 2-5 0,-107-7 27 0,0 0-27 16,110 4 28-16,3-1-28 0,-113-3 27 0,0 0-27 0,116 4 28 16,8-1-28-16,-124-3 28 0,0 0-28 0,121 0 28 15,-10-3-28-15,-111 3 24 0,0 0-24 0,113-7 24 16,0 2-24-16,-113 5 21 0,0 0-21 0,110-4 21 15,-8 1-21-15,-102 3 17 0,0 0-17 0,103-4 17 16,2 3-17-16,-105 1 14 0,0 0-14 0,97 1 14 16,-12 4-14-16,-85-5 14 0,0 0-14 0,81 6 14 15,-7-1-14-15,-74-5 11 0,0 0-11 0,76 9 11 16,-2 4-11-16,1 1-392 0</inkml:trace>
  <inkml:trace contextRef="#ctx0" brushRef="#br0" timeOffset="3465.99">22276 8016 169 0,'0'0'0'0,"34"-2"0"0,56-1 0 0,-90 3 19 15,0 0-19-15,113-7 19 0,7 2-19 0,-120 5 47 16,0 0-47-16,132-6 48 0,-1 5-48 16,-131 1 71-16,0 0-71 0,138-2 72 0,8-1-72 0,-146 3 83 0,0 0-83 15,154-7 84-15,-1 5-84 0,-153 2 53 0,0 0-53 16,155 2 54-16,-3 5-54 0,-152-7 35 0,0 0-35 15,157 5 35-15,4 5-35 0,-161-10 41 0,0 0-41 16,162 9 42-16,-5-2-42 0,-157-7 37 0,0 0-37 16,150 5 37-16,-3 2-37 0,-147-7 34 0,0 0-34 0,141 5 35 15,2-3-35-15,-143-2 28 0,0 0-28 16,130 1 29-16,-10-1-29 0,-120 0 24 0,0 0-24 0,110-3 24 16,-10-4-24-16,-100 7 21 0,0 0-21 0,87-9 21 15,-22 2-21-15,-65 7 15 0,0 0-15 0,48-5 15 16,-16 4-15-16,-32 1 11 0,0 0-11 0,21 0 11 15,-9 0-11-15,-12 0 8 0,0 0-8 0,11-2 8 16,-11 2-8-16,0 0 5 0,0 0-5 0,10-2 5 16,-10 2-5-16,0 0-870 0</inkml:trace>
  <inkml:trace contextRef="#ctx0" brushRef="#br0" timeOffset="5104.07">9413 7902 214 0,'0'0'0'0,"27"0"0"16,45 7 0-16,-72-7 4 0,0 0-4 0,102 5 5 15,22-5-5-15,-124 0 13 0,0 0-13 0,134 3 14 16,7-1-14-16,-141-2 44 0,0 0-44 0,145 2 44 15,-6-4-44-15,-139 2 46 0,0 0-46 0,143-2 47 16,2-1-47-16,-145 3 20 0,0 0-20 0,141 0 21 16,-1-9-21-16,-140 9 28 0,0 0-28 0,130-8 28 15,6 1-28-15,-136 7 28 0,0 0-28 0,131-12 29 16,1-1-29-16,-132 13 29 0,0 0-29 0,122-12 29 16,-9 0-29-16,-113 12 28 0,0 0-28 0,107-15 29 15,-6 1-29-15,-101 14 35 0,0 0-35 0,99-12 35 0,-9 5-35 16,-90 7 40-16,0 0-40 0,69-12 41 0,-15-1-41 15,-54 13 24-15,0 0-24 0,41-12 24 0,-16 5-24 16,-25 7 21-16,0 0-21 0,15-1 21 0,-6 4-21 16,-9-3 17-16,0 0-17 0,-9 11 17 0,-24 8-17 15,-1-4-672-15</inkml:trace>
  <inkml:trace contextRef="#ctx0" brushRef="#br0" timeOffset="7807.05">8464 13526 673 0,'0'0'0'16,"0"0"0"-16,0 0 0 0,0 0 5 0,0 0-5 0,0 0 6 15,21 24-6-15,-21-24 4 0,0 0-4 0,18 11 5 16,10 1-5-16,-28-12 7 0,0 0-7 0,37 12 7 16,7-9-7-16,-44-3 2 0,0 0-2 0,53 4 3 15,10-4-3-15,-63 0 3 0,0 0-3 0,69-2 4 16,12-1-4-16,-81 3 1 0,0 0-1 0,82-2 2 16,1-3-2-16,-83 5 0 15,0 0 0-15,90-2 1 0,17 2-1 0,-107 0 0 0,0 0 0 0,113 0 0 16,0 0 0-16,-113 0 9 0,0 0-9 0,125 0 10 15,17-2-10-15,-142 2 37 0,0 0-37 0,143-3 38 16,7-8-38-16,-150 11 55 0,0 0-55 0,144-10 56 0,-8-2-56 16,-136 12 57-16,0 0-57 0,131-14 57 0,-10-5-57 15,-121 19 46-15,0 0-46 0,108-17 47 0,-20 5-47 16,-88 12 53-16,0 0-53 0,73-9 54 0,-20 4-54 16,-53 5 44-16,0 0-44 0,35-4 44 0,-17 3-44 15,-18 1 30-15,0 0-30 0,10-2 30 0,-10 2-30 16,0 0 22-16,0 0-22 0,-10 7 23 0,-26 1-23 0,-2 3-1017 15</inkml:trace>
  <inkml:trace contextRef="#ctx0" brushRef="#br0" timeOffset="8903.89">15546 13201 494 0,'0'0'0'0,"0"0"0"16,0 0 0-16,0 0 17 0,0 0-17 0,-34-28 18 0,15 16-18 15,19 12 27-15,0 0-27 0,-20-12 27 0,-1 3-27 16,21 9 14-16,0 0-14 0,-19-3 14 0,-4 4-14 16,23-1 1-16,0 0-1 0,-21 6 1 0,-1 2-1 15,1 1-400-15</inkml:trace>
  <inkml:trace contextRef="#ctx0" brushRef="#br0" timeOffset="9278.25">15286 13173 595 0,'0'0'0'0,"0"0"0"0,0 0 0 16,0 0 4-16,0 0-4 0,0 0 4 0,0 0-4 0,0 0 16 15,0 0-16-15,0 0 16 0,0 0-16 0,0 0 41 16,0 0-41-16,0 0 42 0,0 0-42 0,0 0 47 16,0 0-47-16,0 0 48 0,0 0-48 0,0 0 49 0,0 0-49 15,7 7 49-15,2 3-49 0,-9-10 46 0,0 0-46 16,18 12 46-16,1 1-46 0,-19-13 37 0,0 0-37 0,32 12 38 15,9 0-38-15,-41-12 29 0,0 0-29 0,49 10 29 16,11-1-29-16,-60-9 19 0,0 0-19 16,72 3 20-16,10 6-20 0,-82-9 22 0,0 0-22 0,97 3 22 15,16 1-22-15,-113-4 22 0,0 0-22 0,128 5 22 16,15 0-22-16,-143-5 22 0,0 0-22 0,159 7 23 16,30 0-23-16,-189-7 21 0,0 0-21 0,203 7 21 15,5-2-21-15,-208-5 19 0,0 0-19 0,212 5 20 16,-2 1-20-16,-210-6 16 0,0 0-16 0,203 6 17 15,-18-4-17-15,-185-2 16 0,0 0-16 0,166 5 16 16,-18 4-16-16,-148-9 13 0,0 0-13 0,133 10 14 16,-8 1-14-16,-125-11 14 0,0 0-14 0,97 8 14 15,-23 1-14-15,-74-9 11 0,0 0-11 0,55 7 11 16,-23-2-11-16,-32-5 7 0,0 0-7 0,14 7 7 0,-14-2-7 16,0-5 1-16,0 0-1 0,-41-17 1 0,-54-37-1 15,1 3-1101-15</inkml:trace>
  <inkml:trace contextRef="#ctx0" brushRef="#br0" timeOffset="11903.05">22096 13500 505 0,'0'0'0'0,"0"0"0"16,0 0 0-16,0 0 12 0,0 0-12 0,0 0 12 15,0 0-12-15,0 0 47 0,0 0-47 0,0 0 47 16,7-19-47-16,-7 19 51 0,0 0-51 0,0 0 51 16,16-14-51-16,-16 14 33 0,0 0-33 0,9-8 33 0,2 1-33 15,-11 7 26-15,0 0-26 0,14-6 27 0,5 1-27 16,-19 5 19-16,0 0-19 0,29-8 20 0,11-5-20 15,-40 13 20-15,0 0-20 0,48-10 20 0,17 8-20 16,-65 2 20-16,0 0-20 0,72 2 21 0,11 3-21 16,-83-5 24-16,0 0-24 0,103 0 24 0,19 0-24 15,-122 0 22-15,0 0-22 0,137-5 23 0,17 0-23 16,-154 5 36-16,0 0-36 0,169-10 36 0,18-4-36 16,-187 14 38-16,0 0-38 0,200-14 39 0,10 2-39 15,-210 12 40-15,0 0-40 0,210-11 40 0,1 1-40 0,-211 10 34 0,0 0-34 16,203-10 35-16,-9 1-35 0,-194 9 33 15,0 0-33-15,184-4 34 0,-8 8-34 0,-176-4 29 0,0 0-29 16,159 5 30-16,-16 5-30 0,-143-10 27 0,0 0-27 16,126 7 28-16,-17 0-28 0,-109-7 26 0,0 0-26 15,79 6 26-15,-31-1-26 0,-48-5 20 16,0 0-20-16,30 1 21 0,-14 1-21 0,-16-2 21 0,0 0-21 0,10 0 21 16,-2 0-21-16,-8 0 19 0,0 0-19 0,0 0 20 15,8 0-20-15,-8 0 18 0,0 0-18 16,0 0 18-16,7 0-18 0,-7 0 17 0,0 0-17 0,0 0 18 15,0 0-18-15,0 0 15 0,0 0-15 0,0 0 15 16,0 0-15-16,0 0 13 0,0 0-13 0,0 0 13 16,0 0-13-16,0 0 10 0,0 0-10 0,0 0 10 15,7-3-10-15,-7 3 7 0,0 0-7 0,0 0 8 16,0 0-8-16,0 0 5 0,0 0-5 0,0 0 5 16,6-7-5-16,-6 7 3 0,0 0-3 0,-27-18 3 0,-47-18-3 15,0-5-1356-15</inkml:trace>
  <inkml:trace contextRef="#ctx0" brushRef="#br0" timeOffset="39439.98">18579 11631 169 0,'0'0'0'0,"0"0"0"0,-28-17 0 0,28 17-1 15,0 0 1-15,-28-24-1 0,-11-6 1 0,39 30-1 16,0 0 1-16,-49-31-1 0,-13-5 1 0,62 36 0 16,0 0 0-16,-71-42 0 0,-5-1 0 0,76 43 3 15,0 0-3-15,-83-49 3 0,-5-3-3 0,88 52 4 0,0 0-4 16,-100-48 5-16,-10 6-5 0,110 42 6 0,0 0-6 15,-116-38 6-15,-6 2-6 0,122 36 21 0,0 0-21 16,-125-33 22-16,-11 11-22 0,136 22 32 0,0 0-32 16,-147-16 32-16,-13 9-32 0,160 7 51 0,0 0-51 0,-177 7 51 15,-8 5-51-15,185-12 48 0,0 0-48 0,-196 24 49 16,-10 9-49-16,206-33 42 0,0 0-42 0,-214 52 43 16,-12 26-43-16,226-78 32 0,0 0-32 0,-217 88 32 15,2 11-32-15,215-99 26 0,0 0-26 0,-205 111 26 16,11 10-26-16,194-121 22 0,0 0-22 0,-185 130 22 15,13 0-22-15,172-130 13 0,0 0-13 0,-167 140 14 16,6 10-14-16,161-150 8 0,0 0-8 0,-143 149 9 16,21-4-9-16,122-145 6 0,0 0-6 0,-104 135 6 15,16 0-6-15,88-135 3 0,0 0-3 0,-65 137 4 0,24 12-4 16,41-149 3-16,0 0-3 0,-17 156 3 16,22 3-3-16,-5-159 3 0,0 0-3 0,28 163 3 0,27 3-3 15,-55-166 2-15,0 0-2 0,70 166 3 0,15-3-3 16,-85-163 2-16,0 0-2 0,110 169 3 0,15-3-3 15,-125-166 2-15,0 0-2 0,143 151 2 0,10-21-2 16,-153-130 4-16,0 0-4 0,177 117 5 0,24-9-5 16,-201-108 9-16,0 0-9 0,219 83 10 0,28-28-10 0,-247-55 16 15,0 0-16-15,261 35 16 0,13-23-16 0,-274-12 17 16,0 0-17-16,285-9 18 0,5-20-18 0,-290 29 20 16,0 0-20-16,286-47 20 0,-6-21-20 0,-280 68 19 0,0 0-19 15,284-81 19-15,-6-11-19 0,-278 92 11 16,0 0-11-16,261-109 11 0,-18-15-11 0,-243 124 5 0,0 0-5 15,223-137 6-15,-19-8-6 0,-204 145 5 0,0 0-5 16,184-163 5-16,-22-15-5 0,-162 178 3 0,0 0-3 16,140-192 4-16,-24-6-4 0,-116 198 3 0,0 0-3 0,88-204 3 15,-28 3-3-15,-60 201 13 0,0 0-13 16,29-204 13-16,-36-2-13 0,7 206 24 0,0 0-24 0,-43-202 25 16,-38 10-25-16,81 192 38 0,0 0-38 0,-122-177 39 15,-35 23-39-15,157 154 38 0,0 0-38 0,-201-137 39 16,-34 22-39-16,235 115 28 0,0 0-28 0,-249-96 29 15,-6 24-29-15,-1-3-951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4:50.926"/>
    </inkml:context>
    <inkml:brush xml:id="br0">
      <inkml:brushProperty name="width" value="0.05292" units="cm"/>
      <inkml:brushProperty name="height" value="0.05292" units="cm"/>
      <inkml:brushProperty name="color" value="#FF0000"/>
    </inkml:brush>
  </inkml:definitions>
  <inkml:trace contextRef="#ctx0" brushRef="#br0">15750 12862 527 0,'0'0'0'0,"0"0"0"0,53-4 0 0,-53 4 17 0,0 0-17 16,57-3 17-16,17-1-17 0,-74 4 27 0,0 0-27 15,83 0 27-15,10 4-27 0,-93-4 38 0,0 0-38 16,105 3 39-16,11-1-39 0,-116-2 38 0,0 0-38 16,127 2 38-16,9-1-38 0,-136-1 22 0,0 0-22 15,145-1 22-15,10-6-22 0,-155 7 19 0,0 0-19 0,169-11 20 16,8-3-20-16,-177 14 20 0,0 0-20 15,167-12 20-15,-2 2-20 0,-165 10 18 0,0 0-18 0,155-11 19 16,-3-2-19-16,-152 13 27 0,0 0-27 0,148-14 27 16,-7 3-27-16,-141 11 38 0,0 0-38 0,125-8 38 15,-22 1-38-15,-103 7 40 0,0 0-40 0,86-5 41 16,-12 5-41-16,-74 0 35 0,0 0-35 0,57 0 35 16,-20-2-35-16,-37 2 34 0,0 0-34 0,18 0 34 15,-8 0-34-15,-10 0 30 0,0 0-30 0,7-2 30 16,-7 2-30-16,0 0 20 0,0 0-20 0,0 0 20 0,-26-5-20 15,26 5 18-15,0 0-18 0,-46-9 19 0,-21-13-19 16,-4-1-1001-16</inkml:trace>
  <inkml:trace contextRef="#ctx0" brushRef="#br0" timeOffset="3512.82">17272 12730 527 0,'0'0'0'0,"0"0"0"0,0 0 0 15,0 0 8-15,0 0-8 0,0 0 8 0,0 0-8 16,0 0-1-16,0 0 1 0,0 0 0 0,0 0 0 16,0 0-347-16</inkml:trace>
  <inkml:trace contextRef="#ctx0" brushRef="#br0" timeOffset="20048.59">19269 11771 606 0,'0'0'0'0,"0"0"0"0,0-21 0 16,0 21 1-16,0 0-1 0,-3-15 2 0,-6-4-2 0,9 19 2 16,0 0-2-16,-16-23 2 0,-10-4-2 0,26 27-4 15,0 0 4-15,-29-31-4 0,-4-2 4 0,-1 2-394 16</inkml:trace>
  <inkml:trace contextRef="#ctx0" brushRef="#br0" timeOffset="20763.52">18798 11223 583 0,'0'0'0'16,"-18"-12"0"-16,-36-20 0 0,54 32 82 0,0 0-82 15,-67-38 82-15,-9 2-82 0,76 36 84 0,0 0-84 16,-92-42 85-16,-16 3-85 0,108 39 128 0,0 0-128 16,-118-37 129-16,-7 1-129 0,125 36 31 0,0 0-31 0,-134-35 32 15,-13 9-32-15,147 26 12 0,0 0-12 0,-164-24 13 16,-11 5-13-16,175 19 4 0,0 0-4 0,-176-17 5 16,-8 5-5-16,184 12 0 0,0 0 0 0,-176-12 0 15,3-1 0-15,173 13-2 0,0 0 2 0,-168-8-2 16,6 4 2-16,162 4-7 0,0 0 7 0,-169 2-6 15,1 8 6-15,168-10-10 0,0 0 10 0,-168 18-10 16,-1 15 10-16,169-33-11 0,0 0 11 0,-162 46-11 16,4 20 11-16,158-66-12 0,0 0 12 0,-153 73-12 0,-1 0 12 15,154-73-7-15,0 0 7 0,-144 76-7 16,13 12 7-16,131-88-4 0,0 0 4 0,-122 88-3 0,13 2 3 16,109-90-2-16,0 0 2 0,-99 92-1 0,13 1 1 15,86-93-1-15,0 0 1 0,-73 102 0 0,11 11 0 16,62-113 0-16,0 0 0 0,-49 114 0 0,12 9 0 15,37-123 0-15,0 0 0 0,-19 119 0 0,17 3 0 16,2-122 0-16,0 0 0 0,16 122 0 0,17 10 0 0,-33-132 0 16,0 0 0-16,48 125 1 0,12-16-1 15,-60-109 1-15,0 0-1 0,76 100 1 0,14-1-1 0,-90-99 2 16,0 0-2-16,104 91 3 0,2-13-3 0,-106-78 3 16,0 0-3-16,120 68 4 0,9-13-4 0,-129-55 3 15,0 0-3-15,137 47 4 0,-1-4-4 0,-136-43 5 16,0 0-5-16,148 43 5 0,15 1-5 0,-163-44 5 0,0 0-5 15,174 36 6-15,19-7-6 0,-193-29 10 0,0 0-10 16,194 19 11-16,14-8-11 0,-208-11 12 0,0 0-12 16,214 5 13-16,3-7-13 0,-217 2 16 0,0 0-16 0,227-8 16 15,-1-8-16-15,-226 16 17 0,0 0-17 0,226-26 17 16,0-12-17-16,-226 38 21 0,0 0-21 0,219-42 21 16,-13 1-21-16,-206 41 22 0,0 0-22 0,196-49 23 15,-16-8-23-15,-180 57 21 0,0 0-21 0,163-65 21 16,-19-17-21-16,-144 82 24 0,0 0-24 0,133-85 24 15,-8-1-24-15,-125 86 24 0,0 0-24 0,113-104 25 16,-12-19-25-16,-101 123 24 0,0 0-24 0,81-133 25 16,-20 1-25-16,-61 132 27 0,0 0-27 0,41-143 27 15,-14-8-27-15,-27 151 26 0,0 0-26 0,5-161 26 0,-23-5-26 16,18 166 28-16,0 0-28 0,-40-162 28 0,-26 9-28 16,66 153 22-16,0 0-22 0,-93-145 22 15,-34 12-22-15,127 133 18 0,0 0-18 0,-159-130 18 0,-28 9-18 16,187 121 11-16,0 0-11 0,-210-108 11 0,-11 34-11 15,221 74 4-15,0 0-4 0,-234-49 5 0,-15 25-5 16,249 24 2-16,0 0-2 0,-254-8 2 0,-6 8-2 16,1 0-1342-16</inkml:trace>
  <inkml:trace contextRef="#ctx0" brushRef="#br0" timeOffset="24381.72">16744 13422 639 0,'0'0'0'0,"0"0"0"16,0 0 0-16,0 0 34 0,0 0-34 0,0 0 35 0,0 0-35 15,0 0 64-15,0 0-64 0,0 0 65 0,0 0-65 16,0 0 77-16,0 0-77 0,0 0 77 0,0 0-77 16,0 0 51-16,0 0-51 0,0 0 52 0,-9 42-52 15,9-42 33-15,0 0-33 0,-14 48 33 0,2 4-33 16,12-52 24-16,0 0-24 0,-11 62 24 0,-1 6-24 0,12-68 20 15,0 0-20-15,-14 73 20 0,-1-1-20 16,15-72 22-16,0 0-22 0,-17 82 23 0,3 15-23 16,14-97 18-16,0 0-18 0,-18 96 19 0,0 0-19 0,18-96 17 15,0 0-17-15,-21 98 18 0,0 13-18 0,21-111 19 16,0 0-19-16,-21 109 19 0,-9-16-19 0,30-93 18 16,0 0-18-16,-34 94 19 0,3 3-19 0,31-97 18 0,0 0-18 15,-30 92 18-15,5-15-18 0,25-77 19 0,0 0-19 16,-25 64 20-16,6-12-20 0,19-52 18 0,0 0-18 0,-20 45 19 15,-3 0-19-15,23-45 10 0,0 0-10 0,-21 40 11 16,-2-7-11-16,0-2-1120 0</inkml:trace>
  <inkml:trace contextRef="#ctx0" brushRef="#br0" timeOffset="24831.56">16012 14646 807 0,'0'0'0'0,"5"3"0"0,11 4 0 0,-16-7-1 15,0 0 1-15,16 12 0 0,-2 6 0 0,-14-18 1 0,0 0-1 16,14 36 2-16,4 24-2 0,-18-60 5 0,0 0-5 16,15 78 5-16,-6 12-5 0,-9-90 11 0,0 0-11 15,7 94 12-15,2 4-12 0,-9-98 18 0,0 0-18 0,12 102 19 16,6 1-19-16,-18-103 24 0,0 0-24 15,23 97 24-15,7-18-24 0,-30-79 25 16,0 0-25-16,37 69 26 0,0-17-26 0,-37-52 30 0,0 0-30 0,50 38 31 16,3-12-31-16,-53-26 29 0,0 0-29 15,61 5 29-15,10-20-29 0,-71 15 32 0,0 0-32 0,70-33 33 16,5-19-33-16,-75 52 38 0,0 0-38 0,79-76 39 16,13-31-39-16,-92 107 40 0,0 0-40 0,86-132 40 15,-5-24-40-15,-1 1-930 0</inkml:trace>
  <inkml:trace contextRef="#ctx0" brushRef="#br0" timeOffset="30582.05">14554 15994 830 0,'0'0'0'15,"0"0"0"-15,0 0 0 0,0 0 25 0,0 0-25 16,12 26 26-16,-3-4-26 0,-9-22 53 0,0 0-53 0,2 45 54 15,-2 33-54-15,0-78 49 0,0 0-49 0,-2 90 49 16,-7 7-49-16,9-97 35 0,0 0-35 0,-12 102 35 16,-6 7-35-16,18-109 24 0,0 0-24 0,-19 109 24 15,-1-14-24-15,20-95 18 0,0 0-18 0,-15 85 19 16,4-10-19-16,11-75 11 0,0 0-11 0,-9 67 11 16,4-5-11-16,5-62 7 0,0 0-7 0,0 38 7 15,0-38-7-15,0 0-898 0</inkml:trace>
  <inkml:trace contextRef="#ctx0" brushRef="#br0" timeOffset="30784.66">14083 16892 942 0,'0'0'0'0,"9"-2"0"0,8 1 0 16,-17 1 5-16,0 0-5 0,32-6 6 0,14-1-6 0,-46 7 6 16,0 0-6-16,58-8 6 0,11-1-6 0,0 0-664 15</inkml:trace>
  <inkml:trace contextRef="#ctx0" brushRef="#br0" timeOffset="31780.37">14843 16698 785 0,'0'0'0'0,"9"-3"0"0,18-8 0 0,-27 11 4 0,0 0-4 16,31-12 5-16,5 0-5 0,-36 12 4 0,0 0-4 15,26-10 5-15,-6 1-5 0,-20 9 48 0,0 0-48 0,15-5 49 16,0 1-49-16,-15 4 66 0,0 0-66 0,10 2 67 16,2 3-67-16,-12-5 64 0,0 0-64 0,11 7 65 15,-6 2-65-15,-5-9 49 0,0 0-49 0,4 19 49 16,-1 17-49-16,-3-36 38 0,0 0-38 0,2 33 38 16,0-12-38-16,-2-21 29 0,0 0-29 0,2 16 29 15,1-3-29-15,-3-13 24 0,0 0-24 0,4 14 24 16,6 2-24-16,-10-16 16 0,0 0-16 0,22 10 17 15,9-8-17-15,-31-2 13 0,0 0-13 0,37-11 14 16,4-13-14-16,-41 24 11 0,0 0-11 0,41-36 12 16,-6-14-12-16,-35 50 10 0,0 0-10 0,28-57 11 0,-8 1-11 15,-20 56 5-15,0 0-5 0,12-52 6 0,-9 7-6 16,-3 45 3-16,0 0-3 0,-7-36 4 0,-9 3-4 16,16 33 2-16,0 0-2 0,-22-26 2 0,-7 7-2 15,29 19 2-15,0 0-2 0,-31-12 2 0,-8 7-2 16,39 5 1-16,0 0-1 0,-44 3 2 0,-6 11-2 15,50-14 2-15,0 0-2 0,-46 31 2 0,-1 16-2 0,47-47 2 16,0 0-2-16,-41 61 2 0,13 18-2 16,28-79 2-16,0 0-2 0,-14 83 3 0,8-7-3 0,6-76 1 15,0 0-1-15,6 70 2 0,8-12-2 0,-14-58 0 16,0 0 0-16,28 49 1 0,11-13-1 0,-39-36 0 0,0 0 0 16,44 28 1-16,4-12-1 0,-48-16 0 0,0 0 0 15,47 1 1-15,1-11-1 0,-48 10 1 0,0 0-1 16,44-23 1-16,0-11-1 0,-44 34 0 0,0 0 0 15,44-45 1-15,4-5-1 0,-48 50 0 0,0 0 0 0,46-54 1 16,-6-8-1-16,-40 62 0 0,0 0 0 0,36-61 0 16,-1 7 0-16,-35 54 0 15,0 0 0-15,28-39 0 0,-7 13 0 0,-21 26 0 0,0 0 0 0,11-14 1 16,-2 9-1-16,-9 5 0 0,0 0 0 16,0 0 1-16,3 17-1 0,-3-17 1 0,0 0-1 0,-5 29 1 15,-9 23-1-15,14-52 1 0,0 0-1 16,-16 56 2-16,5-11-2 0,11-45 3 0,0 0-3 0,-3 36 3 15,6-8-3-15,-3-28 7 0,0 0-7 0,15 22 8 16,11 1-8-16,-26-23 10 0,0 0-10 0,34 12 10 16,10-12-10-16,-44 0 12 0,0 0-12 0,49-18 13 15,2-16-13-15,-51 34 6 0,0 0-6 0,55-47 6 0,1-10-6 16,-56 57 2-16,0 0-2 0,52-61 2 0,-5 6-2 16,-47 55 0-16,0 0 0 0,39-47 1 0,-9 14-1 15,-30 33 0-15,0 0 0 0,18-20 0 0,-8 9 0 16,-10 11 0-16,0 0 0 0,0 0 0 0,0 0 0 15,0 0 0-15,0 0 0 0,0 0 0 0,4 14 0 16,-4-14-1-16,0 0 1 0,3 24 0 0,4 18 0 16,-7-42 0-16,0 0 0 0,16 48 0 0,4 1 0 0,-20-49 0 15,0 0 0-15,24 43 1 0,5-7-1 0,-29-36 1 16,0 0-1-16,31 32 1 0,10-6-1 0,-41-26 2 16,0 0-2-16,44 15 2 0,11-13-2 0,-55-2 2 15,0 0-2-15,60-11 2 0,9-11-2 0,-69 22 2 16,0 0-2-16,67-42 3 0,-4-20-3 0,-63 62 1 0,0 0-1 15,57-69 2-15,-3 5-2 0,-54 64 1 0,0 0-1 16,50-59 2-16,-4 5-2 0,-46 54 1 0,0 0-1 0,42-48 1 16,-3 8-1-16,-39 40 0 0,0 0 0 0,28-29 1 15,-10 13-1-15,-18 16 0 0,0 0 0 0,10-9 0 16,-10 9 0-16,0 0 0 0,0 0 0 0,7 2 0 16,-10 16 0-16,3-18 0 0,0 0 0 0,-9 38 1 15,-10 27-1-15,19-65 0 0,0 0 0 0,-23 85 1 16,-9 26-1-16,32-111 2 0,0 0-2 0,-30 119 2 15,2 11-2-15,28-130 6 0,0 0-6 0,-23 128 6 16,5 2-6-16,18-130 12 0,0 0-12 0,-14 121 13 16,11-12-13-16,3-109 9 0,0 0-9 0,0 87 10 0,3-35-10 15,2 1-1271-15</inkml:trace>
  <inkml:trace contextRef="#ctx0" brushRef="#br0" timeOffset="32140.71">16455 16229 1143 0,'0'0'0'0,"0"0"0"0,17 9 0 0,-17-9 36 0,0 0-36 15,34 10 37-15,36 9-37 0,-70-19 18 0,0 0-18 16,87 16 19-16,5-9-19 0,-92-7 0 0,0 0 0 16,97 1 0-16,1-1 0 0,-98 0-1 0,0 0 1 15,96-1 0-15,-19-3 0 0,-77 4-3 0,0 0 3 0,69-1-2 16,-7 1 2-16,-62 0-4 16,0 0 4-16,44 0-4 0,-16 1 4 0,-28-1-8 0,0 0 8 0,13 5-8 15,-5-1 8-15,-8-4-1 0,0 0 1 0,-3 14 0 16,-13 19 0-16,16-33 1 0,0 0-1 0,-32 38 2 15,-10 0-2-15,42-38 9 0,0 0-9 0,-48 34 9 16,6-2-9-16,42-32 4 0,0 0-4 0,-37 34 4 16,-2 9-4-16,6 1-879 0</inkml:trace>
  <inkml:trace contextRef="#ctx0" brushRef="#br0" timeOffset="32418">17607 16878 931 0,'0'0'0'16,"-9"16"0"-16,-23 29 0 0,32-45 0 0,0 0 0 16,-51 64 0-16,-23 21 0 0,74-85-1 0,0 0 1 15,-81 90-1-15,1-4 1 0,-1 2-637 0</inkml:trace>
  <inkml:trace contextRef="#ctx0" brushRef="#br0" timeOffset="33900.87">18812 16027 404 0,'0'0'0'0,"0"0"0"16,0 0 0-16,0 0 9 0,0 0-9 0,18-19 9 15,-11 8-9-15,-7 11 22 0,0 0-22 0,3-8 22 16,-6-3-22-16,3 11 43 0,0 0-43 0,-9-10 44 16,-5-1-44-16,14 11 31 0,0 0-31 0,-19-10 31 0,-8 0-31 15,27 10 28-15,0 0-28 0,-26-9 29 0,6 2-29 16,20 7 24-16,0 0-24 0,-17-5 24 0,-1 1-24 15,18 4 23-15,0 0-23 0,-16-3 23 0,4 0-23 16,12 3 31-16,0 0-31 0,-9-4 31 0,2 2-31 16,7 2 47-16,0 0-47 0,0 0 47 0,0 0-47 15,0 0 56-15,0 0-56 0,-7-1 57 0,7 1-57 16,0 0 57-16,0 0-57 0,0 0 58 0,0 0-58 16,0 0 54-16,0 0-54 0,0-7 54 0,0 7-54 0,0 0 44 15,0 0-44-15,0 0 45 0,0 0-45 0,0 0 33 16,0 0-33-16,0 0 33 0,0 0-33 0,0 0 26 15,0 0-26-15,5-7 27 0,-5 7-27 0,0 0 20 0,0 0-20 16,0 0 20-16,0 0-20 0,0 0 12 0,0 0-12 16,0 0 12-16,0 0-12 0,0 0-1088 0</inkml:trace>
  <inkml:trace contextRef="#ctx0" brushRef="#br0" timeOffset="36374.42">18459 16132 259 0,'0'0'0'0,"0"0"0"0,25-40 0 0,-25 40 16 16,0 0-16-16,21-34 17 0,-1 1-17 0,-20 33 40 0,0 0-40 15,14-28 40-15,-5 9-40 0,-9 19 44 0,0 0-44 16,3-17 44-16,-3 5-44 0,0 12 70 0,0 0-70 16,-2-11 70-16,2 11-70 0,0 0 35 0,0 0-35 15,-7-8 35-15,7 8-35 0,0 0 39 0,0 0-39 0,-10-7 40 16,10 7-40-16,0 0 42 0,0 0-42 0,-7-2 43 15,7 2-43-15,0 0 38 0,0 0-38 0,0 0 38 16,0 0-38-16,0 0 30 0,0 0-30 0,0 0 30 16,1 7-30-16,-1-7 20 0,0 0-20 0,7 7 21 15,2 0-21-15,-9-7 12 0,0 0-12 0,13 5 13 16,-5 0-13-16,-8-5 6 0,0 0-6 0,15 4 6 16,-3-3-6-16,-12-1 3 0,0 0-3 0,12 0 4 15,-3-3-4-15,-9 3 4 0,0 0-4 0,7-5 4 16,-2-2-4-16,-5 7 7 0,0 0-7 0,4-7 7 0,-4 7-7 15,0 0 12-15,0 0-12 0,3-10 12 16,-1 3-12-16,-2 7 16 0,0 0-16 0,0 0 17 16,-2-7-17-16,2 7 17 0,0 0-17 0,0 0 18 0,-8 0-18 15,8 0 15-15,0 0-15 0,-7-2 16 0,1 0-16 16,6 2 11-16,0 0-11 0,0 0 12 0,0 0-12 16,0 0 16-16,0 0-16 0,-9 5 16 0,9-5-16 15,0 0 20-15,0 0-20 0,-5 6 20 0,5-6-20 16,0 0 29-16,0 0-29 0,-9 3 30 0,9-3-30 15,0 0 38-15,0 0-38 0,-8 4 38 0,-1-4-38 0,9 0 43 16,0 0-43-16,-11-2 43 0,-1 0-43 0,12 2 39 16,0 0-39-16,-14-2 40 0,-2-1-40 0,16 3 34 15,0 0-34-15,-14-4 34 0,8 4-34 0,6 0 27 0,0 0-27 16,-8 2 27-16,-3 3-27 0,11-5 23 0,0 0-23 16,-16 14 23-16,-9 16-23 0,25-30 20 15,0 0-20-15,-30 46 20 0,-7 34-20 0,37-80 18 0,0 0-18 0,-49 102 19 16,-9 23-19-16,58-125 20 0,0 0-20 0,-55 138 20 15,7 9-20-15,48-147 17 0,0 0-17 0,-33 135 17 16,15-26-17-16,18-109 14 0,0 0-14 0,-5 97 15 16,10-15-15-16,-5-82 12 0,0 0-12 0,14 64 13 15,7-25-13-15,-21-39 11 0,0 0-11 0,29 18 11 16,9-22-11-16,-38 4 10 0,0 0-10 0,43-24 10 16,1-21-10-16,-44 45 9 0,0 0-9 0,39-55 10 15,-2-4-10-15,-37 59 9 0,0 0-9 0,32-64 10 16,-2-2-10-16,-30 66 7 0,0 0-7 0,30-69 8 15,-6-7-8-15,-24 76 7 0,0 0-7 0,27-73 8 16,3 11-8-16,-30 62 7 0,0 0-7 0,24-52 7 0,-2 14-7 16,-22 38 7-16,0 0-7 0,17-32 8 0,-6 12-8 15,-11 20 7-15,0 0-7 0,9-16 8 0,-2 7-8 16,-7 9 7-16,0 0-7 0,0 0 8 0,7-6-8 16,-7 6 6-16,0 0-6 0,0 0 7 0,0 0-7 15,0 0 6-15,0 0-6 0,0 0 7 0,0 0-7 16,0 0 5-16,0 0-5 0,0 0 6 0,0 0-6 0,0 0 5 15,0 0-5-15,0 0 6 0,-7 6-6 0,7-6 6 16,0 0-6-16,0 0 6 0,-9 4-6 16,9-4 5-16,0 0-5 0,0 0 5 0,-7 5-5 0,7-5 5 15,0 0-5-15,0 0 6 0,-7 4-6 0,7-4 5 16,0 0-5-16,0 0 5 0,-7-2-5 0,7 2 5 0,0 0-5 16,0 0 5-16,-2-9-5 0,2 9 4 15,0 0-4-15,2-7 5 0,-2 7-5 0,0 0 5 0,0 0-5 16,3-8 5-16,-3 8-5 0,0 0 5 0,0 0-5 15,0 0 5-15,0 0-5 0,0 0 4 0,0 0-4 0,-3-7 5 16,3 7-5-16,0 0 4 0,0 0-4 0,0 0 4 16,0 0-4-16,0 0 2 0,0 0-2 0,0 0 3 15,0 0-3-15,0 0 2 0,0 0-2 0,0 0 2 16,0 0-2-16,0 0 1 0,0 0-1 0,5 7 2 16,-5-7-2-16,0 0 1 0,0 0-1 0,0 0 2 15,0 0-2-15,0 0 1 0,0 0-1 0,0 0 1 16,7 1-1-16,-7-1 0 0,0 0 0 0,11-17 1 15,15-24-1-15,-26 41 0 0,0 0 0 0,30-56 0 16,2-11 0-16,0-3-1667 0</inkml:trace>
  <inkml:trace contextRef="#ctx0" brushRef="#br0" timeOffset="37037.28">18496 15945 807 0,'0'0'0'0,"0"0"0"0,-10-19 0 15,10 19 29-15,0 0-29 0,-11-15 30 0,1 1-30 16,10 14 24-16,0 0-24 0,-13-12 24 0,6 5-24 0,7 7 60 16,0 0-60-16,0 0 61 0,-7-7-61 15,7 7 50-15,0 0-50 0,0 0 50 0,0 0-50 0,0 0 42 16,0 0-42-16,9 26 42 0,5 24-42 16,-14-50 36-16,0 0-36 0,16 73 36 0,0 32-36 0,-16-105 28 0,0 0-28 15,17 123 28-15,3 21-28 0,-20-144 31 0,0 0-31 16,25 147 31-16,1 9-31 0,-26-156 34 0,0 0-34 15,39 145 34-15,10-15-34 0,-49-130 40 0,0 0-40 16,62 97 40-16,10-28-40 0,-72-69 31 0,0 0-31 16,87 35 32-16,13-41-32 0,-100 6 26 15,0 0-26-15,98-53 26 0,-16-55-26 0,0 3-1194 0</inkml:trace>
  <inkml:trace contextRef="#ctx0" brushRef="#br0" timeOffset="38388.36">19165 16068 763 0,'0'0'0'0,"0"0"0"16,0 0 0-16,0 0 32 0,0 0-32 0,-5-19 33 16,5 19-33-16,0 0 55 0,0 0-55 0,0-7 56 15,0 7-56-15,0 0 56 0,0 0-56 0,10 14 57 16,8 21-57-16,-18-35 42 0,0 0-42 0,14 50 42 0,-5 17-42 16,-9-67 27-16,0 0-27 0,7 75 28 0,-2 4-28 15,-5-79 23-15,0 0-23 0,4 78 23 0,-2-5-23 16,-2-73 20-16,0 0-20 0,3 67 20 0,6-13-20 15,-9-54 16-15,0 0-16 0,14 42 17 0,4-16-17 16,-18-26 12-16,0 0-12 0,23-2 12 0,10-36-12 16,1 0-941-16</inkml:trace>
  <inkml:trace contextRef="#ctx0" brushRef="#br0" timeOffset="38987.31">19530 16075 975 0,'0'0'0'0,"0"0"0"0,0 0 0 16,0 0 9-16,0 0-9 0,13-2 9 0,6 1-9 16,-19 1 4-16,0 0-4 0,32 0 4 0,12 3-4 15,-44-3 0-15,0 0 0 0,51 7 0 0,2 5 0 0,-53-12 1 16,0 0-1-16,55 21 1 0,0 10-1 0,-55-31 4 16,0 0-4-16,54 38 5 0,-1 5-5 0,-53-43 9 15,0 0-9-15,48 47 10 0,-4 5-10 0,-44-52 11 0,0 0-11 16,32 43 11-16,-16-15-11 0,-16-28 15 0,0 0-15 15,5 24 15-15,-8 4-15 0,3-28 22 0,0 0-22 16,-9 24 22-16,-4-8-22 0,13-16 26 0,0 0-26 16,-16 7 26-16,-8-12-26 0,24 5 34 0,0 0-34 0,-23-14 35 15,2-11-35-15,21 25 78 0,0 0-78 0,-16-32 79 16,2-13-79-16,14 45 94 0,0 0-94 0,-7-52 95 16,10-5-95-16,-3 57 79 0,0 0-79 0,23-56 79 15,19-1-79-15,-42 57 53 0,0 0-53 0,62-45 54 16,12 19-54-16,-74 26 26 0,0 0-26 0,87-22 26 15,8-3-26-15,0 1-1374 0</inkml:trace>
  <inkml:trace contextRef="#ctx0" brushRef="#br0" timeOffset="39302.31">21403 16139 1121 0,'0'0'0'0,"0"0"0"0,0 0 0 16,0 0 0-16,0 0 0 0,0 0 1 0,0 0-1 0,0 0 0 15,0 0 0-15,7 11 0 0,-4 16 0 0,-3-27-4 16,0 0 4-16,0 40-4 0,-7 12 4 0,7-52-17 16,0 0 17-16,-8 59-16 0,-3-2 16 0,11-57-8 15,0 0 8-15,-7 64-8 0,5 12 8 0,2-76-2 16,0 0 2-16,0 85-1 0,5 5 1 15,-5-90 0-15,0 0 0 0,15 88 0 0,9-5 0 0,-24-83 9 16,0 0-9-16,30 82 10 0,0-5-10 0,-30-77 26 0,0 0-26 16,27 64 27-16,-11-29-27 0,-16-35 36 0,0 0-36 15,12 19 37-15,-1-10-37 0,-11-9 9 0,0 0-9 16,8-18 10-16,-4-33-10 0,-1-1-860 0</inkml:trace>
  <inkml:trace contextRef="#ctx0" brushRef="#br0" timeOffset="39873.64">21315 15803 908 0,'28'13'0'0,"-28"-13"4"0,0 0-4 0,58 31 4 15,11 7-4-15,-69-38 1 0,0 0-1 0,67 47 2 0,-7 8-2 16,-60-55 3-16,0 0-3 0,53 62 4 0,-9 14-4 15,-44-76 10-15,0 0-10 0,34 78 11 0,-11-3-11 16,-23-75 14-16,0 0-14 0,10 69 14 0,-13-10-14 16,3-59 23-16,0 0-23 0,-15 43 24 0,3-19-24 15,12-24 23-15,0 0-23 0,-12 9 23 0,-6-11-23 16,18 2 26-16,0 0-26 0,-16-14 26 0,7-10-26 0,9 24 31 16,0 0-31-16,-3-38 31 0,3-14-31 0,0 52 26 15,0 0-26-15,7-61 27 0,7-8-27 0,-14 69 23 16,0 0-23-16,19-69 23 0,6 5-23 0,-25 64 16 0,0 0-16 15,32-57 17-15,7 12-17 0,-39 45 6 0,0 0-6 16,44-35 6-16,7 13-6 0,-51 22 4 16,0 0-4-16,55-7 4 0,3 16-4 0,-58-9 3 0,0 0-3 15,56 20 3-15,-8 13-3 0,-48-33 7 0,0 0-7 0,48 43 8 16,-2 15-8-16,-46-58 13 0,0 0-13 0,44 65 14 16,-5 6-14-16,-39-71 19 15,0 0-19-15,30 64 20 0,-13-15-20 0,-17-49 18 0,0 0-18 0,11 38 18 16,-8-12-18-16,-3-26 20 0,0 0-20 15,-5 19 20-15,-7-4-20 0,12-15 25 0,0 0-25 0,-16 6 26 16,-4-15-26-16,20 9 28 0,0 0-28 0,-15-24 29 16,2-16-29-16,13 40 39 0,0 0-39 0,-5-54 39 15,5-13-39-15,0 67 57 0,0 0-57 0,5-71 58 16,9-2-58-16,-14 73 58 0,0 0-58 0,23-67 59 16,7 13-59-16,-30 54 47 0,0 0-47 0,29-48 48 15,1 8-48-15,-30 40 32 0,0 0-32 0,28-33 32 0,2 12-32 16,-30 21 21-16,0 0-21 0,30-12 21 0,-6 12-21 15,-24 0 0-15,0 0 0 0,23 9 1 0,-1 3-1 16,1 0-1528-16</inkml:trace>
  <inkml:trace contextRef="#ctx0" brushRef="#br0" timeOffset="40011.26">22719 16041 1311 0,'0'0'0'0,"0"0"0"0,7-7 0 15,-7 7 11-15,0 0-11 0,0 0 11 0,13-4-11 0,-13 4 25 16,0 0-25-16,16-3 25 0,15-8-25 0,-31 11 20 15,0 0-20-15,38-12 20 0,2 2-20 0,-40 10 6 16,0 0-6-16,41-9 7 0,6 2-7 0,1 0-1017 16</inkml:trace>
  <inkml:trace contextRef="#ctx0" brushRef="#br0" timeOffset="40760.99">23185 15771 1087 0,'0'0'0'16,"0"0"0"-16,-9-13 0 0,9 13 6 0,0 0-6 0,-12-8 7 15,-7-4-7-15,19 12 6 0,0 0-6 0,-30-5 6 16,-11 17-6-16,41-12 10 0,0 0-10 0,-49 19 11 15,-10 12-11-15,59-31 20 0,0 0-20 0,-61 40 21 16,-3 1-21-16,64-41 29 0,0 0-29 0,-58 45 30 16,12-2-30-16,46-43 28 0,0 0-28 0,-33 42 28 15,10 3-28-15,23-45 22 0,0 0-22 0,-11 54 23 16,11 6-23-16,0-60 25 0,0 0-25 0,16 57 25 16,14-8-25-16,-30-49 21 0,0 0-21 0,49 41 22 15,18-10-22-15,-67-31 16 0,0 0-16 0,76 16 16 0,7-18-16 16,-83 2 15-16,0 0-15 0,88-19 16 15,9-19-16-15,-97 38 15 0,0 0-15 0,94-54 15 0,-9-8-15 16,-85 62 10-16,0 0-10 0,77-69 10 0,-4 1-10 16,-73 68 7-16,0 0-7 0,63-69 8 0,-5-9-8 15,-58 78 7-15,0 0-7 0,45-77 7 0,-19 6-7 16,-26 71 5-16,0 0-5 0,16-58 6 0,-11 19-6 16,-5 39 7-16,0 0-7 0,-7-26 7 0,-3 5-7 0,10 21 6 15,0 0-6-15,-9-10 6 0,9 10-6 0,0 0 11 16,0 0-11-16,-6-6 11 0,6 6-11 0,0 0 12 15,0 0-12-15,8 12 13 0,18 21-13 0,-26-33 14 16,0 0-14-16,32 45 14 0,1 12-14 0,-33-57 11 0,0 0-11 16,37 63 11-16,0 6-11 0,-37-69 9 0,0 0-9 15,36 69 9-15,-12-5-9 0,-24-64 3 0,0 0-3 16,16 64 4-16,-12-3-4 0,-4-61 2 0,0 0-2 0,-9 57 3 16,-12-7-3-16,21-50 0 0,0 0 0 15,-27 42 1-15,1-9-1 0,26-33 0 0,0 0 0 0,-23 20 0 16,0-8 0-16,23-12 0 0,0 0 0 0,-18 2 1 15,8-9-1-15,10 7 1 0,0 0-1 0,-4-21 1 16,17-15-1-16,-13 36 2 0,0 0-2 0,19-45 3 16,15-14-3-16,-34 59 3 0,0 0-3 0,40-65 4 15,8-6-4-15,-48 71 4 0,0 0-4 0,51-80 5 16,5-20-5-16,-56 100 4 0,0 0-4 0,60-99 5 16,2 14-5-16,-62 85 8 0,0 0-8 0,57-79 9 15,-17 13-9-15,-40 66 10 0,0 0-10 0,27-56 11 0,-17 17-11 16,-10 39 11-16,0 0-11 0,-3-28 11 0,-15 12-11 15,18 16 10-15,0 0-10 0,-32-1 11 0,-8 11-11 16,40-10 10-16,0 0-10 0,-51 17 10 0,1 9-10 16,50-26 5-16,0 0-5 0,-40 30 6 0,11 3-6 15,29-33 3-15,0 0-3 0,-16 27 3 0,8 6-3 16,8-33 1-16,0 0-1 0,3 36 2 0,18 9-2 16,-21-45 1-16,0 0-1 0,36 52 1 0,17 2-1 15,-53-54 1-15,0 0-1 0,61 55 1 0,-1-3-1 0,-60-52 1 16,0 0-1-16,60 49 2 0,-7-8-2 0,-53-41 1 15,0 0-1-15,37 40 1 0,-10 2-1 0,-27-42-1 16,0 0 1-16,12 50 0 0,-14 9 0 0,1-1-1362 16</inkml:trace>
  <inkml:trace contextRef="#ctx0" brushRef="#br0" timeOffset="41045.3">24839 16560 1132 0,'0'0'0'0,"-9"15"0"16,-19 29 0-16,28-44 10 0,0 0-10 0,-43 55 11 0,-11 2-11 16,54-57 4-16,0 0-4 0,-64 57 4 0,-5-5-4 15,69-52-1-15,0 0 1 0,-67 50 0 0,9 0 0 16,-2-1-810-16</inkml:trace>
  <inkml:trace contextRef="#ctx0" brushRef="#br0" timeOffset="41766.01">25359 16670 1009 0,'0'0'0'0,"22"-17"0"0,20-16 0 16,-42 33-5-16,0 0 5 0,55-43-5 0,15-12 5 15,-70 55-11-15,0 0 11 0,76-73-10 0,-2-24 10 16,-74 97-1-16,0 0 1 0,67-111 0 0,-7-12 0 15,-60 123 3-15,0 0-3 0,59-133 3 0,-1-17-3 16,-58 150 18-16,0 0-18 0,47-142 18 0,-17 14-18 0,-30 128 47 16,0 0-47-16,15-104 48 0,-21 16-48 0,6 88 36 15,0 0-36-15,-23-70 37 0,-17 24-37 0,40 46 52 0,0 0-52 16,-44-30 52-16,1 22-52 0,43 8 57 0,0 0-57 16,-35 12 58-16,9 21-58 0,26-33 49 0,0 0-49 15,-9 48 50-15,18 19-50 0,-9-67 53 0,0 0-53 16,21 75 53-16,12-1-53 0,-33-74 47 0,0 0-47 0,46 83 48 15,14 7-48-15,-60-90 37 0,0 0-37 0,57 87 38 16,-4-4-38-16,-53-83 29 0,0 0-29 0,47 76 30 16,-8-7-30-16,-39-69 24 0,0 0-24 0,32 71 24 15,-11 4-24-15,-21-75 18 0,0 0-18 0,5 71 19 16,-17-11-19-16,12-60 15 0,0 0-15 0,-32 50 16 16,-21-12-16-16,53-38 11 0,0 0-11 0,-67 26 11 15,-18-12-11-15,85-14 10 0,0 0-10 0,-84 2 10 16,10-11-10-16,74 9 8 0,0 0-8 0,-64-19 8 15,11-10-8-15,53 29 4 0,0 0-4 0,-37-52 4 0,12-24-4 16,25 76 1-16,0 0-1 0,-3-87 1 0,22-4-1 16,1 1-1458-16</inkml:trace>
  <inkml:trace contextRef="#ctx0" brushRef="#br0" timeOffset="42575.81">26374 16013 1031 0,'0'0'0'0,"0"0"0"16,7-47 0-16,-7 47 9 0,0 0-9 0,9-40 9 15,5 2-9-15,-14 38 49 0,0 0-49 0,13-33 50 16,-6 7-50-16,-7 26 52 0,0 0-52 0,5-17 53 16,-5 8-53-16,0 9 63 0,0 0-63 0,0 0 64 15,5 23-64-15,-5-23 55 0,0 0-55 0,5 36 56 16,4 27-56-16,-9-63 45 0,0 0-45 0,11 83 46 15,1 29-46-15,-12-112 40 0,0 0-40 0,13 121 41 16,-5 6-41-16,-8-127 33 0,0 0-33 0,9 128 33 16,2 7-33-16,-11-135 24 0,0 0-24 0,14 129 24 0,5 0-24 15,-19-129 25-15,0 0-25 0,20 114 26 0,-1-14-26 16,-19-100 20-16,0 0-20 0,18 83 20 0,-4-26-20 16,-14-57 14-16,0 0-14 0,14 30 15 0,-3-34-15 15,-1 1-1363-15</inkml:trace>
  <inkml:trace contextRef="#ctx0" brushRef="#br0" timeOffset="43386.8">26085 15629 1379 0,'0'0'0'16,"5"-11"0"-16,4-9 0 0,-9 20 6 15,0 0-6-15,18-23 6 0,8 4-6 0,-26 19 18 0,0 0-18 16,42-12 18-16,18 7-18 0,-60 5 15 0,0 0-15 15,76 0 16-15,11 8-16 0,-87-8 19 0,0 0-19 16,84 18 20-16,-11 9-20 0,-73-27 24 0,0 0-24 0,56 37 25 16,-13 6-25-16,-43-43 16 0,0 0-16 15,23 54 17-15,-20-1-17 0,-3-53 11 0,0 0-11 0,-14 59 11 16,-18 0-11-16,32-59 8 0,0 0-8 0,-42 52 8 16,-8-9-8-16,50-43 5 0,0 0-5 0,-51 35 5 15,-2-6-5-15,53-29 6 0,0 0-6 0,-39 24 6 16,18-5-6-16,21-19 12 0,0 0-12 0,-12 13 12 15,12-13-12-15,0 0 20 0,0 0-20 0,23 5 20 16,30-14-20-16,-53 9 25 0,0 0-25 0,70-19 26 16,10-10-26-16,-80 29 26 0,0 0-26 0,90-35 27 15,12 0-27-15,-102 35 13 0,0 0-13 0,97-36 13 0,-12 5-13 16,-85 31 0-16,0 0 0 0,74-26 0 0,-14 9 0 16,-60 17-5-16,0 0 5 0,41-13-5 0,-15 8 5 15,-26 5-12-15,0 0 12 0,16-1-11 0,-7 2 11 16,-9-1-12-16,0 0 12 0,0 0-12 0,0 14 12 15,0-14-10-15,0 0 10 0,-5 11-10 0,-1-3 10 0,6-8-5 16,0 0 5-16,-1 7-5 0,1-7 5 16,0 0-2-16,0 0 2 0,5 7-2 0,-5-7 2 15,0 0-1-15,0 0 1 0,28 7 0 0,20-4 0 16,-48-3 0-16,0 0 0 0,61-1 0 0,3-10 0 0,-64 11 0 16,0 0 0-16,67-20 0 0,0-8 0 0,-67 28 0 0,0 0 0 15,64-42 0-15,-6-6 0 0,-58 48 0 0,0 0 0 16,49-49 0-16,-12 6 0 0,-37 43-1 0,0 0 1 15,25-43 0-15,-14 5 0 0,-11 38-3 0,0 0 3 16,-9-31-2-16,-19 6 2 0,28 25-6 0,0 0 6 0,-39-17-6 16,-9 7 6-16,48 10-11 0,0 0 11 0,-51-4-10 15,0 8 10-15,51-4-11 0,0 0 11 0,-51 10-11 16,-1 11 11-16,52-21-10 0,0 0 10 0,-49 28-9 16,-6 11 9-16,55-39-4 0,0 0 4 0,-49 59-4 15,7 23 4-15,42-82-2 0,0 0 2 0,-30 86-1 16,7 1 1-16,23-87-1 0,0 0 1 0,-9 86 0 15,18 8 0-15,-9-94 0 0,0 0 0 0,30 86 0 16,21-17 0-16,-51-69 0 0,0 0 0 0,70 52 1 16,15-19-1-16,-85-33 1 0,0 0-1 0,102 11 1 0,17-22-1 15,-119 11 2-15,0 0-2 0,121-29 2 0,3-16-2 16,-124 45 4-16,0 0-4 0,120-54 4 16,3-12-4-16,-123 66 6 0,0 0-6 0,115-69 6 0,-12 0-6 15,-103 69 7-15,0 0-7 0,95-71 7 0,0-7-7 16,-95 78 5-16,0 0-5 0,85-71 5 0,-13 16-5 15,-72 55 0-15,0 0 0 0,57-47 0 0,-19 21 0 16,-38 26-3-16,0 0 3 0,27-16-2 0,-9 8 2 0,-1-4-1212 16</inkml:trace>
  <inkml:trace contextRef="#ctx0" brushRef="#br0" timeOffset="43646.36">28889 15648 875 0,'0'0'0'0,"0"0"0"0,0 0 0 0,0 0 5 0,0 0-5 16,0 0 5-16,7-2-5 0,-7 2 12 15,0 0-12-15,0 0 12 0,14-3-12 0,-14 3 26 0,0 0-26 16,14-2 26-16,6-3-26 0,-20 5 32 0,0 0-32 15,23-4 33-15,-2 1-33 0,-21 3 39 0,0 0-39 16,21 0 40-16,-2 0-40 0,-19 0 38 0,0 0-38 0,20 3 38 16,1 1-38-16,-21-4 30 0,0 0-30 15,21 17 31-15,0 26-31 0,-21-43 30 0,0 0-30 0,9 59 31 16,-19 21-31-16,10-80 25 0,0 0-25 0,-22 90 26 16,-4 8-26-16,26-98 17 0,0 0-17 0,-23 108 18 15,9-3-18-15,14-105 11 0,0 0-11 0,-4 94 11 16,11-13-11-16,-7-81 9 0,0 0-9 0,9 62 10 15,-2-25-10-15,-7-37 7 0,0 0-7 0,11 22 7 16,3-6-7-16,-14-16 5 0,0 0-5 0,19-19 6 16,8-45-6-16,-1-2-1032 0</inkml:trace>
  <inkml:trace contextRef="#ctx0" brushRef="#br0" timeOffset="44121.75">29987 16423 673 0,'0'0'0'0,"0"0"0"15,35 40 0-15,-35-40-3 0,0 0 3 0,26 45-2 0,-4 15 2 16,-22-60-6-16,0 0 6 0,7 64-5 16,-18 0 5-16,11-64 0 0,0 0 0 0,-28 56 0 0,-23-6 0 15,51-50 0-15,0 0 0 0,-66 42 0 0,-10-11 0 16,76-31 0-16,0 0 0 0,-82 19 0 0,-17-12 0 15,99-7 0-15,0 0 0 0,-106-7 1 0,0-18-1 16,-2 1-434-16</inkml:trace>
  <inkml:trace contextRef="#ctx0" brushRef="#br0" timeOffset="47382.07">30283 15828 998 0,'0'0'0'0,"0"0"0"0,0 0 0 0,0 0 23 0,0 0-23 15,0 0 24-15,12-30-24 0,-12 30 36 0,0 0-36 16,15-17 37-16,4-2-37 0,-19 19 14 0,0 0-14 15,21-24 15-15,-1-1-15 0,-20 25-3 0,0 0 3 0,14-24-3 16,-4 9 3-16,1-1-796 0</inkml:trace>
  <inkml:trace contextRef="#ctx0" brushRef="#br0" timeOffset="59178.88">30844 15558 1323 0,'0'0'0'0,"0"0"0"16,0 0 0-16,0 0 44 0,0 0-44 0,-28-23 44 15,7 16-44-15,21 7 90 0,0 0-90 0,-27-1 90 16,-4 6-90-16,31-5 68 0,0 0-68 0,-41 12 68 16,-8 9-68-16,49-21 25 0,0 0-25 0,-59 34 25 15,-4 16-25-15,63-50 17 0,0 0-17 0,-65 64 18 16,6 11-18-16,59-75 13 0,0 0-13 0,-47 83 14 0,11-7-14 15,36-76 9-15,0 0-9 0,-17 69 10 0,13-3-10 16,4-66 4-16,0 0-4 0,7 52 4 0,7-19-4 16,-14-33 1-16,0 0-1 0,37 19 2 15,29-10-2-15,-66-9 0 0,0 0 0 0,72-7 0 0,2-19 0 16,-74 26 0-16,0 0 0 0,71-42 0 0,-4-13 0 16,-67 55 0-16,0 0 0 0,65-63 0 0,-1-1 0 15,-64 64 0-15,0 0 0 0,53-67 0 0,-11-11 0 0,-42 78 0 16,0 0 0-16,30-67 1 0,-11 11-1 0,-19 56 3 15,0 0-3-15,9-40 4 0,-9 14-4 0,0 26 5 16,0 0-5-16,-5-15 6 0,-6 13-6 0,11 2 5 16,0 0-5-16,-12 9 6 0,0 12-6 0,12-21 7 15,0 0-7-15,-9 32 7 0,2 15-7 0,7-47 9 0,0 0-9 16,-4 56 9-16,4 11-9 0,0-67 7 0,0 0-7 16,4 68 8-16,1-4-8 0,-5-64 5 0,0 0-5 15,14 62 6-15,7 4-6 0,-21-66 4 0,0 0-4 0,30 60 4 16,9-10-4-16,-39-50 4 0,0 0-4 0,44 42 5 15,0-11-5-15,-44-31 4 0,0 0-4 0,59 21 5 16,15-14-5-16,-74-7 5 0,0 0-5 0,76-11 6 16,-8-15-6-16,-68 26 6 0,0 0-6 0,64-41 6 15,-8-20-6-15,-56 61 9 0,0 0-9 0,52-69 9 16,-8-5-9-16,-44 74 9 0,0 0-9 0,35-82 10 16,-5-18-10-16,-30 100 11 0,0 0-11 0,25-104 11 15,-4 0-11-15,-21 104 9 0,0 0-9 0,16-109 9 16,-4-10-9-16,-12 119 8 0,0 0-8 0,9-123 9 15,-4 11-9-15,-5 112 6 0,0 0-6 0,2-110 6 16,-4 5-6-16,2 105 3 0,0 0-3 0,-3-97 4 16,-2 23-4-16,5 74 2 0,0 0-2 0,-9-58 2 0,-5 24-2 15,14 34 1-15,0 0-1 0,-20-16 1 0,-6 20-1 16,26-4 0-16,0 0 0 0,-29 24 1 0,1 23-1 16,28-47 1-16,0 0-1 0,-23 69 1 0,0 30-1 15,23-99 1-15,0 0-1 0,-19 116 2 0,5 17-2 16,14-133 1-16,0 0-1 0,-6 135 2 0,8 1-2 0,-2-136 1 15,0 0-1-15,7 132 2 0,6 1-2 0,-13-133 1 16,0 0-1-16,12 113 1 0,0-16-1 0,-12-97 0 16,0 0 0-16,13 84 0 0,-4-13 0 0,-9-71-6 0,0 0 6 15,7 59-5-15,-2-17 5 0,-5-42-35 0,0 0 35 16,5 29-34-16,-1-10 34 0,-1 0-1485 16</inkml:trace>
  <inkml:trace contextRef="#ctx0" brushRef="#br0" timeOffset="59451.45">31058 15662 1401 0,'0'0'0'0,"17"3"0"16,22-1 0-16,-39-2-12 0,0 0 12 0,51 1-11 0,11-2 11 16,-62 1-5-16,0 0 5 0,69-2-5 0,10-7 5 15,-79 9 0-15,0 0 0 0,82-8 0 0,-5-3 0 16,-77 11 4-16,0 0-4 0,73-14 4 16,-10-1-4-16,-63 15 16 0,0 0-16 0,44-28 16 0,-26-25-16 15,0 2-996-15</inkml:trace>
  <inkml:trace contextRef="#ctx0" brushRef="#br0" timeOffset="59947.55">31015 15255 1647 0,'0'0'0'0,"0"0"0"15,8-33 0-15,-8 33 13 0,0 0-13 0,10-26 14 0,6 5-14 16,-16 21 33-16,0 0-33 0,14-14 34 0,-2 6-34 16,-12 8 55-16,0 0-55 0,13-4 55 0,-1 8-55 15,-12-4 28-15,0 0-28 0,20 17 29 0,15 19-29 16,-35-36 20-16,0 0-20 0,32 54 21 0,-13 14-21 15,-19-68 17-15,0 0-17 0,11 77 17 0,-10 8-17 0,-1-85 20 16,0 0-20-16,-3 92 20 0,-2 15-20 0,5-107 23 16,0 0-23-16,-4 106 24 0,2-4-24 0,2-102 24 15,0 0-24-15,7 99 24 0,11-9-24 0,-18-90 24 0,0 0-24 16,21 76 25-16,0-26-25 0,-21-50 27 16,0 0-27-16,30 28 27 0,16-25-27 0,-2 2-1606 15</inkml:trace>
  <inkml:trace contextRef="#ctx0" brushRef="#br0" timeOffset="60413.25">31826 15544 1356 0,'0'0'0'0,"0"0"0"0,-16 7 0 0,16-7 28 16,0 0-28-16,-7 7 28 0,7 0-28 0,0-7 59 16,0 0-59-16,5 8 59 0,5 11-59 0,-10-19 44 0,0 0-44 15,20 31 45-15,8 20-45 0,-28-51 21 0,0 0-21 16,28 60 21-16,-5 4-21 0,-23-64 23 0,0 0-23 15,16 61 24-15,-5-6-24 0,-11-55 16 0,0 0-16 16,9 47 17-16,-2-9-17 0,-7-38 10 0,0 0-10 16,7 28 11-16,-2-14-11 0,-5-14 5 0,0 0-5 0,23 0 6 15,28-14-6-15,0 0-1270 0</inkml:trace>
  <inkml:trace contextRef="#ctx0" brushRef="#br0" timeOffset="60565.49">32007 15177 247 0,'0'0'0'0,"0"0"0"0,16 5 0 16,0 0-126-16</inkml:trace>
  <inkml:trace contextRef="#ctx0" brushRef="#br0" timeOffset="60876.39">32457 14886 1614 0,'0'0'0'15,"0"0"0"-15,-1 23 0 0,1-23-22 0,0 0 22 16,-2 22-21-16,2 4 21 0,0-26-82 0,0 0 82 0,2 33-81 16,-1 7 81-16,-1-40 1 0,0 0-1 0,-3 48 1 15,-6 8-1-15,9-56 17 0,0 0-17 0,-9 67 17 16,6 13-17-16,3-80 43 0,0 0-43 16,-2 88 44-16,2 2-44 0,0-90 47 0,0 0-47 0,3 92 48 15,3 10-48-15,-6-102 35 0,0 0-35 0,3 99 36 16,-3-8-36-16,0-91 18 0,0 0-18 0,-3 83 18 15,-6-10-18-15,9-73 10 0,0 0-10 0,-14 66 11 16,-9-13-11-16,0 1-1256 0</inkml:trace>
  <inkml:trace contextRef="#ctx0" brushRef="#br0" timeOffset="61402.03">32085 15876 1323 0,'0'0'0'0,"2"-5"0"0,1-16 0 16,-3 21 11-16,0 0-11 0,11-27 12 0,8-8-12 15,-19 35 23-15,0 0-23 0,27-36 23 0,4 3-23 16,-31 33 28-16,0 0-28 0,41-33 29 0,5 3-29 16,-46 30 32-16,0 0-32 0,48-27 33 0,-3 2-33 0,-45 25 40 15,0 0-40-15,45-29 41 0,-7-2-41 0,-38 31 38 16,0 0-38-16,39-36 39 0,-5-6-39 0,-34 42 37 16,0 0-37-16,32-42 38 0,-4 3-38 0,-28 39 32 15,0 0-32-15,23-33 32 0,-7 9-32 0,-16 24 26 0,0 0-26 16,10-16 26-16,-10 16-26 0,0 0 30 0,0 0-30 15,5 7 30-15,-8 17-30 0,3-24 31 0,0 0-31 16,-4 33 31-16,3 10-31 0,1-43 28 0,0 0-28 0,1 45 29 16,5-1-29-16,-6-44 27 0,0 0-27 0,16 43 28 15,12 7-28-15,-28-50 25 0,0 0-25 0,33 52 26 16,8-2-26-16,-41-50 22 0,0 0-22 0,39 40 23 16,-9-18-23-16,-30-22 20 0,0 0-20 0,33 16 21 15,13-7-21-15,-46-9 17 0,0 0-17 0,46-4 17 16,-9-24-17-16,-37 28 10 0,0 0-10 0,32-32 11 15,-11-8-11-15,-21 40 6 0,0 0-6 0,12-40 7 16,-6 0-7-16,-6 40 1 0,0 0-1 0,1-38 1 16,-4-3-1-16,3 41 0 0,0 0 0 0,-5-32 0 0,1 1 0 15,4 31-1-15,0 0 1 0,-2-22-1 16,2 6 1-16,0 16-3 0,0 0 3 0,0-10-3 16,0 10 3-16,0 0-3 0,0 0 3 0,0 0-2 0,2 10 2 15,-2-10-2-15,0 0 2 0,4 16-1 16,3 6 1-16,-7-22-2 0,0 0 2 0,12 28-1 0,9 3 1 15,-21-31-1-15,0 0 1 0,23 28 0 0,-3-11 0 16,-20-17-3-16,0 0 3 0,23 14-3 0,7-4 3 16,-30-10-10-16,0 0 10 0,35 0-10 0,5-15 10 0,3-1-1634 15</inkml:trace>
  <inkml:trace contextRef="#ctx0" brushRef="#br0" timeOffset="61793.15">33768 14871 1426 0,'-1'-9'53'0,"-17"-34"1"16,0 17-24-16,1 21 0 16,3 17-3-16,0 21 0 15,-2 22 3-15,-2 9 0 16,0 2 4-16,4 6 0 16,2 6 1-16,1 5 0 15,1 2-4-15,1 0 1 16,4-7-6-16,1-9 0 15,2-5-4-15,2-7 1 16,2-19-3-16,0-13 0 16,-2-13-4-16,-4-19 1 15,-1-17-1-15,-6-15 0 16,-6-2-3-16,-10-8 1 0,-6 1-4 16,-8 3 1-1,-3 14-6-15,2 10 1 0,6 12-4 16,6 11 1-16,6 10-2 15,8 7 0-15,11 6-1 16,10-1 0-16,7 3 0 16,15 6 0-16,15 0-3 15,13-10 1-15,-1-1-1567 16</inkml:trace>
  <inkml:trace contextRef="#ctx0" brushRef="#br0" timeOffset="64210.5">13723 17910 1393 0,'0'0'0'0,"0"0"45"0,0 0-45 0,9-35 46 16,6 16-46-16,-15 19 24 0,0 0-24 0,25-14 24 16,7 5-24-16,-32 9 3 0,0 0-3 0,33-1 4 15,4 4-4-15,-37-3 0 0,0 0 0 0,41 5 0 16,0 2 0-16,-41-7-1 0,0 0 1 0,49 7-1 0,9 0 1 15,-58-7-3-15,0 0 3 0,73 7-2 16,18 0 2-16,-91-7-3 0,0 0 3 0,108 7-2 0,14-2 2 16,-122-5-1-16,0 0 1 0,136 4 0 0,23-1 0 15,-159-3 0-15,0 0 0 0,183 3 0 0,25-1 0 16,-208-2 4-16,0 0-4 0,226 0 5 0,16-5-5 16,-242 5 10-16,0 0-10 0,261-5 10 0,23-2-10 0,-284 7 15 15,0 0-15-15,290-9 16 0,15-3-16 0,-305 12 17 16,0 0-17-16,319-17 17 0,6-7-17 0,-325 24 17 15,0 0-17-15,337-25 17 0,11-1-17 0,-348 26 13 0,0 0-13 16,355-22 13-16,6 1-13 0,-361 21 15 0,0 0-15 16,364-21 15-16,3-3-15 0,-367 24 15 0,0 0-15 15,378-26 16-15,10-2-16 0,-388 28 11 0,0 0-11 16,393-27 12-16,3-1-12 0,-396 28 12 0,0 0-12 16,395-26 13-16,0 4-13 0,-395 22 15 0,0 0-15 15,397-23 15-15,0-5-15 0,-397 28 17 0,0 0-17 0,403-24 18 16,3 0-18-16,-406 24 17 0,0 0-17 15,413-28 18-15,1-5-18 0,-414 33 17 0,0 0-17 0,420-32 18 16,0-5-18-16,-420 37 15 0,0 0-15 0,422-43 15 16,2-9-15-16,-424 52 15 0,0 0-15 0,407-57 15 15,-17-2-15-15,-390 59 13 0,0 0-13 0,380-47 14 16,-6 16-14-16,-374 31 12 0,0 0-12 0,349-24 12 16,-19 8-12-16,-330 16 10 0,0 0-10 0,323-13 11 15,-14 4-11-15,-309 9 13 0,0 0-13 0,295-9 14 16,-18-1-14-16,-277 10 18 0,0 0-18 0,256-12 18 15,-13 0-18-15,-243 12 14 0,0 0-14 0,230-14 15 0,-8-5-15 16,-222 19 21-16,0 0-21 0,210-19 21 0,-9-2-21 16,-201 21 25-16,0 0-25 0,175-21 25 0,-27 2-25 15,-148 19 25-15,0 0-25 0,143-19 25 0,-7 0-25 16,-136 19 20-16,0 0-20 0,132-22 21 0,-3-3-21 16,-129 25 19-16,0 0-19 0,119-24 19 0,-19 3-19 15,-100 21 16-15,0 0-16 0,92-19 16 0,-4 2-16 16,-88 17 15-16,0 0-15 0,83-12 16 0,-9 3-16 0,-74 9 7 15,0 0-7-15,60-5 7 0,-23 3-7 0,-37 2 4 16,0 0-4-16,25 4 4 0,-4 1-4 0,-21-5 2 16,0 0-2-16,18 5 2 0,-8 0-2 0,-10-5 0 15,0 0 0-15,9 2 0 0,-2-2 0 0,-7 0-3 0,0 0 3 16,7 2-3-16,0 3 3 0,-7-5-14 0,0 0 14 16,0 9-13-16,-12 5 13 0,12-14-32 0,0 0 32 15,-30 6-32-15,-14-12 32 0,0-1-1711 0</inkml:trace>
  <inkml:trace contextRef="#ctx0" brushRef="#br0" timeOffset="69885.57">26909 7575 427 0,'0'0'0'0,"0"0"0"16,5-33 0-16,-5 33 17 0,0 0-17 0,5-40 17 16,3-5-17-16,-8 45 38 0,0 0-38 0,7-36 39 15,-2 13-39-15,-5 23 88 0,0 0-88 0,3-12 88 16,-3 3-88-16,0 9 66 0,0 0-66 0,0 0 67 15,7-3-67-15,-7 3 51 0,0 0-51 0,9 14 51 0,4 20-51 16,-13-34 40-16,0 0-40 0,14 44 40 0,-4 8-40 16,-10-52 35-16,0 0-35 0,9 62 35 0,-2 14-35 15,-7-76 30-15,0 0-30 0,9 88 31 0,2 13-31 16,-11-101 30-16,0 0-30 0,12 107 31 0,0 16-31 16,-12-123 33-16,0 0-33 0,11 121 34 0,-6-2-34 15,-5-119 30-15,0 0-30 0,6 113 31 0,-3-8-31 0,-3-105 25 16,0 0-25-16,-3 96 26 0,-6-20-26 0,9-76 20 15,0 0-20-15,-11 60 20 0,-3-23-20 0,14-37 8 16,0 0-8-16,-14 13 8 0,0-21-8 0,0-4-1032 16</inkml:trace>
  <inkml:trace contextRef="#ctx0" brushRef="#br0" timeOffset="71130.53">26417 8407 751 0,'0'0'0'0,"-8"0"0"15,-7 0 0-15,15 0 0 0,0 0 0 0,-20-3 1 16,1-3-1-16,19 6 16 0,0 0-16 0,-14-3 16 15,7 6-16-15,7-3 34 0,0 0-34 0,0 0 35 0,0 0-35 16,0 0 38-16,0 0-38 0,0 0 39 0,21 9-39 16,-21-9 38-16,0 0-38 0,33 4 38 0,17 4-38 15,-50-8 36-15,0 0-36 0,58 4 36 0,5-4-36 16,-63 0 31-16,0 0-31 0,68-12 32 0,9-8-32 16,-77 20 53-16,0 0-53 0,85-27 54 0,10-11-54 15,-95 38 48-15,0 0-48 0,97-47 49 0,-3-7-49 0,-94 54 42 16,0 0-42-16,92-53 42 0,5-3-42 0,-97 56 32 15,0 0-32-15,93-57 33 0,-15 0-33 16,-78 57 34-16,0 0-34 0,69-60 34 0,-13-4-34 0,-56 64 33 0,0 0-33 16,46-65 33-16,-12 8-33 0,-34 57 20 15,0 0-20-15,21-45 20 0,-11 14-20 0,-10 31 12 16,0 0-12-16,0-29 13 0,-7 1-13 0,7 28 6 0,0 0-6 16,-9-31 6-16,-3 5-6 0,12 26 3 15,0 0-3-15,-12-24 3 0,-1 0-3 0,13 24 1 0,0 0-1 0,-10-21 1 16,-1 5-1-16,11 16 0 0,0 0 0 0,-7-10 1 15,7 10-1-15,0 0 0 0,0 0 0 0,-9 7 1 16,-7 20-1-16,16-27 1 0,0 0-1 0,-17 39 1 16,-1 12-1-16,18-51 1 0,0 0-1 0,-16 71 2 15,2 23-2-15,14-94 1 0,0 0-1 0,-10 98 1 16,4-1-1-16,6-97 0 0,0 0 0 0,-2 99 1 16,4 8-1-16,-2-107 1 0,0 0-1 0,7 104 1 15,2-7-1-15,-9-97 2 0,0 0-2 0,11 81 3 16,1-13-3-16,-12-68 5 0,0 0-5 0,14 54 6 15,0-18-6-15,-14-36 8 0,0 0-8 0,14 24 8 0,-1-17-8 16,-13-7 10-16,0 0-10 0,24-10 11 0,22-23-11 16,-46 33 12-16,0 0-12 0,53-42 12 0,2-4-12 15,-55 46 13-15,0 0-13 0,55-54 14 0,-2-7-14 16,-53 61 14-16,0 0-14 0,49-59 14 0,-10 21-14 16,-39 38 13-16,0 0-13 0,30-29 13 0,-16 15-13 15,-14 14 8-15,0 0-8 0,12-5 9 0,8 7-9 16,-20-2 5-16,0 0-5 0,21 10 6 0,0 9-6 15,-21-19 4-15,0 0-4 0,16 24 4 0,-9 6-4 16,-7-30 2-16,0 0-2 0,4 27 3 0,-1-6-3 0,-3-21 1 16,0 0-1-16,5 16 2 0,2-4-2 0,-7-12 0 0,0 0 0 15,8 9 0-15,0-1 0 0,-8-8 0 0,0 0 0 16,16 5 0-16,12 2 0 0,-28-7 0 0,0 0 0 16,29 9 0-16,-5-6 0 0,-24-3 0 0,0 0 0 15,32 0 1-15,21-3-1 0,-53 3 1 0,0 0-1 16,64-12 1-16,4-9-1 0,-68 21 1 0,0 0-1 0,75-31 1 15,11-11-1-15,-86 42-1 0,0 0 1 0,81-48 0 16,-17-7 0-16,1 1-1389 0</inkml:trace>
  <inkml:trace contextRef="#ctx0" brushRef="#br0" timeOffset="71868.83">26353 7886 561 0,'0'0'0'0,"4"28"0"0,6 41 0 0,-10-69 3 15,0 0-3-15,21 106 3 0,13 22-3 0,-34-128 9 16,0 0-9-16,40 142 10 0,5 3-10 0,-45-145 13 16,0 0-13-16,45 142 13 0,1-12-13 0,-46-130 36 0,0 0-36 15,50 116 36-15,6-26-36 0,-56-90 40 0,0 0-40 16,64 71 40-16,5-26-40 0,-69-45 39 0,0 0-39 15,63 12 39-15,-6-33-39 0,-1-2-572 0</inkml:trace>
  <inkml:trace contextRef="#ctx0" brushRef="#br0" timeOffset="72468.47">25889 7872 964 0,'0'0'0'0,"10"-1"0"0,13-1 0 16,-23 2-2-16,0 0 2 0,41-4-1 0,23-3 1 16,-64 7-3-16,0 0 3 0,79-12-2 0,20-5 2 15,-99 17 0-15,0 0 0 0,116-24 1 0,18-13-1 16,-134 37 10-16,0 0-10 0,152-39 10 0,26-3-10 15,-178 42 27-15,0 0-27 0,194-55 27 0,4-6-27 16,-198 61 41-16,0 0-41 0,203-78 41 0,-3-19-41 16,-200 97 43-16,0 0-43 0,195-97 44 0,5 9-44 0,-200 88 36 15,0 0-36-15,196-85 36 0,-13 1-36 0,-183 84 31 16,0 0-31-16,175-78 32 0,-4 14-32 0,-171 64 23 16,0 0-23-16,155-49 23 0,-19 22-23 0,-136 27 20 0,0 0-20 15,117-16 20-15,-22 13-20 0,-95 3 16 16,0 0-16-16,79 12 17 0,-13 19-17 0,-66-31 12 0,0 0-12 15,58 43 12-15,-3 16-12 0,-55-59 9 16,0 0-9-16,53 64 9 0,-2 12-9 0,-51-76 7 0,0 0-7 16,48 92 7-16,-6 17-7 0,-42-109 6 0,0 0-6 0,39 119 7 15,-4 2-7-15,-35-121 5 0,0 0-5 0,35 125 6 16,1 0-6-16,-36-125 5 0,0 0-5 0,38 112 6 16,3-27-6-16,-41-85 5 0,0 0-5 0,39 76 5 15,-7-8-5-15,-32-68 4 0,0 0-4 0,28 55 4 16,-9-20-4-16,-19-35 4 0,0 0-4 0,9 29 5 15,-11-5-5-15,2-24 6 0,0 0-6 0,-16 24 6 16,-17 1-6-16,33-25 6 0,0 0-6 0,-46 24 7 16,-16 2-7-16,62-26 8 0,0 0-8 0,-77 31 9 15,-31 5-9-15,108-36 10 0,0 0-10 0,-125 42 11 0,-17 13-11 16,142-55 13-16,0 0-13 0,-169 69 14 0,-46 28-14 16,215-97 13-16,0 0-13 0,-251 104 13 0,-26-7-13 15,277-97 6-15,0 0-6 0,-279 73 6 0,16-32-6 16,0 3-1215-16</inkml:trace>
  <inkml:trace contextRef="#ctx0" brushRef="#br0" timeOffset="76416.3">28831 9869 1099 0,'0'0'0'0,"0"0"0"0,0 0 0 16,0 0 33-16,0 0-33 0,0 0 34 0,0 0-34 15,0 0 64-15,0 0-64 0,0 0 64 0,10 21-64 16,-10-21 59-16,0 0-59 0,0 19 60 0,-3 19-60 16,3-38 34-16,0 0-34 0,-7 52 34 0,-2 16-34 15,9-68 21-15,0 0-21 0,-9 69 21 0,2 9-21 16,7-78 16-16,0 0-16 0,-4 86 16 0,6 20-16 15,-2-106 17-15,0 0-17 0,6 112 17 0,1 3-17 0,-7-115 18 16,0 0-18-16,7 126 19 0,-2 14-19 0,-5-140 16 16,0 0-16-16,2 139 17 0,-2-17-17 0,0-122 14 0,0 0-14 15,-7 115 14-15,-13-18-14 0,1-1-1206 16</inkml:trace>
  <inkml:trace contextRef="#ctx0" brushRef="#br0" timeOffset="77121.09">28543 10139 1043 0,'0'0'0'0,"16"-8"0"0,26-18 0 16,-42 26 36-16,0 0-36 0,67-44 37 0,20-11-37 16,-87 55 30-16,0 0-30 0,107-64 31 0,24 2-31 15,-131 62 12-15,0 0-12 0,157-75 12 16,27-13-12-16,-184 88 11 0,0 0-11 0,192-86 11 0,-1 1-11 16,-191 85 14-16,0 0-14 0,181-73 15 0,-2 18-15 15,-179 55 24-15,0 0-24 0,173-47 24 0,-15 4-24 16,-158 43 24-16,0 0-24 0,145-44 24 0,-25 6-24 15,-120 38 28-15,0 0-28 0,115-36 28 0,-9 5-28 0,-106 31 24 16,0 0-24-16,97-24 24 0,-13 3-24 0,-84 21 21 16,0 0-21-16,71-17 22 0,-11 3-22 0,-60 14 19 15,0 0-19-15,51-5 20 0,-10 8-20 0,-41-3 18 0,0 0-18 16,32 9 18-16,-9 8-18 0,-23-17 15 16,0 0-15-16,8 31 16 0,-16 18-16 0,8-49 13 0,0 0-13 15,-20 55 14-15,-8 6-14 0,28-61 11 0,0 0-11 16,-27 72 12-16,8 18-12 0,19-90 14 0,0 0-14 15,-7 99 14-15,14 8-14 0,-7-107 17 0,0 0-17 0,25 116 17 16,14 10-17-16,-39-126 19 0,0 0-19 0,45 123 19 16,8-9-19-16,-53-114 17 0,0 0-17 0,53 120 17 15,-7 3-17-15,-46-123 14 0,0 0-14 0,41 119 15 16,-6-10-15-16,-35-109 14 0,0 0-14 0,32 113 15 16,-9 1-15-16,-23-114 13 0,0 0-13 0,16 111 13 15,-9-13-13-15,-7-98 11 0,0 0-11 0,-2 92 12 16,-7-2-12-16,9-90 14 0,0 0-14 0,-16 81 14 15,-5-17-14-15,21-64 13 0,0 0-13 0,-37 49 13 16,-18-18-13-16,55-31 13 0,0 0-13 0,-76 21 14 16,-22-14-14-16,98-7 14 0,0 0-14 0,-119 1 14 0,-20-6-14 15,139 5 13-15,0 0-13 0,-152-8 13 0,-19-5-13 16,171 13 12-16,0 0-12 0,-191-12 12 0,-10 5-12 16,201 7 5-16,0 0-5 0,-201-5 6 0,10 10-6 15,191-5 2-15,0 0-2 0,-174 6 2 0,22 2-2 16,152-8 0-16,0 0 0 0,-124 11 0 0,34-6 0 15,90-5-7-15,0 0 7 0,-77-11-7 0,6-27 7 0,2 0-1479 16</inkml:trace>
  <inkml:trace contextRef="#ctx0" brushRef="#br0" timeOffset="78261.42">28917 9876 1020 0,'0'0'0'0,"0"0"0"0,0 0 0 15,0 0 20-15,0 0-20 0,0 0 20 0,0 0-20 16,0 0 42-16,0 0-42 0,0 0 43 0,-7 23-43 15,7-23 62-15,0 0-62 0,-9 40 62 0,-7 27-62 16,16-67 49-16,0 0-49 0,-21 76 49 0,-2 7-49 0,23-83 26 16,0 0-26-16,-23 95 27 0,2 6-27 0,21-101 25 15,0 0-25-15,-16 100 25 0,4-1-25 0,12-99 24 0,0 0-24 16,-9 93 24-16,6-1-24 0,3-92 18 16,0 0-18-16,0 81 19 0,1-17-19 0,-1-64 13 15,0 0-13-15,2 45 14 0,2-20-14 0,-4-25 12 0,0 0-12 16,3 12 12-16,-3-12-12 0,0 0 10 15,0 0-10-15,21-5 11 0,20-23-11 0,-41 28 9 0,0 0-9 0,53-47 10 16,12-12-10-16,-65 59 9 0,0 0-9 16,76-67 9-16,14-2-9 0,-90 69 10 0,0 0-10 0,94-70 11 15,-10 10-11-15,-84 60 11 0,0 0-11 0,89-52 12 16,-3 16-12-16,-86 36 8 0,0 0-8 16,81-25 8-16,-1 13-8 0,-80 12 5 0,0 0-5 0,74-7 6 15,-7 14-6-15,-67-7 4 0,0 0-4 0,62 12 4 16,-1 13-4-16,-61-25 4 0,0 0-4 0,57 29 4 15,-8 14-4-15,-49-43 4 0,0 0-4 0,32 45 5 16,-20 4-5-16,-12-49 4 0,0 0-4 0,-12 52 4 16,-29 8-4-16,41-60 3 0,0 0-3 0,-56 66 4 15,-11 3-4-15,67-69 3 0,0 0-3 0,-80 64 3 0,-13-12-3 16,93-52 1-16,0 0-1 0,-99 36 2 0,9-20-2 16,90-16 1-16,0 0-1 0,-81 5 2 0,14-10-2 15,67 5 2-15,0 0-2 0,-53-16 2 0,14-13-2 16,39 29 2-16,0 0-2 0,-18-43 2 0,22-18-2 15,-4 61 1-15,0 0-1 0,19-67 1 0,17-4-1 16,-36 71 0-16,0 0 0 0,42-76 1 0,9-6-1 16,0-1-1289-16</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6:38.523"/>
    </inkml:context>
    <inkml:brush xml:id="br0">
      <inkml:brushProperty name="width" value="0.05292" units="cm"/>
      <inkml:brushProperty name="height" value="0.05292" units="cm"/>
      <inkml:brushProperty name="color" value="#FF0000"/>
    </inkml:brush>
  </inkml:definitions>
  <inkml:trace contextRef="#ctx0" brushRef="#br0">4555 3103 348 0,'0'0'0'16,"67"3"0"-16,101 6 0 0,-168-9 18 0,0 0-18 15,208 9 18-15,9 3-18 16,-217-12 29-16,0 0-29 0,212 12 30 0,-4 0-30 0,-208-12 21 0,0 0-21 16,190 7 21-16,-6 2-21 0,-184-9 13 0,0 0-13 15,164 5 13-15,-21-5-13 0,-143 0 11 0,0 0-11 0,127-4 12 16,-14 3-12-16,-113 1 10 0,0 0-10 0,95-7 10 16,-22-2-10-16,-73 9 9 0,0 0-9 0,54-12 10 15,-13-4-10-15,-41 16 6 0,0 0-6 0,21-14 7 16,-10 4-7-16,1 1-380 0</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7:25.243"/>
    </inkml:context>
    <inkml:brush xml:id="br0">
      <inkml:brushProperty name="width" value="0.05292" units="cm"/>
      <inkml:brushProperty name="height" value="0.05292" units="cm"/>
      <inkml:brushProperty name="color" value="#FF0000"/>
    </inkml:brush>
  </inkml:definitions>
  <inkml:trace contextRef="#ctx0" brushRef="#br0">10170 6581 147 0,'0'0'0'0,"36"4"0"0,64 4 0 16,-100-8 0-16,0 0 0 0,122 7 1 0,3-7-1 16,-125 0 36-16,0 0-36 0,127-1 37 0,-14-1-37 15,-113 2 47-15,0 0-47 0,113-4 48 0,0 1-48 16,-113 3 60-16,0 0-60 0,99-2 61 0,-20 2-61 15,-79 0 46-15,0 0-46 0,62 0 47 0,-16 2-47 16,-46-2 36-16,0 0-36 0,30 7 37 0,-14-5-37 16,-16-2 40-16,0 0-40 0,7 3 40 0,-7-3-40 15,0 0 36-15,0 0-36 0,-16 16 36 0,-14-4-36 0,30-12 32 16,0 0-32-16,-42 8 32 0,-9-4-32 0,51-4 26 16,0 0-26-16,-62 3 26 0,-7-3-26 0,69 0 22 15,0 0-22-15,-78-3 23 0,2-1-23 0,76 4 20 0,0 0-20 16,-86-3 20-16,-22 3-20 0,108 0 21 0,0 0-21 15,-114 3 21-15,-12 6-21 0,126-9 17 16,0 0-17-16,-134 16 17 0,-12 8-17 0,146-24 14 0,0 0-14 16,-161 28 15-16,-8-1-15 0,169-27 13 0,0 0-13 0,-168 30 13 15,20-3-13-15,148-27 9 0,0 0-9 0,-131 28 10 16,13 1-10-16,118-29 7 0,0 0-7 0,-99 32 8 16,21-8-8-16,78-24 5 0,0 0-5 0,-52 17 5 15,20-6-5-15,32-11 6 0,0 0-6 0,-14 5 6 16,5-2-6-16,9-3 6 0,0 0-6 0,0 0 6 15,0 0-6-15,0 0 5 0,0 0-5 0,10-10 6 16,22-1-6-16,-32 11 5 0,0 0-5 0,48-12 6 16,24-3-6-16,-72 15 6 0,0 0-6 0,81-19 6 15,9 1-6-15,-90 18 7 0,0 0-7 0,92-15 8 16,2-1-8-16,-94 16 7 0,0 0-7 0,100-14 7 0,8 1-7 16,-108 13 11-16,0 0-11 0,106-14 12 0,0-2-12 15,-106 16 13-15,0 0-13 0,109-12 13 0,0 0-13 16,-109 12 14-16,0 0-14 0,112-12 14 0,-6-4-14 15,-106 16 15-15,0 0-15 0,107-8 15 0,10-1-15 16,-117 9 12-16,0 0-12 0,106-10 12 0,-9-1-12 16,-97 11 7-16,0 0-7 0,90-7 8 0,-7-1-8 15,-83 8 5-15,0 0-5 0,72-9 5 0,-14-1-5 0,-58 10 3 16,0 0-3-16,50-9 4 0,-19 5-4 16,-31 4 2-16,0 0-2 0,23-1 2 0,-14-1-2 0,-9 2 1 15,0 0-1-15,0 0 2 0,5-5-2 0,-5 5 1 16,0 0-1-16,0 0 2 0,-14-5-2 0,14 5 2 0,0 0-2 15,-28-4 2-15,-16 4-2 0,44 0 1 0,0 0-1 16,-55 0 1-16,-17 0-1 0,72 0 1 0,0 0-1 16,-72 4 1-16,-4 1-1 0,76-5 1 0,0 0-1 0,-82 8 2 15,-13 3-2-15,95-11 2 0,0 0-2 0,-102 17 2 16,-9 11-2-16,111-28 1 0,0 0-1 0,-117 12 2 16,-13-33-2-16,2 2-997 0</inkml:trace>
  <inkml:trace contextRef="#ctx0" brushRef="#br0" timeOffset="4729.89">7184 5839 180 0,'0'0'0'0,"55"-2"0"0,88-1 0 16,-143 3 8-16,0 0-8 0,191-9 9 15,11-7-9-15,-202 16 44 0,0 0-44 0,214-20 44 0,1-5-44 16,-215 25 54-16,0 0-54 0,217-24 55 0,2-3-55 16,-219 27 51-16,0 0-51 0,216-28 52 0,-5 4-52 15,-211 24 37-15,0 0-37 0,201-18 37 0,-3 3-37 16,-198 15 28-16,0 0-28 0,194-12 29 0,4 3-29 15,-198 9 26-15,0 0-26 0,190-3 26 0,-1 6-26 16,-189-3 24-16,0 0-24 0,191 9 25 0,-2-2-25 16,-189-7 24-16,0 0-24 0,190 8 24 0,4 1-24 0,-194-9 24 15,0 0-24-15,189 3 24 0,-3-3-24 0,-186 0 21 16,0 0-21-16,176-3 22 0,-12 3-22 0,-164 0 20 0,0 0-20 16,163 0 20-16,2 0-20 0,-165 0 16 15,0 0-16-15,168 3 17 0,-4-1-17 0,-164-2 18 0,0 0-18 16,166 4 18-16,-11-1-18 0,-155-3 21 0,0 0-21 15,152 3 22-15,-7 3-22 0,-145-6 23 0,0 0-23 16,145 7 23-16,3-7-23 0,-148 0 28 0,0 0-28 0,141 0 29 16,-16-9-29-16,-125 9 28 0,0 0-28 0,119-10 28 15,-5-3-28-15,-114 13 19 0,0 0-19 0,106-12 20 16,-19 4-20-16,-87 8 16 0,0 0-16 0,86-12 16 16,-1-1-16-16,-85 13 11 0,0 0-11 0,74-12 12 15,-2 4-12-15,-72 8 10 0,0 0-10 0,64-4 10 16,-11 4-10-16,-53 0 9 0,0 0-9 0,37 0 10 15,-4 0-10-15,-33 0 9 0,0 0-9 0,32-3 9 16,-4 1-9-16,-28 2 8 0,0 0-8 0,23-2 9 16,-12 1-9-16,-11 1 7 0,0 0-7 0,7 0 7 15,-7 0-7-15,0 0 3 0,0 0-3 0,-27-7 4 0,-50-2-4 16,1 0-966-16</inkml:trace>
  <inkml:trace contextRef="#ctx0" brushRef="#br0" timeOffset="16650.84">13343 8407 527 0,'0'0'0'0,"39"-3"0"0,62 1 0 16,-101 2 17-16,0 0-17 0,130-2 17 0,15 0-17 16,-145 2 48-16,0 0-48 0,157 0 48 15,14-3-48-15,-171 3 41 0,0 0-41 0,184 0 41 0,10 0-41 16,-194 0 25-16,0 0-25 0,203 3 26 0,5-6-26 15,-208 3 16-15,0 0-16 0,214-5 17 0,8-2-17 16,-222 7 13-16,0 0-13 0,226-12 13 0,-6-6-13 0,-220 18 11 16,0 0-11-16,219-19 11 0,-3-1-11 15,-216 20 12-15,0 0-12 0,213-21 12 0,1 0-12 16,-214 21 12-16,0 0-12 0,210-19 13 0,-2 3-13 0,-208 16 15 16,0 0-15-16,198-15 16 0,-3-2-16 0,-195 17 18 15,0 0-18-15,189-18 18 0,-7 11-18 0,-182 7 27 0,0 0-27 16,173-7 28-16,-11-3-28 0,-162 10 30 0,0 0-30 15,145-7 30-15,-21 2-30 0,-124 5 29 0,0 0-29 0,109-5 29 16,-8-2-29-16,-101 7 16 0,0 0-16 0,86-7 17 16,-12 2-17-16,-74 5 15 0,0 0-15 0,57-2 15 15,-24 2-15-15,-33 0 12 0,0 0-12 0,23 0 13 16,-7-2-13-16,-16 2 9 0,0 0-9 0,12-1 10 16,-6 1-10-16,-6 0 7 0,0 0-7 0,0 0 8 15,7 0-8-15,-7 0 7 0,0 0-7 0,0 0 7 16,0 0-7-16,0 0 8 0,0 0-8 0,0 0 9 15,0 0-9-15,0 0 10 0,0 0-10 0,0 0 10 16,0 0-10-16,0 0 11 0,0 0-11 0,0 0 12 16,0 0-12-16,0 0 11 0,0 0-11 0,5-7 11 15,-5 7-11-15,0 0 12 0,0 0-12 0,-12-6 13 0,6 5-13 16,6 1 11-16,0 0-11 0,0 0 12 16,-12-7-12-16,12 7 7 0,0 0-7 0,-7-2 8 0,-4-1-8 15,11 3 3-15,0 0-3 0,-21-11 3 0,-16-13-3 16,0 0-1026-16</inkml:trace>
  <inkml:trace contextRef="#ctx0" brushRef="#br0" timeOffset="23421.08">7234 5453 505 0,'0'0'0'0,"0"0"0"0,0 0 0 16,0 0 14-16,0 0-14 0,26 17 14 0,-15-12-14 15,-11-5 40-15,0 0-40 0,12 7 40 0,8 2-40 0,-20-9 39 16,0 0-39-16,30 7 40 0,3 2-40 0,-33-9 36 16,0 0-36-16,44 3 36 0,14 1-36 0,-58-4 25 15,0 0-25-15,64 0 25 0,-1-2-25 0,-63 2 24 0,0 0-24 16,68-2 24-16,-10-5-24 0,-58 7 16 15,0 0-16-15,60-8 17 0,-9 1-17 0,-51 7 18 0,0 0-18 16,53-6 18-16,-9 1-18 0,-44 5 29 0,0 0-29 16,37-2 29-16,-10 1-29 0,-27 1 33 0,0 0-33 15,19-4 34-15,-10 4-34 0,-9 0 31 0,0 0-31 0,0 0 32 16,0 0-32-16,0 0 35 0,0 0-35 0,0 0 35 16,-18-5-35-16,18 5 31 15,0 0-31-15,-25-2 32 0,-15 1-32 0,40 1 15 0,0 0-15 0,-48-4 15 16,8-1-15-16,40 5 6 0,0 0-6 0,-43-7 6 15,-11-5-6-15,-5-4-911 0</inkml:trace>
  <inkml:trace contextRef="#ctx0" brushRef="#br0" timeOffset="25072.08">12547 8052 102 0,'0'0'0'0,"27"0"0"15,49-3 0-15,-76 3 0 0,0 0 0 0,100-2 1 16,22 2-1-16,-122 0 38 0,0 0-38 0,134-3 38 15,7-4-38-15,-141 7 99 0,0 0-99 0,154-9 100 16,8 4-100-16,-162 5 111 0,0 0-111 0,177-11 111 16,17 3-111-16,-194 8 81 0,0 0-81 0,203-9 82 15,14 1-82-15,-217 8 64 0,0 0-64 0,226-7 65 16,16 1-65-16,-242 6 48 0,0 0-48 0,252-8 49 16,21-1-49-16,-273 9 40 0,0 0-40 0,272-7 41 15,9 4-41-15,-281 3 33 0,0 0-33 0,275-2 34 0,-8 4-34 16,-267-2 26-16,0 0-26 0,255 0 27 0,-9-4-27 15,-246 4 23-15,0 0-23 0,229-1 23 0,-10 1-23 16,-219 0 22-16,0 0-22 0,210-2 23 0,-12 0-23 16,-198 2 22-16,0 0-22 0,189-9 23 0,-6-1-23 15,-183 10 23-15,0 0-23 0,159-9 23 0,-16 4-23 16,-143 5 21-16,0 0-21 0,129-3 21 0,-8 3-21 16,-121 0 22-16,0 0-22 0,101 3 22 0,-20 1-22 0,-81-4 22 15,0 0-22-15,60 5 23 0,-23-2-23 0,-37-3 18 16,0 0-18-16,23 2 19 0,-12 0-19 0,-11-2 19 15,0 0-19-15,0 0 20 0,0 0-20 0,0 0 18 0,0 0-18 16,-11 2 19-16,-15 4-19 0,26-6 15 0,0 0-15 16,-37 6 16-16,-4-3-16 0,41-3 15 15,0 0-15-15,-49 0 16 0,-4 0-16 0,53 0 12 0,0 0-12 16,-59 2 12-16,-2 1-12 0,61-3 7 0,0 0-7 16,-71 7 8-16,-8 0-8 0,79-7 7 0,0 0-7 0,-89 9 7 15,-22-1-7-15,111-8 5 0,0 0-5 0,-127 6 6 16,-23 2-6-16,150-8 2 0,0 0-2 0,-174 11 3 15,-31-6-3-15,205-5 1 0,0 0-1 0,-235 7 2 16,-19-4-2-16,254-3 1 0,0 0-1 0,-261 9 1 16,-15 5-1-16,276-14 1 0,0 0-1 0,-280 14 1 15,-10-2-1-15,290-12 0 0,0 0 0 0,-292 17 1 16,-5 5-1-16,297-22 0 0,0 0 0 0,-295 25 0 16,1-1 0-16,294-24 0 0,0 0 0 0,-290 24 0 15,10 0 0-15,280-24 0 0,0 0 0 0,-262 25 0 0,5-8 0 16,257-17 0-16,0 0 0 0,-242 12 0 15,18 0 0-15,224-12-1 0,0 0 1 0,-201 9 0 0,21-2 0 16,180-7-1-16,0 0 1 0,-161-2 0 0,13-7 0 16,148 9-1-16,0 0 1 0,-122-10 0 0,23 0 0 15,99 10 0-15,0 0 0 0,-77-14 0 0,13-4 0 16,64 18-1-16,0 0 1 0,-44-13-1 0,21 2 1 16,23 11-4-16,0 0 4 0,0-8-3 0,26-3 3 15,-26 11-6-15,0 0 6 0,45-12-5 0,23 5 5 0,-68 7-10 16,0 0 10-16,87-7-10 0,22 4 10 0,-109 3-9 15,0 0 9-15,122-5-9 0,21-1 9 0,-143 6-14 0,0 0 14 16,154-3-14-16,17-2 14 0,-171 5-17 0,0 0 17 16,185-2-17-16,16 2 17 0,-201 0-16 0,0 0 16 15,224-2-15-15,20-1 15 0,-244 3-12 0,0 0 12 16,258-4-12-16,8 3 12 0,-266 1-8 0,0 0 8 0,272 0-7 16,3 0 7-16,-275 0-6 0,0 0 6 0,281-2-6 15,-6 0 6-15,-275 2-6 0,0 0 6 16,268-2-5-16,0 1 5 0,-268 1-6 0,0 0 6 0,265 0-5 15,-7 0 5-15,-258 0-6 0,0 0 6 0,247 1-6 16,-18 3 6-16,-229-4-6 0,0 0 6 0,221 2-5 16,-11-2 5-16,-210 0-4 0,0 0 4 0,194-2-3 15,-14 0 3-15,-180 2-2 0,0 0 2 0,164-2-2 16,-12 1 2-16,-152 1-1 0,0 0 1 0,125-4 0 16,-24-3 0-16,-101 7 0 0,0 0 0 0,81-7 0 15,-16 2 0-15,-65 5 0 0,0 0 0 0,48-2 1 16,-23-1-1-16,-25 3 0 0,0 0 0 0,12-3 1 0,-3 1-1 15,-9 2 0-15,0 0 0 0,0 0 0 0,-5-12 0 16,5 12-1-16,0 0 1 0,-16-12 0 0,-16-2 0 16,0 0-1061-16</inkml:trace>
  <inkml:trace contextRef="#ctx0" brushRef="#br0" timeOffset="42504.21">13998 14907 718 0,'0'0'0'15,"0"0"0"-15,0 0 0 0,0 0 9 0,0 0-9 16,30-10 9-16,-12-4-9 0,-18 14 37 0,0 0-37 0,24-24 38 16,6-11-38-16,-30 35 36 0,0 0-36 0,27-42 37 15,1 1-37-15,-28 41 22 0,0 0-22 0,19-45 22 16,-1-2-22-16,-18 47 17 0,0 0-17 0,16-48 17 15,0-2-17-15,-16 50 21 0,0 0-21 0,9-47 22 16,-15 4-22-16,6 43 22 0,0 0-22 0,-23-33 23 16,-8 12-23-16,31 21 21 0,0 0-21 0,-41-2 22 15,-14 23-22-15,55-21 32 0,0 0-32 0,-63 36 33 16,-11 13-33-16,74-49 33 0,0 0-33 0,-78 55 33 16,-3 9-33-16,81-64 42 0,0 0-42 0,-72 69 43 15,13 4-43-15,59-73 49 0,0 0-49 0,-42 73 49 16,10 1-49-16,32-74 42 0,0 0-42 0,-21 69 43 0,16-6-43 15,5-63 35-15,0 0-35 0,5 60 36 0,11-3-36 16,-16-57 28-16,0 0-28 0,25 61 28 0,10 6-28 16,-35-67 19-16,0 0-19 0,44 71 19 0,13-3-19 15,-57-68 15-15,0 0-15 0,63 64 15 0,4-5-15 16,-67-59 9-16,0 0-9 0,62 60 10 0,-11 4-10 16,-51-64 5-16,0 0-5 0,46 64 6 0,-7-7-6 15,-39-57 4-15,0 0-4 0,28 52 5 0,-10-14-5 0,-18-38 4 16,0 0-4-16,-2 40 5 0,-19 10-5 0,21-50 2 15,0 0-2-15,-46 52 3 0,-27 7-3 0,73-59 3 0,0 0-3 16,-90 61 3-16,-26 1-3 0,116-62 4 16,0 0-4-16,-127 52 5 0,-12-12-5 0,139-40 5 15,0 0-5-15,-133 29 6 0,11-5-6 0,122-24 6 0,0 0-6 16,-113 16 6-16,15-11-6 0,98-5 4 16,0 0-4-16,-85-8 5 0,25-15-5 0,2 1-1281 0</inkml:trace>
  <inkml:trace contextRef="#ctx0" brushRef="#br0" timeOffset="42936.68">14914 14978 953 0,'0'0'0'0,"0"0"0"0,10 2 0 16,-10-2 31-16,0 0-31 0,9 3 32 0,-9-3-32 15,0 0 60-15,0 0-60 0,-7 16 61 0,-19 17-61 16,26-33 37-16,0 0-37 0,-39 43 37 0,-10 7-37 16,49-50 16-16,0 0-16 0,-57 64 16 0,-1 14-16 15,58-78 11-15,0 0-11 0,-53 87 11 0,5-1-11 16,48-86 9-16,0 0-9 0,-39 81 9 16,11-6-9-16,28-75 7 0,0 0-7 0,-12 69 7 0,21-3-7 15,-9-66 10-15,0 0-10 0,26 55 10 0,16-12-10 16,-42-43 10-16,0 0-10 0,62 26 10 0,19-14-10 0,-81-12 19 15,0 0-19-15,85-5 19 0,2-19-19 0,-87 24 24 16,0 0-24-16,81-40 24 0,11-20-24 0,-92 60 25 0,0 0-25 16,86-73 26-16,-10-5-26 0,-76 78 30 0,0 0-30 15,60-85 31-15,-18-10-31 0,-42 95 34 0,0 0-34 16,23-97 35-16,-23 7-35 0,0 90 40 0,0 0-40 16,-21-81 40-16,-25 13-40 0,46 68 40 0,0 0-40 0,-67-53 41 15,-16 16-41-15,83 37 29 0,0 0-29 16,-88-19 29-16,5 23-29 0,83-4 16 0,0 0-16 0,-81 19 16 15,1 14-16-15,80-33 1 0,0 0-1 0,-68 36 2 16,9-1-2-16,5-1-1334 0</inkml:trace>
  <inkml:trace contextRef="#ctx0" brushRef="#br0" timeOffset="43358.57">16080 14099 1076 0,'0'0'0'0,"15"2"0"0,23 3 0 15,-38-5 0-15,0 0 0 0,37 12 0 0,-10 3 0 16,-27-15 0-16,0 0 0 0,14 33 0 0,-14 16 0 16,0-49 0-16,0 0 0 0,-11 60 0 0,-12 11 0 15,23-71 0-15,0 0 0 0,-31 82 0 0,-5 8 0 16,36-90 0-16,0 0 0 0,-44 95 0 0,-5 7 0 15,49-102 0-15,0 0 0 0,-50 102 1 0,1 5-1 16,49-107 7-16,0 0-7 0,-42 104 8 0,5-9-8 0,37-95 27 0,0 0-27 16,-30 92 27-16,3-5-27 0,27-87 43 15,0 0-43-15,-19 77 43 0,3-18-43 0,16-59 44 0,0 0-44 16,-11 42 45-16,8-18-45 0,3-24 54 0,0 0-54 16,3 17 55-16,6 2-55 0,-9-19 48 15,0 0-48-15,18 16 48 0,17-7-48 0,-35-9 41 0,0 0-41 16,48 3 42-16,13-12-42 0,-61 9 31 0,0 0-31 0,75-6 32 15,15 2-32-15,-90 4 28 0,0 0-28 0,95 0 29 16,-3 2-29-16,-92-2 26 0,0 0-26 0,91 5 26 16,10 0-26-16,-101-5 22 0,0 0-22 0,97 11 23 15,-7 1-23-15,-90-12 4 0,0 0-4 0,83 12 4 16,-9 0-4-16,0 0-1316 0</inkml:trace>
  <inkml:trace contextRef="#ctx0" brushRef="#br0" timeOffset="43689.95">17981 14369 1199 0,'0'0'0'0,"0"12"0"0,-5 19 0 0,5-31 0 0,0 0 0 15,-4 47 1-15,-8 13-1 0,12-60 13 0,0 0-13 16,-14 66 14-16,-4 2-14 0,18-68 27 0,0 0-27 16,-18 78 28-16,1 15-28 0,17-93 22 0,0 0-22 15,-16 95 22-15,-2-8-22 0,18-87 20 0,0 0-20 16,-14 76 21-16,5-7-21 0,9-69 11 0,0 0-11 0,-8 61 12 15,8-11-12-15,0-50 10 0,0 0-10 0,0 24 10 16,-4-33-10-16,2 1-998 0</inkml:trace>
  <inkml:trace contextRef="#ctx0" brushRef="#br0" timeOffset="43958.23">17046 14500 1491 0,'0'0'0'0,"23"-10"0"0,35-16 0 16,-58 26 6-16,0 0-6 0,79-35 6 0,27-4-6 16,-106 39 1-16,0 0-1 0,106-40 1 0,2 5-1 15,-108 35 17-15,0 0-17 0,107-28 17 0,6 6-17 0,-113 22 31 16,0 0-31-16,110-24 32 0,-8 0-32 15,-102 24 28-15,0 0-28 0,95-21 29 0,-8 5-29 0,-87 16 27 16,0 0-27-16,83-12 28 0,-7 2-28 0,-76 10 6 16,0 0-6-16,58-7 6 0,-23 3-6 0,-3 1-1235 15</inkml:trace>
  <inkml:trace contextRef="#ctx0" brushRef="#br0" timeOffset="44199.68">16906 15677 1603 0,'0'0'0'0,"0"0"0"16,20-9 0-16,-20 9 0 0,0 0 0 0,39-12 0 16,24-12 0-16,-63 24-2 0,0 0 2 0,76-33-1 15,5-10 1-15,-81 43 1 0,0 0-1 0,90-48 2 16,12-4-2-16,-102 52 0 0,0 0 0 0,108-59 1 15,-4-2-1-15,-104 61 16 0,0 0-16 0,104-57 16 16,11 10-16-16,-115 47 8 0,0 0-8 0,113-52 9 16,5-8-9-16,1-1-1180 0</inkml:trace>
  <inkml:trace contextRef="#ctx0" brushRef="#br0" timeOffset="44562.87">18784 14196 1311 0,'0'0'0'0,"2"-9"0"0,1-12 0 0,-3 21 2 0,0 0-2 16,6-34 3-16,-10-4-3 0,4 38 7 0,0 0-7 16,4-35 8-16,1 11-8 0,-5 24 13 0,0 0-13 15,21-19 14-15,13 7-14 0,-34 12 5 0,0 0-5 16,49-6 6-16,13 6-6 0,-62 0 3 0,0 0-3 15,77 11 3-15,33 10-3 0,-110-21 6 0,0 0-6 0,116 31 6 16,6 16-6-16,-122-47 11 0,0 0-11 0,117 60 11 16,-3 13-11-16,-114-73 32 0,0 0-32 15,99 90 33-15,-16 27-33 0,-83-117 52 0,0 0-52 0,62 132 52 16,-23 8-52-16,-39-140 57 0,0 0-57 0,19 133 57 16,-17-8-57-16,-2-125 54 0,0 0-54 0,-13 111 55 15,-13-2-55-15,26-109 44 0,0 0-44 0,-41 93 45 16,-12-17-45-16,53-76 30 0,0 0-30 0,-68 59 31 15,-17-21-31-15,85-38 27 0,0 0-27 0,-97 9 27 16,-6-37-27-16,-1 1-1444 0</inkml:trace>
  <inkml:trace contextRef="#ctx0" brushRef="#br0" timeOffset="44784.42">19200 14305 1479 0,'0'0'0'0,"-7"21"0"0,-3 22 0 0,10-43 1 15,0 0-1-15,-16 55 1 0,0 18-1 0,16-73 2 0,0 0-2 16,-14 81 3-16,2 9-3 0,12-90 23 16,0 0-23-16,-6 101 24 0,1 13-24 0,5-114 23 0,0 0-23 15,5 119 23-15,4-5-23 0,-9-114 27 16,0 0-27-16,20 111 28 0,10-4-28 0,-2 3-1166 0</inkml:trace>
  <inkml:trace contextRef="#ctx0" brushRef="#br0" timeOffset="45219.93">20974 15994 987 0,'0'0'0'0,"0"0"0"0,-7 2 0 16,7-2 12-16,0 0-12 0,-26 1 13 0,-29 1-13 16,55-2 32-16,0 0-32 0,-80 2 33 0,-29-1-33 15,109-1 8-15,0 0-8 0,-127 6 8 0,-28 1-8 16,155-7 26-16,0 0-26 0,-187 12 26 0,-48 7-26 15,235-19 67-15,0 0-67 0,-274 26 67 0,-35 3-67 16,309-29 101-16,0 0-101 0,-345 43 102 0,-30 16-102 16,375-59 102-16,0 0-102 0,-405 64 103 0,-38 7-103 0,443-71 110 15,0 0-110-15,-479 87 111 0,-27 13-111 0,506-100 86 16,0 0-86-16,-510 109 87 0,0 4-87 0,510-113 70 0,0 0-70 16,-512 122 71-16,14 5-71 0,498-127 55 15,0 0-55-15,-469 121 56 0,37-10-56 0,432-111 54 0,0 0-54 16,-387 100 55-16,36-12-55 0,351-88 38 0,0 0-38 15,-304 73 38-15,52-9-38 0,252-64 26 0,0 0-26 16,-206 49 27-16,41-18-27 0,165-31 20 0,0 0-20 0,-134 15 20 16,25-18-20-16,109 3 14 0,0 0-14 0,-85-30 14 15,34-25-14-15,2 0-1920 0</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9:16.428"/>
    </inkml:context>
    <inkml:brush xml:id="br0">
      <inkml:brushProperty name="width" value="0.05292" units="cm"/>
      <inkml:brushProperty name="height" value="0.05292" units="cm"/>
      <inkml:brushProperty name="color" value="#FF0000"/>
    </inkml:brush>
  </inkml:definitions>
  <inkml:trace contextRef="#ctx0" brushRef="#br0">13590 6806 247 0,'0'0'0'0,"0"0"0"0,-31-3 0 0,31 3 9 0,0 0-9 0,-30-9 9 15,0 2-9-15,30 7 37 0,0 0-37 0,-27-8 38 16,1 4-38-16,26 4 40 0,0 0-40 16,-23-9 40-16,0 1-40 0,23 8 29 0,0 0-29 0,-18-12 30 15,0 0-30-15,18 12 25 0,0 0-25 0,-17-11 25 16,12 6-25-16,5 5 25 0,0 0-25 0,0 0 26 15,-4-3-26-15,4 3 25 0,0 0-25 0,12-7 25 16,17-2-25-16,-29 9 22 0,0 0-22 0,40-9 22 16,13 4-22-16,-53 5 20 0,0 0-20 0,60-3 21 15,11-6-21-15,-71 9 21 0,0 0-21 0,81-3 21 16,19-1-21-16,-100 4 17 0,0 0-17 0,108-5 18 16,5 1-18-16,-113 4 21 0,0 0-21 0,127-8 21 0,11 1-21 15,-138 7 27-15,0 0-27 0,152-7 27 0,19-2-27 16,-171 9 38-16,0 0-38 0,190-5 38 0,13-2-38 15,-203 7 31-15,0 0-31 0,207-3 31 0,1-2-31 16,-208 5 24-16,0 0-24 0,210-9 24 0,5-3-24 16,-215 12 13-16,0 0-13 0,226-11 13 0,0 1-13 15,-226 10 10-15,0 0-10 0,228-7 11 0,1-2-11 16,-229 9 10-16,0 0-10 0,230-3 11 0,-10 0-11 0,-220 3 11 16,0 0-11-16,222-2 12 0,1-5-12 0,-223 7 13 15,0 0-13-15,224-7 13 0,0 2-13 0,-224 5 12 16,0 0-12-16,221-4 12 0,-6-1-12 0,-215 5 11 0,0 0-11 15,208-3 11-15,-8 3-11 0,-200 0 10 16,0 0-10-16,190 0 11 0,-10-4-11 0,-180 4 9 0,0 0-9 16,171-2 10-16,-6 2-10 0,-165 0 9 0,0 0-9 0,148-1 10 15,-14-4-10-15,-134 5 10 0,0 0-10 16,122-6 11-16,-16-1-11 0,-106 7 11 0,0 0-11 0,95-8 12 16,-5-1-12-16,-90 9 11 0,0 0-11 0,88-12 11 15,-1-2-11-15,-87 14 12 0,0 0-12 0,72-10 13 16,-14 6-13-16,-58 4 11 0,0 0-11 0,46 0 12 15,-19-3-12-15,-27 3 5 0,0 0-5 0,12 0 6 16,-5-4-6-16,0 3-1006 0</inkml:trace>
  <inkml:trace contextRef="#ctx0" brushRef="#br0" timeOffset="916.94">22451 6787 236 0,'0'0'0'0,"18"-3"0"16,26-1 0-16,-44 4 3 0,0 0-3 0,67-5 3 15,16-7-3-15,-83 12 16 0,0 0-16 0,95-9 17 16,9-1-17-16,-104 10 36 0,0 0-36 0,113-9 37 15,20-5-37-15,-133 14 70 0,0 0-70 0,143-13 71 16,17-1-71-16,-160 14 34 0,0 0-34 0,177-12 35 16,17 3-35-16,-194 9 46 0,0 0-46 0,204-7 47 15,12 0-47-15,-216 7 47 0,0 0-47 0,217-5 47 16,3-2-47-16,-220 7 43 0,0 0-43 0,223 0 44 16,-6 2-44-16,-217-2 45 0,0 0-45 0,205 2 46 15,-20 1-46-15,-185-3 40 0,0 0-40 0,164 3 40 16,-25-6-40-16,-139 3 43 0,0 0-43 0,112-3 43 15,-28 1-43-15,-84 2 42 0,0 0-42 0,60 0 42 16,-28 0-42-16,-32 0 34 0,0 0-34 0,16 0 35 0,-5 0-35 16,-11 0 18-16,0 0-18 0,0 0 19 0,-2-19-19 15,2 19 8-15,0 0-8 0,-13-31 8 0,-10-20-8 16,-3 3-912-16</inkml:trace>
  <inkml:trace contextRef="#ctx0" brushRef="#br0" timeOffset="2420.75">27797 6815 147 0,'0'0'0'15,"0"0"0"-15,10-4 0 0,-10 4 5 0,0 0-5 16,9-3 6-16,2 1-6 0,-11 2 11 0,0 0-11 15,26 0 12-15,25 0-12 0,-51 0 15 0,0 0-15 0,64-1 16 16,15-1-16-16,-79 2 28 0,0 0-28 0,94-4 29 16,13-1-29-16,-107 5 43 0,0 0-43 0,120-3 44 15,11-6-44-15,-131 9 43 0,0 0-43 0,141-10 44 16,4 1-44-16,-145 9 43 0,0 0-43 0,162-12 44 16,13 3-44-16,-175 9 45 0,0 0-45 0,187-7 46 15,7 2-46-15,-194 5 39 0,0 0-39 0,194-9 40 16,0 3-40-16,-194 6 42 0,0 0-42 0,189-6 43 15,-7 3-43-15,-182 3 42 0,0 0-42 0,169-4 42 16,-13 8-42-16,-156-4 37 0,0 0-37 0,143 3 38 0,-13 3-38 16,-130-6 30-16,0 0-30 0,113 6 30 0,-19 0-30 15,-94-6 25-15,0 0-25 0,81 5 25 0,-11-2-25 16,-70-3 19-16,0 0-19 0,59 4 19 0,-22-4-19 16,-37 0 17-16,0 0-17 0,26-4 18 0,-8 3-18 15,-18 1 14-15,0 0-14 0,12-2 15 0,-1 0-15 16,-11 2 13-16,0 0-13 0,7 0 13 0,-7 0-13 15,0 0 17-15,0 0-17 0,0 0 17 0,0 0-17 16,0 0 15-16,0 0-15 0,9 0 15 0,-9 0-15 0,0 0 13 16,0 0-13-16,0 0 14 0,0 0-14 0,0 0 12 15,0 0-12-15,0 0 12 0,0 0-12 0,0 0 13 0,0 0-13 16,0 0 13-16,0 0-13 0,0 0 11 0,0 0-11 16,7 0 12-16,-7 0-12 0,0 0 11 0,0 0-11 15,0 0 11-15,9-3-11 0,-9 3 8 0,0 0-8 16,0 0 9-16,12 0-9 0,-12 0 8 0,0 0-8 15,7 0 8-15,-7 0-8 0,0 0 5 0,0 0-5 0,11-6 6 16,-4 5-6-16,-7 1 5 0,0 0-5 0,8 0 6 16,1 0-6-16,-9 0 3 0,0 0-3 0,9 0 4 15,0 0-4-15,-9 0 2 0,0 0-2 0,10 0 3 16,6 0-3-16,-16 0 2 0,0 0-2 0,14 0 3 16,-5 0-3-16,-9 0 2 0,0 0-2 0,7 0 3 15,0 0-3-15,-7 0 3 0,0 0-3 0,7 0 4 16,1 0-4-16,-8 0 3 0,0 0-3 0,7 0 3 15,0 0-3-15,-7 0 3 0,0 0-3 0,7 1 3 16,-7-1-3-16,0 0 2 0,0 0-2 0,9 9 3 16,-9-9-3-16,0 0 1 0,0 0-1 0,0 0 2 0,0 0-2 15,0 0 0-15,0 0 0 0,-13 9 1 0,-10-4-1 16,0 2-1045-16</inkml:trace>
  <inkml:trace contextRef="#ctx0" brushRef="#br0" timeOffset="3648.93">1542 8059 281 0,'0'0'0'0,"0"0"0"0,0 0 0 0,0 0 0 16,0 0 0-16,0 0 0 0,0 0 0 0,0 0 0 16,0 0 0-16,0 0 0 0,0 0 0 0,0 0 0 15,0 0 0-15,36 12 1 0,-5-12-1 0,-31 0 4 0,0 0-4 16,38-3 5-16,6 1-5 0,-44 2 5 0,0 0-5 15,42-3 6-15,6-1-6 0,-48 4 7 0,0 0-7 16,46-3 7-16,8-1-7 0,-54 4 10 0,0 0-10 0,67-3 11 16,14-2-11-16,-81 5 3 0,0 0-3 0,92-7 3 15,16 2-3-15,-108 5 0 0,0 0 0 0,118-7 1 16,27-6-1-16,-145 13 0 0,0 0 0 0,160-13 0 16,31-3 0-16,-191 16-1 0,0 0 1 0,208-16 0 15,18-1 0-15,-226 17 0 0,0 0 0 0,240-21 0 16,13-3 0-16,-253 24 0 0,0 0 0 0,262-27 1 15,12-6-1-15,-274 33 1 0,0 0-1 0,291-35 2 16,11-3-2-16,-302 38 5 0,0 0-5 0,316-36 6 16,0 4-6-16,-316 32 11 0,0 0-11 0,307-20 12 0,-18-1-12 15,-289 21 18-15,0 0-18 0,276-16 19 0,-24 8-19 16,-252 8 31-16,0 0-31 0,226-4 32 0,-25 4-32 16,-201 0 33-16,0 0-33 0,178 5 34 0,-24 6-34 15,-154-11 43-15,0 0-43 0,114 8 44 0,-38-1-44 16,-76-7 36-16,0 0-36 0,50 9 37 0,-27-7-37 15,-23-2 38-15,0 0-38 0,14 1 38 0,-5 5-38 16,-9-6 22-16,0 0-22 0,0 0 23 0,8 7-23 16,-8-7 11-16,0 0-11 0,9 0 12 0,18-2-12 0,1 0-579 15</inkml:trace>
  <inkml:trace contextRef="#ctx0" brushRef="#br0" timeOffset="6217.71">8661 7914 270 0,'0'0'0'0,"0"0"0"0,36 7 0 0,-36-7 3 0,0 0-3 16,47 8 4-16,24-2-4 0,-71-6 16 0,0 0-16 16,81 5 16-16,14 5-16 0,-95-10 21 0,0 0-21 15,108 7 21-15,14 0-21 0,-122-7 33 0,0 0-33 16,136 5 33-16,1-3-33 0,-137-2 28 0,0 0-28 16,152 0 29-16,12-4-29 0,-164 4 32 0,0 0-32 0,189-8 33 15,14-6-33-15,-203 14 38 0,0 0-38 16,208-16 39-16,6-8-39 0,-214 24 36 0,0 0-36 0,206-27 37 15,-8-3-37-15,-198 30 41 0,0 0-41 0,182-26 41 16,-25 4-41-16,-157 22 38 0,0 0-38 0,132-19 38 16,-33 6-38-16,-99 13 63 0,0 0-63 0,74-12 63 15,-25 7-63-15,-49 5 60 0,0 0-60 0,34-3 61 16,-18-1-61-16,-16 4 52 0,0 0-52 0,0 0 52 16,0 0-52-16,0 0 40 0,0 0-40 0,-23 4 41 15,-32 4-41-15,55-8 33 0,0 0-33 0,-63 12 34 0,-4 1-34 16,3-5-950-16</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8:44.707"/>
    </inkml:context>
    <inkml:brush xml:id="br0">
      <inkml:brushProperty name="width" value="0.05292" units="cm"/>
      <inkml:brushProperty name="height" value="0.05292" units="cm"/>
      <inkml:brushProperty name="color" value="#FF0000"/>
    </inkml:brush>
  </inkml:definitions>
  <inkml:trace contextRef="#ctx0" brushRef="#br0">3625 6758 158 0,'0'0'0'0,"40"-4"0"0,65-8 0 15,-105 12 4-15,0 0-4 0,127-12 5 16,16 0-5-16,-143 12 12 0,0 0-12 0,150-3 13 0,12-3-13 16,-162 6 12-16,0 0-12 0,166 0 13 0,7 2-13 15,-173-2 14-15,0 0-14 0,176 4 14 0,4-4-14 16,-180 0 12-16,0 0-12 0,180-6 13 0,2-1-13 15,-182 7 9-15,0 0-9 0,182-6 10 0,7 0-10 16,-189 6 10-16,0 0-10 0,185-3 11 0,0-1-11 16,-185 4 10-16,0 0-10 0,180-1 10 0,0-3-10 0,-180 4 19 15,0 0-19-15,173-3 19 0,-11 6-19 0,-162-3 34 16,0 0-34-16,165 7 35 0,0 2-35 0,-165-9 36 16,0 0-36-16,168 8 36 0,9-1-36 0,-177-7 36 15,0 0-36-15,180 6 36 0,0-6-36 0,-180 0 29 0,0 0-29 16,180 0 29-16,-2-7-29 0,-178 7 24 0,0 0-24 15,171-11 24-15,-3-3-24 0,-168 14 21 0,0 0-21 16,160-13 21-16,-1-3-21 0,-159 16 11 0,0 0-11 0,148-12 12 16,-6 0-12-16,-142 12 8 0,0 0-8 0,123-9 9 15,-12 2-9-15,-111 7 5 0,0 0-5 0,101-2 5 16,1 1-5-16,-102 1 7 0,0 0-7 0,97-2 7 16,-7-1-7-16,-90 3 15 0,0 0-15 0,76-7 16 15,-16 1-16-15,-60 6 24 0,0 0-24 0,53-12 24 16,-12 0-24-16,-41 12 26 0,0 0-26 0,28-8 26 15,-12-3-26-15,-16 11 26 0,0 0-26 0,10-5 27 16,-10 5-27-16,0 0 21 0,0 0-21 0,-5 0 21 0,-27 5-21 16,32-5 21-16,0 0-21 0,-61 12 22 0,-37 7-22 15,0-3-737-15</inkml:trace>
  <inkml:trace contextRef="#ctx0" brushRef="#br0" timeOffset="6637.69">7387 7865 191 0,'0'0'0'0,"34"0"0"16,63 0 0-16,-97 0 36 0,0 0-36 0,122-3 36 16,15-6-36-16,-137 9 83 0,0 0-83 0,152-12 83 15,12-7-83-15,-164 19 106 0,0 0-106 0,175-14 106 0,1 2-106 16,-176 12 75-16,0 0-75 0,182-12 75 0,7-4-75 16,-189 16 43-16,0 0-43 0,180-12 44 0,-4 5-44 15,-176 7 41-15,0 0-41 0,163 2 41 0,-13 7-41 16,-150-9 27-16,0 0-27 0,139 8 28 0,-1 1-28 15,-138-9 18-15,0 0-18 0,125 7 19 0,-24-3-19 16,-101-4 14-16,0 0-14 0,93 0 15 0,-8-4-15 16,-85 4 10-16,0 0-10 0,69-10 11 0,-11-2-11 0,-58 12 8 15,0 0-8-15,55-18 8 0,-4-6-8 16,2 0-779-16</inkml:trace>
  <inkml:trace contextRef="#ctx0" brushRef="#br0" timeOffset="7882.21">10949 7805 259 0,'0'0'0'0,"0"0"0"16,0 0 0-16,0 0 3 0,0 0-3 0,44 3 4 15,14 6-4-15,-58-9 32 0,0 0-32 0,72 12 32 16,6-3-32-16,-78-9 47 0,0 0-47 0,85 10 47 16,13 0-47-16,-98-10 54 0,0 0-54 0,110 11 54 15,12-6-54-15,-122-5 33 0,0 0-33 0,130 7 34 0,15-5-34 16,-145-2 24-16,0 0-24 0,150 1 24 0,12-2-24 15,-162 1 22-15,0 0-22 0,168-2 23 0,7 2-23 16,-175 0 20-16,0 0-20 0,176 0 20 0,-3 0-20 16,-173 0 20-16,0 0-20 0,184 0 21 0,-3 0-21 15,-181 0 24-15,0 0-24 0,177-3 24 0,3-6-24 0,-180 9 27 16,0 0-27-16,169-11 27 0,-8-2-27 0,-161 13 29 16,0 0-29-16,157-16 29 0,-7 0-29 0,-150 16 33 15,0 0-33-15,132-17 34 0,-22-5-34 0,-110 22 30 16,0 0-30-16,97-18 31 0,-7 1-31 0,-90 17 25 0,0 0-25 15,72-12 26-15,-21 5-26 0,-51 7 20 16,0 0-20-16,37-7 20 0,-17 5-20 0,-20 2 16 0,0 0-16 16,12-3 17-16,-12 3-17 0,0 0 11 0,0 0-11 15,-12 0 12-15,-36 0-12 0,2 3-846 0</inkml:trace>
  <inkml:trace contextRef="#ctx0" brushRef="#br0" timeOffset="13390.68">11549 8371 303 0,'0'0'0'0,"0"0"0"16,-41 45 0-16,41-45 6 0,0 0-6 0,-32 40 7 16,-8 13-7-16,40-53 4 0,0 0-4 0,-46 71 4 15,-4 16-4-15,50-87 0 0,0 0 0 0,-58 91 0 16,-9-6 0-16,0-4-183 0</inkml:trace>
  <inkml:trace contextRef="#ctx0" brushRef="#br0" timeOffset="14338.69">12602 8080 359 0,'0'0'0'0,"0"0"0"15,21-12 0-15,-21 12 4 0,0 0-4 0,20-9 5 16,11-3-5-16,-31 12 15 0,0 0-15 0,39-9 16 16,7 6-16-16,-46 3 1 0,0 0-1 0,51 3 2 15,15 6-2-15,-66-9 4 0,0 0-4 0,68 14 4 16,1 8-4-16,-69-22 14 0,0 0-14 0,71 26 15 16,-6 9-15-16,-65-35 14 0,0 0-14 0,71 36 15 15,1 8-15-15,-72-44 25 0,0 0-25 0,64 46 26 0,-15-2-26 16,-49-44 35-16,0 0-35 0,37 36 35 0,-10-12-35 15,-27-24 41-15,0 0-41 0,19 14 41 0,-10-7-41 16,-9-7 38-16,0 0-38 0,0 0 39 0,0 0-39 16,0 0 30-16,0 0-30 0,-23-9 31 0,-9-15-31 15,32 24 25-15,0 0-25 0,-37-29 26 0,-2-6-26 16,39 35 29-16,0 0-29 0,-39-38 29 0,8-2-29 16,31 40 30-16,0 0-30 0,-23-34 30 0,10 16-30 0,13 18 23 15,0 0-23-15,-3-19 24 0,8 2-24 0,-5 17 18 16,0 0-18-16,18-12 19 0,17 8-19 0,-35 4 13 15,0 0-13-15,41 9 14 0,3 13-14 0,-2 1-757 0</inkml:trace>
  <inkml:trace contextRef="#ctx0" brushRef="#br0" timeOffset="15043.47">13541 8338 449 0,'0'0'0'0,"0"0"0"0,3 8 0 15,-3-8 2-15,0 0-2 0,6 13 2 0,6 2-2 16,-12-15 1-16,0 0-1 0,25 12 2 0,14 0-2 0,-39-12 3 16,0 0-3-16,46 2 3 0,17-7-3 0,-63 5 12 15,0 0-12-15,67-9 12 0,5-10-12 0,-72 19 12 16,0 0-12-16,68-24 13 0,-5-9-13 0,-63 33 18 0,0 0-18 15,55-40 19-15,-1-1-19 16,-54 41 21-16,0 0-21 0,46-42 22 0,-7 13-22 0,-39 29 22 16,0 0-22-16,32-23 23 0,-14 10-23 0,-18 13 21 15,0 0-21-15,10-9 21 0,-10 9-21 0,0 0 22 0,0 0-22 16,-5 7 22-16,-22 14-22 0,27-21 20 16,0 0-20-16,-31 32 20 0,-1 8-20 0,32-40 19 0,0 0-19 0,-21 43 19 15,10 2-19-15,11-45 24 0,0 0-24 0,-5 37 25 16,10-4-25-16,-5-33 25 0,0 0-25 15,12 20 25-15,13-4-25 0,-25-16 22 0,0 0-22 0,44 4 23 16,22-15-23-16,-66 11 18 0,0 0-18 0,70-22 19 16,-1-16-19-16,-69 38 13 0,0 0-13 0,62-49 14 15,-2-6-14-15,-60 55 10 0,0 0-10 0,56-56 10 16,-5 8-10-16,-51 48 9 0,0 0-9 0,41-36 9 16,-23 11-9-16,-18 25 15 0,0 0-15 0,14-19 15 15,-9 7-15-15,-5 12 18 0,0 0-18 0,5-8 18 16,-5 8-18-16,0 0 20 0,0 0-20 0,0 0 21 15,-19-4-21-15,19 4 20 0,0 0-20 0,-21 9 20 0,0 6-20 16,21-15 19-16,0 0-19 0,-22 19 19 0,8 2-19 16,14-21 14-16,0 0-14 0,-9 24 14 0,1 6-14 15,8-30 10-15,0 0-10 0,0 34 11 0,3 4-11 16,-3-38 8-16,0 0-8 0,14 40 8 0,9-2-8 16,-23-38 6-16,0 0-6 0,28 21 6 0,-1-30-6 15,1 2-921-15</inkml:trace>
  <inkml:trace contextRef="#ctx0" brushRef="#br0" timeOffset="15212.8">14448 7845 651 0,'0'0'0'0,"5"8"0"15,6 10 0-15,-11-18 12 0,0 0-12 0,18 26 12 16,8 6-12-16,-26-32 1 0,0 0-1 0,35 23 1 15,11-8-1-15,0 1-448 0</inkml:trace>
  <inkml:trace contextRef="#ctx0" brushRef="#br0" timeOffset="15567.84">14963 7886 908 0,'0'0'0'0,"0"0"0"16,-3-17 0-16,3 17-2 0,0 0 2 0,-4-12-1 15,2 5 1-15,2 7-2 0,0 0 2 0,0 0-1 16,0 8 1-16,0-8 9 0,0 0-9 0,0 20 10 0,-5 16-10 15,5-36 26-15,0 0-26 0,-3 38 27 0,-3 5-27 16,6-43 41-16,0 0-41 0,0 40 41 0,-3-7-41 16,3-33 42-16,0 0-42 0,-2 28 43 0,2-13-43 15,0-15 35-15,0 0-35 0,0 11 36 0,0-11-36 16,0 0 28-16,0 0-28 0,0 10 28 0,0-10-28 16,0 0 23-16,0 0-23 0,0 0 24 0,7-10-24 0,-7 10 20 15,0 0-20-15,5-13 20 0,2-9-20 16,-7 22 18-16,0 0-18 0,11-24 19 0,-4 1-19 0,-7 23 20 15,0 0-20-15,5-21 20 0,4 1-20 0,-9 20 21 16,0 0-21-16,11-18 21 0,-2 11-21 0,-9 7 20 16,0 0-20-16,16-7 20 0,6 4-20 0,-22 3 19 15,0 0-19-15,34 0 19 0,5 7-19 0,-39-7 12 0,0 0-12 16,42 16 12-16,11 1-12 0,-53-17 7 0,0 0-7 16,51 22 8-16,6 4-8 0,-57-26 3 0,0 0-3 0,55 26 4 15,3-5-4-15,-58-21 2 0,0 0-2 16,63 14 3-16,10-7-3 0,-1 0-1143 0</inkml:trace>
  <inkml:trace contextRef="#ctx0" brushRef="#br0" timeOffset="17850.79">16167 7907 931 0,'0'0'0'0,"0"0"0"16,0 0 0-16,0 0 14 0,0 0-14 0,0 0 14 15,7-5-14-15,-7 5 36 0,0 0-36 0,0 0 37 16,-12 7-37-16,12-7 30 0,0 0-30 0,-16 8 31 15,-9 1-31-15,25-9 15 0,0 0-15 0,-32 9 16 16,-5-1-16-16,37-8 7 0,0 0-7 0,-39 11 7 0,2 1-7 16,37-12 4-16,0 0-4 0,-37 17 4 0,2 4-4 15,35-21 2-15,0 0-2 0,-35 24 2 0,1 2-2 16,34-26 0-16,0 0 0 0,-30 29 0 16,11-1 0-16,19-28 0 0,0 0 0 0,-9 33 1 0,4 3-1 15,5-36 2-15,0 0-2 0,5 33 3 0,13-9-3 16,-18-24 6-16,0 0-6 0,28 13 7 0,18-19-7 15,-46 6 9-15,0 0-9 0,56-20 10 0,9-17-10 0,-65 37 10 16,0 0-10-16,67-40 10 0,-3 1-10 0,-64 39 13 16,0 0-13-16,56-44 14 0,-10-6-14 0,-46 50 14 0,0 0-14 15,37-48 14-15,-10 8-14 0,-27 40 13 0,0 0-13 16,16-31 13-16,-7 14-13 0,-9 17 7 0,0 0-7 16,7-9 8-16,-7 9-8 0,0 0 4 0,0 0-4 15,0 0 5-15,8 21-5 0,-8-21 3 0,0 0-3 16,2 29 4-16,-4 7-4 0,2-36 2 0,0 0-2 0,-3 45 3 15,-2 6-3-15,5-51 2 0,0 0-2 0,-6 60 2 16,3 15-2-16,3-75 1 0,0 0-1 0,0 83 2 16,0 7-2-16,0-90 0 0,0 0 0 0,0 84 1 15,3-7-1-15,-3-77 0 0,0 0 0 0,6 76 0 16,2-2 0-16,-8-74 0 0,0 0 0 0,9 68 0 16,2-16 0-16,-11-52 0 0,0 0 0 0,9 34 0 15,-4-15 0-15,-5-19 0 0,0 0 0 0,2 7 0 16,-2-7 0-16,0 0 0 0,0 0 0 0,-7-3 0 15,-7-16 0-15,14 19 0 0,0 0 0 0,-23-26 0 16,0-6 0-16,23 32 2 0,0 0-2 0,-18-31 2 0,4 5-2 16,14 26 4-16,0 0-4 0,-7-33 5 0,5-1-5 15,2 34 7-15,0 0-7 0,2-38 8 0,10 1-8 16,-12 37 8-16,0 0-8 0,18-34 9 0,10-2-9 16,-28 36 8-16,0 0-8 0,37-42 9 0,11-1-9 15,-48 43 7-15,0 0-7 0,56-54 7 0,11-12-7 0,-67 66 6 16,0 0-6-16,67-62 6 0,0 12-6 15,-67 50 3-15,0 0-3 0,64-43 4 0,-9 6-4 0,-55 37 4 16,0 0-4-16,44-31 4 0,-12 5-4 0,-32 26 4 16,0 0-4-16,23-22 4 0,-9 8-4 0,-14 14 3 15,0 0-3-15,7-18 3 0,-6-1-3 0,-1 19 2 0,0 0-2 16,-3-19 2-16,-6 4-2 0,9 15 1 16,0 0-1-16,-16-9 1 0,-8 7-1 0,24 2 1 0,0 0-1 15,-30 9 1-15,-6 15-1 0,36-24 1 0,0 0-1 16,-39 33 1-16,1 4-1 0,38-37 0 0,0 0 0 15,-34 36 0-15,6-2 0 0,28-34 0 0,0 0 0 16,-23 35 0-16,9 0 0 0,14-35-1 0,0 0 1 0,-13 26 0 16,10-11 0-16,3-15-2 0,0 0 2 0,10 4-2 15,15-13 2-15,-25 9-4 0,0 0 4 0,35-19-3 16,6-7 3-16,-41 26-5 0,0 0 5 0,42-36-4 16,8-8 4-16,-50 44-5 0,0 0 5 0,46-45-5 15,-4 0 5-15,-42 45-7 0,0 0 7 0,34-38-7 16,-13 18 7-16,-21 20-4 0,0 0 4 0,10-12-4 15,-3 6 4-15,-7 6-3 0,0 0 3 0,0 0-2 0,-21 21 2 16,21-21-1-16,0 0 1 0,-21 24-1 16,-4 7 1-16,25-31 0 0,0 0 0 0,-26 39 0 0,5 4 0 15,21-43 0-15,0 0 0 0,-14 47 0 0,7 1 0 16,7-48 0-16,0 0 0 0,5 43 1 0,4-3-1 16,-9-40 1-16,0 0-1 0,23 31 2 0,17-12-2 15,-40-19 2-15,0 0-2 0,50 4 2 0,17-20-2 16,-67 16 1-16,0 0-1 0,70-31 1 0,6-17-1 15,-76 48 0-15,0 0 0 0,80-52 0 0,2 0 0 16,-82 52-1-16,0 0 1 0,78-56-1 0,-7 4 1 0,-71 52-2 16,0 0 2-16,56-48-2 0,-15 10 2 0,-41 38-6 15,0 0 6-15,30-33-5 0,-20 17 5 0,-10 16-8 0,0 0 8 16,7-8-8-16,-7 8 8 0,0 0-7 0,0 0 7 16,0 0-7-16,-5 26 7 0,5-26-5 0,0 0 5 15,-3 31-5-15,-6 2 5 0,9-33-3 0,0 0 3 16,-6 40-3-16,1-4 3 0,5-36-2 0,0 0 2 0,-3 38-2 15,-4 2 2-15,7-40-1 0,0 0 1 0,-2 43 0 16,4-1 0-16,-2-42 0 0,0 0 0 0,7 39 0 16,3-8 0-16,-10-31 0 0,0 0 0 0,13 23 0 15,4-11 0-15,-17-12 0 0,0 0 0 0,23 0 1 16,18-17-1-16,-41 17 1 0,0 0-1 0,46-30 2 16,5-9-2-16,-51 39 1 0,0 0-1 0,53-44 2 15,-6-1-2-15,-47 45 1 0,0 0-1 0,41-38 2 16,-13 11-2-16,-28 27 1 0,0 0-1 0,20-23 2 15,-4 1-2-15,-16 22 1 0,0 0-1 0,12-18 2 16,-5 10-2-16,-7 8 1 0,0 0-1 0,0 0 1 16,0 0-1-16,0 0 1 0,0 0-1 0,0 0 2 0,5 13-2 15,-5-13 2-15,0 0-2 0,4 23 3 0,-1 8-3 16,-3-31 2-16,0 0-2 0,9 36 2 0,11-6-2 16,-20-30 3-16,0 0-3 0,21 31 3 0,7-2-3 15,-28-29 2-15,0 0-2 0,37 21 2 0,9-14-2 16,-46-7 1-16,0 0-1 0,58-7 2 0,18-7-2 15,-76 14 4-15,0 0-4 0,76-24 4 0,-2-7-4 0,-74 31 3 16,0 0-3-16,71-36 3 0,-3-4-3 0,-68 40 3 16,0 0-3-16,62-49 4 0,-9-4-4 0,-53 53 1 15,0 0-1-15,41-52 2 0,-17 3-2 0,-24 49 0 16,0 0 0-16,15-38 1 0,-19 11-1 0,4 27 0 0,0 0 0 16,-19-21 1-16,-18 12-1 0,37 9 0 15,0 0 0-15,-45 5 1 0,-9 20-1 0,54-25 0 16,0 0 0-16,-53 32 0 0,7 12 0 0,46-44 0 15,0 0 0-15,-46 45 1 0,5-7-1 0,41-38 0 0,0 0 0 16,-33 36 1-16,12-5-1 0,21-31 0 0,0 0 0 0,-9 25 1 16,11-10-1-16,-2-15 1 0,0 0-1 0,12 12 2 15,15 2-2-15,-27-14 1 0,0 0-1 0,37 7 2 16,3-10-2-16,-40 3 0 0,0 0 0 0,43-11 1 16,-3-8-1-16,-40 19 0 0,0 0 0 0,34-28 1 15,-6 1-1-15,-28 27 0 0,0 0 0 0,14-28 0 16,-7 2 0-16,-7 26 0 0,0 0 0 0,4-21 0 15,-4 9 0-15,0 12-1 0,0 0 1 0,0-8 0 16,0 8 0-16,0 0-2 0,0 0 2 0,0 0-1 16,0 22 1-16,0-22-3 0,0 0 3 0,3 31-3 0,6 9 3 15,-9-40-6-15,0 0 6 0,16 45-6 0,5 7 6 16,-21-52-8-16,0 0 8 0,25 66-7 0,-1 22 7 16,-24-88-8-16,0 0 8 0,22 97-8 0,-5 0 8 15,-17-97-8-15,0 0 8 0,4 105-8 0,-8 11 8 16,4-116-7-16,0 0 7 0,-12 106-7 0,-8-21 7 15,20-85-7-15,0 0 7 0,-26 69-7 0,-6-21 7 16,32-48-7-16,0 0 7 0,-37 33-7 0,5-17 7 0,32-16-6 16,0 0 6-16,-26 0-6 0,-1-19 6 0,27 19-2 15,0 0 2-15,-17-30-1 0,4-15 1 0,13 45 0 16,0 0 0-16,-5-60 1 0,5-16-1 0,0 76 5 0,0 0-5 16,7-82 5-16,7 6-5 0,-14 76 9 15,0 0-9-15,16-76 9 0,11 2-9 0,-27 74 10 0,0 0-10 16,31-68 11-16,8 1-11 0,-39 67 2 0,0 0-2 0,34-58 3 15,-4 10-3-15,-30 48 0 0,0 0 0 16,23-36 0-16,-6 15 0 0,-17 21-2 0,0 0 2 0,15-16-1 16,-3 8 1-16,-12 8-6 0,0 0 6 0,10-6-5 15,-1 5 5-15,-9 1-5 0,0 0 5 0,9 1-5 16,3 3 5-16,-12-4-2 0,0 0 2 0,18 12-1 16,2 14 1-16,-20-26 0 0,0 0 0 0,19 29 0 15,4-6 0-15,-23-23 0 0,0 0 0 0,28 15 0 16,14-4 0-16,-42-11 0 0,0 0 0 0,46 2 0 15,14-15 0-15,-60 13 0 0,0 0 0 0,66-22 0 16,2-11 0-16,-68 33 1 0,0 0-1 0,69-33 1 16,-9-3-1-16,-60 36 4 0,0 0-4 0,60-42 4 15,-9 1-4-15,-51 41 8 0,0 0-8 0,50-45 8 0,-6-5-8 16,-44 50 11-16,0 0-11 0,34-52 11 0,-13-2-11 16,-21 54 13-16,0 0-13 0,5-52 13 0,-14 7-13 15,9 45 12-15,0 0-12 0,-19-36 12 0,-9 10-12 16,28 26 11-16,0 0-11 0,-34-21 11 0,-3 9-11 15,37 12 9-15,0 0-9 0,-42-3 9 0,-6 9-9 16,48-6 7-16,0 0-7 0,-55 9 7 0,-5 7-7 0,60-16 7 16,0 0-7-16,-65 29 7 0,-4 21-7 0,69-50 4 15,0 0-4-15,-67 61 5 0,11 8-5 0,56-69 2 16,0 0-2-16,-45 66 3 0,17-6-3 0,28-60 1 0,0 0-1 16,-7 58 2-16,23-3-2 15,-16-55 0-15,0 0 0 0,46 43 1 0,35-1-1 0,-81-42 1 0,0 0-1 16,97 29 2-16,16-10-2 0,-113-19 1 0,0 0-1 15,120 7 1-15,9-7-1 0,-129 0 0 16,0 0 0-16,122-29 1 0,-20-34-1 0,2-4-1077 0</inkml:trace>
  <inkml:trace contextRef="#ctx0" brushRef="#br0" timeOffset="27580.32">6741 7711 113 0,'0'0'0'0,"0"0"0"0,0 0 0 16,0 0 3-16,0 0-3 0,0 0 4 0,0 0-4 16,0 0 5-16,0 0-5 0,0 0 5 0,0 0-5 15,0 0 16-15,0 0-16 0,-17-12 16 0,8 17-16 16,9-5 28-16,0 0-28 0,-9 7 28 0,-5 2-28 0,14-9 24 15,0 0-24-15,-14 3 24 0,1 6-24 0,13-9 22 16,0 0-22-16,-8 7 22 0,2 2-22 0,6-9 22 16,0 0-22-16,0 0 22 0,-5 8-22 0,5-8 22 0,0 0-22 15,0 0 23-15,5 6-23 0,-5-6 20 0,0 0-20 16,18 6 21-16,10-2-21 0,-28-4 21 0,0 0-21 16,39 3 22-16,2 3-22 0,-41-6 27 0,0 0-27 0,51 0 27 15,16 3-27-15,-67-3 26 0,0 0-26 16,81 0 27-16,9 5-27 0,-90-5 26 0,0 0-26 0,106 4 26 15,10-4-26-15,-116 0 28 0,0 0-28 16,131-5 29-16,10 3-29 0,-141 2 24 0,0 0-24 0,157-5 24 16,23-8-24-16,-180 13 21 0,0 0-21 0,196-12 22 15,16 0-22-15,-212 12 12 0,0 0-12 0,206-8 12 16,8-5-12-16,-214 13 11 0,0 0-11 0,212-12 12 16,-8 4-12-16,-204 8 10 0,0 0-10 0,200-7 11 15,-15-2-11-15,-185 9 13 0,0 0-13 0,175-12 13 16,-8 2-13-16,-167 10 16 0,0 0-16 0,158-11 16 15,-5-1-16-15,1 0-627 0</inkml:trace>
  <inkml:trace contextRef="#ctx0" brushRef="#br0" timeOffset="53056.21">4717 13452 337 0,'0'0'0'0,"43"-6"0"16,73 0 0-16,-116 6 1 0,0 0-1 0,148-11 1 15,16-1-1-15,-164 12 26 0,0 0-26 0,186-12 27 16,13-2-27-16,-199 14 40 0,0 0-40 0,212-16 40 0,8-1-40 16,-220 17 53-16,0 0-53 0,230-15 53 0,5-4-53 15,-235 19 49-15,0 0-49 0,245-16 49 0,4 4-49 16,-249 12 39-16,0 0-39 0,247-14 39 0,-4 2-39 15,-243 12 33-15,0 0-33 0,233-9 33 0,-7 2-33 16,-226 7 31-16,0 0-31 0,215-7 32 0,-19 1-32 16,-196 6 28-16,0 0-28 0,179-7 29 0,-33 0-29 15,-146 7 32-15,0 0-32 0,125-6 32 0,-29 0-32 0,-96 6 18 16,0 0-18-16,72-2 18 0,-19 0-18 0,-53 2 16 16,0 0-16-16,33-2 17 0,-15 4-17 0,-18-2 11 15,0 0-11-15,-18-5 12 0,-40-12-12 0,2 1-762 16</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50:21.882"/>
    </inkml:context>
    <inkml:brush xml:id="br0">
      <inkml:brushProperty name="width" value="0.05292" units="cm"/>
      <inkml:brushProperty name="height" value="0.05292" units="cm"/>
      <inkml:brushProperty name="color" value="#FF0000"/>
    </inkml:brush>
  </inkml:definitions>
  <inkml:trace contextRef="#ctx0" brushRef="#br0">11444 6124 102 0,'0'0'0'0,"0"0"0"0,27 0 0 16,-27 0 1-16,0 0-1 0,16 0 1 0,-7 0-1 0,-9 0 6 15,0 0-6-15,0 0 7 0,0 0-7 0,0 0 15 16,0 0-15-16,0 0 16 0,1-8-16 0,-1 8 20 16,0 0-20-16,-16 0 21 0,-15-4-21 0,31 4 23 0,0 0-23 15,-29 0 23-15,15-3-23 0,14 3 19 0,0 0-19 16,-12 0 19-16,-6 3-19 0,18-3 10 0,0 0-10 16,-17 0 11-16,-1 4-11 0,2-4-161 0</inkml:trace>
  <inkml:trace contextRef="#ctx0" brushRef="#br0" timeOffset="12074.77">10124 6407 147 0,'0'0'0'0,"0"0"0"16,32-4 0-16,-32 4 9 0,0 0-9 0,34-9 9 15,19-3-9-15,-53 12 24 0,0 0-24 0,58-14 24 16,-2 2-24-16,-56 12 26 0,0 0-26 0,53-10 27 15,-9-6-27-15,-44 16 20 0,0 0-20 0,32-12 20 0,-5 4-20 16,-27 8 20-16,0 0-20 0,19-7 21 16,-10 3-21-16,-9 4 21 0,0 0-21 0,0 0 21 0,0 0-21 15,0 0 19-15,0 0-19 0,-9 7 20 0,-32 9-20 16,41-16 18-16,0 0-18 0,-53 24 19 0,-3-2-19 16,56-22 20-16,0 0-20 0,-62 26 20 0,2 7-20 15,60-33 18-15,0 0-18 0,-54 30 19 0,9-6-19 16,45-24 22-16,0 0-22 0,-35 24 23 0,12-5-23 15,23-19 21-15,0 0-21 0,-14 14 21 0,9-4-21 0,5-10 13 16,0 0-13-16,0 0 14 0,23 4-14 0,-23-4 10 16,0 0-10-16,28-7 10 0,18-12-10 0,-46 19 10 15,0 0-10-15,56-26 11 0,8-7-11 0,-64 33 8 0,0 0-8 16,69-31 8-16,-1 3-8 0,-68 28 6 0,0 0-6 16,71-21 7-16,3 4-7 0,-74 17 23 0,0 0-23 15,80-14 23-15,-12 4-23 0,-68 10 33 0,0 0-33 16,68-7 34-16,-14 2-34 0,-54 5 42 0,0 0-42 0,50-7 42 15,-13 2-42-15,-37 5 37 0,0 0-37 0,24-4 37 16,-8 4-37-16,-16 0 32 0,0 0-32 0,9 0 32 16,-9 0-32-16,0 0 31 0,0 0-31 0,0 0 32 15,0 0-32-15,0 0 31 0,0 0-31 0,-10-3 31 16,-8 3-31-16,18 0 26 0,0 0-26 0,-21 0 26 16,-4 3-26-16,25-3 16 0,0 0-16 0,-25 5 16 15,1 6-16-15,24-11 11 0,0 0-11 0,-32 9 12 16,-7 3-12-16,39-12 8 0,0 0-8 0,-42 15 9 15,-2 6-9-15,44-21 7 0,0 0-7 0,-52 21 8 0,-9 10-8 16,61-31 6-16,0 0-6 0,-64 33 6 0,-5 3-6 16,69-36 3-16,0 0-3 0,-76 33 3 0,-14-4-3 15,4 3-948-15</inkml:trace>
  <inkml:trace contextRef="#ctx0" brushRef="#br0" timeOffset="44535.68">11457 13836 527 0,'0'0'0'0,"0"0"0"0,-9-17 0 0,9 17 9 15,0 0-9-15,-9-14 10 0,2 7-10 0,7 7 39 16,0 0-39-16,-9-7 40 0,-5-5-40 0,14 12 53 0,0 0-53 15,-10-11 54-15,1 10-54 0,9 1 37 16,0 0-37-16,0 0 38 0,-13 0-38 0,13 0 29 0,0 0-29 16,0 0 29-16,-8 0-29 0,8 0 21 0,0 0-21 15,-6 15 22-15,-6 25-22 0,12-40 19 0,0 0-19 16,-11 61 19-16,4 16-19 0,7-77 19 0,0 0-19 16,-2 85 20-16,-1 0-20 0,3-85 21 0,0 0-21 15,0 76 21-15,3-7-21 0,-3-69 27 0,0 0-27 0,4 66 27 16,1 5-27-16,-5-71 29 0,0 0-29 0,2 66 29 15,5-11-29-15,-2 2-795 0</inkml:trace>
  <inkml:trace contextRef="#ctx0" brushRef="#br0" timeOffset="45192.98">10668 15726 427 0,'0'0'0'0,"0"0"0"0,21-13 0 15,-21 13 43-15,0 0-43 0,14-5 44 0,4 7-44 16,-18-2 86-16,0 0-86 0,10 3 87 0,3 3-87 16,-13-6 89-16,0 0-89 0,5 8 90 0,0 3-90 15,-5-11 84-15,0 0-84 0,4 24 84 0,-1 17-84 16,-3-41 49-16,0 0-49 0,0 56 49 0,-17 4-49 16,17-60 32-16,0 0-32 0,-23 73 33 0,-12 7-33 15,35-80 36-15,0 0-36 0,-41 86 37 0,0 1-37 0,41-87 36 16,0 0-36-16,-31 81 37 0,8-13-37 0,23-68 32 15,0 0-32-15,-18 57 32 0,6-16-32 0,12-41 20 16,0 0-20-16,-2 43 20 0,7 8-20 0,-5-51 12 16,0 0-12-16,4 29 12 0,-4-41-12 0,0 0-1044 0</inkml:trace>
  <inkml:trace contextRef="#ctx0" brushRef="#br0" timeOffset="55284.3">20522 7190 236 0,'0'0'0'0,"34"-10"0"15,45-14 0-15,-79 24-2 0,0 0 2 0,88-23-1 16,-15 11 1-16,-73 12-1 0,0 0 1 0,49-24-1 15,-28-24 1-15,2-1-114 0</inkml:trace>
  <inkml:trace contextRef="#ctx0" brushRef="#br0" timeOffset="64635.83">7018 14507 281 0,'0'0'0'0,"0"0"0"0,0 0 0 0,0 0 15 15,0 0-15-15,0 0 16 0,0 0-16 0,0 0 18 0,0 0-18 16,0 0 18-16,0 0-18 0,0 0 24 0,0 0-24 16,0 0 24-16,0 0-24 0,0 0 17 0,0 0-17 15,-15-7 18-15,15 7-18 0,0 0 12 0,0 0-12 16,0 0 12-16,-4 9-12 0,4-9 7 0,0 0-7 15,0 0 8-15,0 0-8 0,0 0 5 0,0 0-5 16,0 0 6-16,0 0-6 0,0 0 5 0,0 0-5 0,0 0 6 16,0 0-6-16,0 0 7 0,0 0-7 0,4-9 7 15,-4 9-7-15,0 0 12 0,0 0-12 0,0 0 12 16,0-7-12-16,0 7 16 0,0 0-16 0,0 0 16 16,0 0-16-16,0 0 19 0,0 0-19 0,0 0 19 15,0 0-19-15,0 0 16 0,0 0-16 0,0 0 17 16,0-6-17-16,0 6 13 0,0 0-13 0,0 0 13 15,0 0-13-15,0 0 9 0,0 0-9 0,7-6 10 16,-7 6-10-16,0 0 8 0,0 0-8 0,12-7 9 16,-3 2-9-16,-9 5 7 0,0 0-7 0,10-7 7 0,6 2-7 15,-16 5 11-15,0 0-11 0,18-5 11 0,5 0-11 16,-23 5 16-16,0 0-16 0,28-5 17 0,2 1-17 16,-30 4 17-16,0 0-17 0,28-2 18 0,1 2-18 15,-29 0 18-15,0 0-18 0,30-1 18 0,-2-3-18 16,-28 4 26-16,0 0-26 0,30-3 27 0,7-3-27 15,-37 6 26-15,0 0-26 0,42-8 27 0,16-4-27 16,-58 12 28-16,0 0-28 0,67-11 29 0,1 6-29 16,-68 5 28-16,0 0-28 0,72-5 28 0,0-2-28 0,-72 7 26 15,0 0-26-15,81-7 27 0,1 2-27 0,-82 5 25 0,0 0-25 16,86-2 26-16,-1 4-26 0,-85-2 14 16,0 0-14-16,81 2 14 0,5-2-14 0,-86 0 8 0,0 0-8 15,90-2 9-15,2-2-9 0,-92 4 6 0,0 0-6 16,96-5 6-16,-3-2-6 0,-93 7 3 0,0 0-3 15,95-10 4-15,15-2-4 0,-110 12 3 0,0 0-3 0,111-14 4 16,-2 0-4-16,-109 14 2 0,0 0-2 16,113-9 3-16,9 4-3 0,-122 5 5 0,0 0-5 0,125-5 6 15,-6-4-6-15,-119 9 9 0,0 0-9 0,118-10 10 16,4 3-10-16,-122 7 13 0,0 0-13 0,121-8 14 16,-4 1-14-16,-117 7 13 0,0 0-13 0,113-7 14 15,-7 1-14-15,-106 6 14 0,0 0-14 0,102-3 14 16,-12-2-14-16,-90 5 13 0,0 0-13 0,83-9 13 15,2-3-13-15,-85 12 15 0,0 0-15 0,81-12 16 16,-14 3-16-16,-67 9 15 0,0 0-15 0,55-7 16 16,-9 2-16-16,-46 5 14 0,0 0-14 0,31-3 14 15,-10 3-14-15,-21 0 11 0,0 0-11 0,16 0 11 0,-3 1-11 16,-13-1 7-16,0 0-7 0,10 4 7 0,-10-4-7 16,0 0 3-16,0 0-3 0,0 0 4 0,4 9-4 15,-4-9 0-15,0 0 0 0,0 0 0 0,-14-6 0 16,-4-2-1069-16</inkml:trace>
  <inkml:trace contextRef="#ctx0" brushRef="#br0" timeOffset="68900.53">9484 15115 337 0,'0'0'0'16,"0"0"0"-16,0 0 0 0,0 0 1 0,0 0-1 0,0 0 1 15,0 0-1-15,0 0 1 0,0 0-1 0,0 0 2 16,0 0-2-16,0 0 2 0,0 0-2 0,0 0 2 16,0 0-2-16,0 0 7 0,0 0-7 0,5 24 7 15,-1-15-7-15,-4-9 6 0,0 0-6 0,8 5 6 16,10-2-6-16,-18-3 11 0,0 0-11 0,28-1 11 16,8-5-11-16,-36 6 14 0,0 0-14 0,42-10 15 15,13-6-15-15,-55 16 30 0,0 0-30 0,65-15 30 16,7 3-30-16,-72 12 45 0,0 0-45 0,78-7 45 15,0 2-45-15,-78 5 59 0,0 0-59 0,93-2 60 0,11 4-60 16,-104-2 59-16,0 0-59 0,115 5 60 0,10 0-60 16,-125-5 44-16,0 0-44 0,134 3 45 15,13 1-45-15,-147-4 28 0,0 0-28 0,153 0 28 0,6-7-28 16,-159 7 9-16,0 0-9 0,145-12 9 0,-22-2-9 16,-123 14 1-16,0 0-1 0,110-19 2 0,-18-4-2 15,-92 23 0-15,0 0 0 0,76-20 0 0,-18-1 0 16,-58 21-13-16,0 0 13 0,40-17-12 0,-20-1 12 0,1 1-654 15</inkml:trace>
  <inkml:trace contextRef="#ctx0" brushRef="#br0" timeOffset="72712.61">7018 15980 169 0,'0'0'0'15,"0"0"0"-15,0 0 0 0,0 0 1 0,0 0-1 0,0 0 2 16,0 0-2-16,0 0 33 0,0 0-33 0,32 16 33 16,-14-15-33-16,-18-1 44 0,0 0-44 0,23 0 45 15,1-1-45-15,-24 1 65 0,0 0-65 0,29 0 66 16,2 0-66-16,-31 0 35 0,0 0-35 0,36 3 36 15,1 0-36-15,-37-3 33 0,0 0-33 0,46 4 34 16,15-1-34-16,-61-3 26 0,0 0-26 0,73 6 27 16,17 2-27-16,-90-8 27 0,0 0-27 0,100 7 27 15,8-2-27-15,-108-5 23 0,0 0-23 0,115 2 24 16,10 0-24-16,-125-2 23 0,0 0-23 0,132-2 24 0,11-3-24 16,-143 5 34-16,0 0-34 0,145-9 34 15,-4-5-34-15,-141 14 37 0,0 0-37 0,143-13 37 0,2-1-37 16,-145 14 36-16,0 0-36 0,131-12 36 0,-19 3-36 15,-112 9 29-15,0 0-29 0,105-4 29 0,-1 8-29 16,-104-4 27-16,0 0-27 0,91 12 27 0,-15 9-27 16,-76-21 13-16,0 0-13 0,67 21 13 0,-7 5-13 15,-60-26 5-15,0 0-5 0,59 26 5 0,-5-4-5 16,5 1-810-16</inkml:trace>
  <inkml:trace contextRef="#ctx0" brushRef="#br0" timeOffset="75955.43">7308 16629 292 0,'0'0'0'0,"0"0"0"15,-20-19 0-15,20 19 18 0,0 0-18 0,-14-16 18 16,-3 4-18-16,17 12 30 0,0 0-30 0,-9-8 31 16,9 8-31-16,0 0 34 0,0 0-34 0,-9-9 35 15,9 9-35-15,0 0 28 0,0 0-28 0,0 0 29 16,9 10-29-16,-9-10 23 0,0 0-23 0,12 11 24 15,8 4-24-15,-20-15 18 0,0 0-18 0,35 16 19 16,5-4-19-16,-40-12 13 0,0 0-13 0,55 10 13 16,9 1-13-16,-64-11 11 0,0 0-11 0,69 8 12 15,6-1-12-15,-75-7 21 0,0 0-21 0,82 5 22 0,2-1-22 16,-84-4 34-16,0 0-34 0,92 2 34 0,19-2-34 16,-111 0 52-16,0 0-52 0,120-6 52 0,14-4-52 15,-134 10 49-15,0 0-49 0,136-19 49 0,4-7-49 16,-140 26 46-16,0 0-46 0,144-29 46 0,13-2-46 15,-157 31 43-15,0 0-43 0,147-33 44 0,-13 0-44 16,-134 33 41-16,0 0-41 0,115-26 41 0,-16 7-41 0,-99 19 37 16,0 0-37-16,77-16 38 0,-20 4-38 0,-57 12 32 15,0 0-32-15,42-10 33 0,-15 5-33 0,-27 5 26 16,0 0-26-16,17-4 27 0,-8 2-27 0,-9 2 20 0,0 0-20 16,0 0 20-16,0 0-20 0,0 0 16 0,0 0-16 15,0 0 17-15,2 7-17 0,-2-7 12 0,0 0-12 16,0 0 12-16,0 0-12 0,0 0 9 0,0 0-9 15,-9 5 9-15,9-5-9 0,0 0 7 0,0 0-7 0,-7 7 7 16,0-3-7-16,7-4 5 0,0 0-5 16,-9 3 6-16,0 2-6 0,9-5 4 0,0 0-4 0,-9 7 4 15,2 0-4-15,-2 0-1113 0</inkml:trace>
  <inkml:trace contextRef="#ctx0" brushRef="#br0" timeOffset="78372.28">7618 16465 505 0,'0'0'0'0,"0"0"0"0,46 5 0 0,-46-5 9 15,0 0-9-15,41 3 9 0,7-3-9 0,-48 0 21 16,0 0-21-16,56 0 22 0,11 2-22 0,-67-2 19 0,0 0-19 15,72 3 19-15,1-3-19 0,-73 0 19 0,0 0-19 16,67-5 19-16,-7-2-19 0,-60 7 12 0,0 0-12 16,53-7 12-16,-9-1-12 0,-44 8 10 0,0 0-10 0,37-11 10 15,-9 3-10-15,-28 8 8 0,0 0-8 16,27-7 8-16,-13-2-8 0,-14 9 7 0,0 0-7 16,9-9 8-16,-6 3-8 0,-3 6 6 0,0 0-6 0,-9-6 6 15,-12 1-6-15,21 5 4 0,0 0-4 0,-33-3 4 16,-15 6-4-16,48-3 1 0,0 0-1 0,-57 5 2 15,-15 2-2-15,72-7 1 0,0 0-1 0,-81 11 1 16,-21 4-1-16,102-15 1 0,0 0-1 0,-108 21 1 16,-3 1-1-16,111-22 1 0,0 0-1 0,-115 28 1 15,0 10-1-15,115-38 0 0,0 0 0 0,-107 42 1 16,20 3-1-16,87-45 1 0,0 0-1 0,-72 40 1 16,19-11-1-16,53-29 2 0,0 0-2 0,-34 21 3 0,26-9-3 15,-5-2-506-15</inkml:trace>
  <inkml:trace contextRef="#ctx0" brushRef="#br0" timeOffset="82547.17">17319 13109 382 0,'0'0'0'0,"25"-3"0"0,38-3 0 0,-63 6 17 16,0 0-17-16,87-14 17 0,21-1-17 0,-108 15 29 16,0 0-29-16,113-9 30 0,17 6-30 0,-130 3 26 0,0 0-26 15,141 2 26-15,16 3-26 0,-157-5 20 16,0 0-20-16,165 8 20 0,-5-1-20 0,-160-7 11 0,0 0-11 15,159 7 12-15,-6 5-12 0,-153-12 10 0,0 0-10 16,150 7 10-16,-1-7-10 0,-149 0 7 0,0 0-7 0,123-5 8 16,-20 0-8-16,-103 5 8 0,0 0-8 0,84-9 9 15,-15-6-9-15,-69 15 17 0,0 0-17 0,55-12 17 16,-25 1-17-16,-30 11 36 0,0 0-36 0,19-9 36 16,-8 4-36-16,-11 5 47 0,0 0-47 0,0 0 47 15,7-1-47-15,-7 1 46 0,0 0-46 0,0 0 47 16,-9 5-47-16,9-5 41 0,0 0-41 0,-16 7 42 15,-9 7-42-15,25-14 34 0,0 0-34 0,-21 13 34 16,11-1-34-16,-4 2-755 0</inkml:trace>
  <inkml:trace contextRef="#ctx0" brushRef="#br0" timeOffset="83371.66">16926 13870 225 0,'0'0'0'0,"0"0"0"0,-20-5 0 0,20 5 40 0,0 0-40 16,-14-1 41-16,5-3-41 0,9 4 64 0,0 0-64 15,-7 0 64-15,7 0-64 0,0 0 53 0,0 0-53 16,-7-2 54-16,7 2-54 0,0 0 45 0,0 0-45 0,0 0 46 16,2 7-46-16,-2-7 32 0,0 0-32 15,0 0 33-15,16 7-33 0,-16-7 30 0,0 0-30 0,19 7 31 16,8-2-31-16,-27-5 25 0,0 0-25 0,33 0 26 16,3-3-26-16,-36 3 22 0,0 0-22 0,37-5 22 15,1-6-22-15,-38 11 44 0,0 0-44 0,43-12 45 16,1-2-45-16,-44 14 54 0,0 0-54 0,53-15 55 15,12 1-55-15,-65 14 53 0,0 0-53 0,71-11 54 16,5 6-54-16,-76 5 45 0,0 0-45 0,77-3 46 16,-8-4-46-16,-69 7 39 0,0 0-39 0,62-5 40 15,-4 0-40-15,-58 5 27 0,0 0-27 0,53-2 28 16,-5 4-28-16,-48-2 16 0,0 0-16 0,37 5 17 0,-5 3-17 16,-32-8 7-16,0 0-7 0,14-3 7 0,-20-20-7 15,1 1-1013-15</inkml:trace>
  <inkml:trace contextRef="#ctx0" brushRef="#br0" timeOffset="85011.63">14928 14547 113 0,'0'0'0'0,"0"0"0"0,0 0 0 0,0 0 0 0,0 0 0 15,0 0 0-15,0 0 0 0,0 0 1 16,0 0-1-16,21 7 2 0,-10-7-2 0,-11 0 1 0,0 0-1 16,12 2 1-16,2 1-1 0,-14-3 5 0,0 0-5 15,18 2 5-15,0-4-5 0,-18 2 5 0,0 0-5 16,15-2 5-16,3 2-5 0,-18 0 7 0,0 0-7 0,25 0 7 16,7 0-7-16,-32 0 14 0,0 0-14 15,37 0 14-15,7 0-14 0,-44 0 22 0,0 0-22 0,47 0 23 16,12 0-23-16,-59 0 29 0,0 0-29 0,67-1 30 15,14-4-30-15,-81 5 44 0,0 0-44 0,85-6 44 16,15 1-44-16,-100 5 51 0,0 0-51 0,106-5 51 16,0 0-51-16,-106 5 47 0,0 0-47 0,109-2 47 15,8 0-47-15,-117 2 32 0,0 0-32 0,123 2 32 16,6 0-32-16,-129-2 26 0,0 0-26 0,133 7 26 16,-3 3-26-16,-130-10 17 0,0 0-17 0,145 14 18 15,8 3-18-15,-153-17 14 0,0 0-14 0,163 14 14 0,-6-9-14 16,-157-5 16-16,0 0-16 0,160 0 16 0,-3-3-16 15,-157 3 17-15,0 0-17 0,147-7 18 0,-1-5-18 16,-146 12 17-16,0 0-17 0,129-16 18 0,-16-5-18 16,-113 21 15-16,0 0-15 0,99-19 16 0,-5 0-16 15,-94 19 11-15,0 0-11 0,84-13 12 0,-18 4-12 16,-66 9 16-16,0 0-16 0,52-5 16 0,-13 1-16 16,-39 4 14-16,0 0-14 0,29 0 14 0,-10 2-14 15,-19-2 9-15,0 0-9 0,12 3 10 0,-1 1-10 0,-1-1-677 16</inkml:trace>
  <inkml:trace contextRef="#ctx0" brushRef="#br0" timeOffset="86182.14">17039 15163 471 0,'0'0'0'16,"21"0"0"-16,37 4 0 0,-58-4 1 0,0 0-1 15,78 1 2-15,15-2-2 0,-93 1 5 0,0 0-5 16,97-2 6-16,7 0-6 0,-104 2 17 0,0 0-17 0,108-2 18 15,2-3-18-15,-110 5 27 0,0 0-27 0,104-7 27 16,-13-1-27-16,-91 8 36 0,0 0-36 0,89-9 37 16,-5 0-37-16,-84 9 36 0,0 0-36 0,76-8 37 15,-2-1-37-15,-74 9 41 0,0 0-41 0,71-7 42 16,-13 0-42-16,-58 7 32 0,0 0-32 0,48-7 32 16,-9 2-32-16,-39 5 29 0,0 0-29 0,28-3 29 15,-7 3-29-15,-21 0 29 0,0 0-29 0,16 0 30 16,-5-2-30-16,-11 2 27 0,0 0-27 0,7-2 28 15,-7 2-28-15,0 0 26 0,0 0-26 0,7 0 26 0,-7 0-26 16,0 0 25-16,0 0-25 0,0 0 26 0,0 0-26 16,0 0 20-16,0 0-20 0,-9-3 20 15,0 1-20-15,9 2 18 0,0 0-18 0,-7-2 19 0,0 2-19 16,7 0 17-16,0 0-17 0,-7 2 18 0,0 1-18 16,7-3 14-16,0 0-14 0,0 0 15 0,-11 2-15 15,11-2 13-15,0 0-13 0,0 0 13 0,0 0-13 0,0 0 10 16,0 0-10-16,-7-2 10 0,7 2-10 0,0 0 6 15,0 0-6-15,0 0 7 0,0 0-7 0,0 0 3 16,0 0-3-16,0 0 3 0,-3-15-3 0,-4-1-951 16</inkml:trace>
  <inkml:trace contextRef="#ctx0" brushRef="#br0" timeOffset="99540.71">15948 5534 393 0,'0'0'0'0,"0"0"0"16,4 49 0-16,-4-49 2 0,0 0-2 0,5 48 2 15,0 9-2-15,-5-57 19 0,0 0-19 0,9 68 19 16,-7 13-19-16,-2-81 17 0,0 0-17 0,-2 97 18 15,-10 26-18-15,12-123 29 0,0 0-29 0,-16 145 29 16,-5 16-29-16,21-161 16 0,0 0-16 0,-23 182 17 16,-7 15-17-16,30-197 18 0,0 0-18 0,-23 191 18 15,5-18-18-15,18-173 17 0,0 0-17 0,-11 157 17 0,6-18-17 16,5-139 16-16,0 0-16 0,0 128 17 0,5-11-17 16,-5-117 14-16,0 0-14 0,9 109 15 15,-3-8-15-15,-6-101 13 0,0 0-13 0,7 93 13 0,-2 1-13 16,-5-94 13-16,0 0-13 0,0 93 13 0,0-1-13 15,0-92 12-15,0 0-12 0,-7 88 12 0,0-15-12 16,0-2-517-16</inkml:trace>
  <inkml:trace contextRef="#ctx0" brushRef="#br0" timeOffset="100680.92">17100 5095 270 0,'0'0'0'15,"18"-5"0"-15,31-6 0 0,-49 11 3 0,0 0-3 0,64-12 4 16,8 3-4-16,-72 9 20 0,0 0-20 0,66-8 21 16,-6 8-21-16,-60 0 32 0,0 0-32 0,53 0 33 15,-13 0-33-15,-40 0 37 0,0 0-37 0,32 5 38 16,-7 4-38-16,-25-9 36 0,0 0-36 0,19 15 37 15,-5 8-37-15,-14-23 32 0,0 0-32 0,13 26 32 16,-5 1-32-16,-8-27 26 0,0 0-26 0,6 33 26 16,-3 10-26-16,-3-43 20 0,0 0-20 0,0 40 20 15,-3 5-20-15,3-45 18 0,0 0-18 0,-4 42 19 16,-1 3-19-16,5-45 15 0,0 0-15 0,-5 52 16 0,-1 12-16 16,6-64 13-16,0 0-13 0,-5 69 13 0,7 11-13 15,-2-80 11-15,0 0-11 0,0 81 12 0,-2-5-12 16,2-76 12-16,0 0-12 0,-4 87 13 0,-1 13-13 15,5-100 11-15,0 0-11 0,-3 109 11 0,-3-3-11 16,6-106 9-16,0 0-9 0,-7 112 9 0,-3 16-9 16,10-128 8-16,0 0-8 0,-18 126 9 0,-1-4-9 0,19-122 7 15,0 0-7-15,-22 116 7 0,-1 1-7 16,23-117 5-16,0 0-5 0,-22 109 6 0,4-12-6 0,18-97 5 16,0 0-5-16,-14 90 6 0,3 4-6 0,11-94 8 0,0 0-8 15,-7 88 9-15,-2-12-9 0,9-76 10 0,0 0-10 16,-5 67 11-16,1-1-11 0,4-66 10 0,0 0-10 15,-3 66 11-15,3 5-11 0,0-71 12 0,0 0-12 16,3 69 12-16,1-8-12 0,-4-61 11 0,0 0-11 16,5 48 11-16,-5-11-11 0,0-37 10 0,0 0-10 0,0 36 11 15,6-3-11-15,-6-33 8 0,0 0-8 0,7 29 9 16,0-5-9-16,-7-24 5 0,0 0-5 0,7 26 6 16,0 9-6-16,-7-35 6 0,0 0-6 0,7 31 7 15,-7-7-7-15,0-24 9 0,0 0-9 0,0 28 10 16,-9 3-10-16,9-31 11 0,0 0-11 0,-14 33 12 15,-13-4-12-15,27-29 11 0,0 0-11 0,-31 28 11 16,-10-2-11-16,41-26 11 0,0 0-11 0,-48 23 11 16,-8-6-11-16,56-17 10 0,0 0-10 0,-64 19 10 15,-6-7-10-15,70-12 5 0,0 0-5 0,-78 9 6 16,-8-2-6-16,86-7 2 0,0 0-2 0,-90 5 2 0,-6-2-2 16,96-3 0-16,0 0 0 0,-98 4 1 0,-10 1-1 15,108-5 0-15,0 0 0 0,-108 5 0 0,11 2 0 16,97-7 1-16,0 0-1 0,-86 4 2 0,5-4-2 15,81 0 4-15,0 0-4 0,-74 0 4 0,8-4-4 16,66 4 1-16,0 0-1 0,-49-21 1 0,17-18-1 16,0 2-858-16</inkml:trace>
  <inkml:trace contextRef="#ctx0" brushRef="#br0" timeOffset="101282.21">15877 5386 169 0,'0'0'0'0,"9"3"0"0,12 14 0 0,-21-17 8 16,0 0-8-16,32 19 9 0,2-7-9 0,-34-12 14 0,0 0-14 15,40 6 15-15,13-3-15 0,-53-3 16 0,0 0-16 16,59-5 17-16,-1-6-17 0,-58 11 13 0,0 0-13 16,63-15 13-16,4-2-13 0,-67 17 21 0,0 0-21 15,82-25 21-15,13-2-21 16,-95 27 18-16,0 0-18 0,99-33 18 0,3-4-18 0,-102 37 20 0,0 0-20 0,108-36 20 16,3 0-20-16,-111 36 21 0,0 0-21 0,115-30 22 15,-13 8-22-15,-102 22 38 0,0 0-38 0,97-21 38 16,-4 4-38-16,-93 17 47 0,0 0-47 0,78-19 47 15,-16-2-47-15,-4-3-394 0</inkml:trace>
  <inkml:trace contextRef="#ctx0" brushRef="#br0" timeOffset="101747.03">15858 6048 91 0,'0'0'0'0,"23"-3"0"16,37-2 0-16,-60 5 16 0,0 0-16 0,81-9 16 15,22-3-16-15,-103 12 47 0,0 0-47 0,118-16 48 16,21-4-48-16,-139 20 45 0,0 0-45 0,148-23 45 16,15 2-45-16,-163 21 33 0,0 0-33 0,167-17 34 15,-6 1-34-15,-161 16 22 0,0 0-22 0,162-12 22 16,-1 4-22-16,-161 8 30 0,0 0-30 0,148-12 31 0,-19-4-31 16,-129 16 33-16,0 0-33 0,111-16 34 15,-21 4-34-15,0 0-351 0</inkml:trace>
  <inkml:trace contextRef="#ctx0" brushRef="#br0" timeOffset="102141.29">16377 5386 415 0,'0'0'0'0,"0"0"0"0,0 0 0 15,0 0 2-15,0 0-2 0,0 0 2 0,0 0-2 16,0 0-255-16</inkml:trace>
  <inkml:trace contextRef="#ctx0" brushRef="#br0" timeOffset="102422.54">16080 5488 303 0,'0'0'0'0,"4"7"0"0,-2 17 0 0,-2-24 0 15,0 0 0-15,12 33 0 0,9 1 0 0,-21-34-8 16,0 0 8-16,32 37-7 0,10-1 7 0,-42-36 0 15,0 0 0-15,50 35 0 0,3-1 0 0,-53-34 8 16,0 0-8-16,49 24 9 0,-1 1-9 0,-48-25 26 0,0 0-26 16,40 20 26-16,-8 5-26 0,-32-25 58 0,0 0-58 15,16 27 59-15,-21-1-59 0,5-26 61 0,0 0-61 16,-21 31 62-16,-17 9-62 0,38-40 56 0,0 0-56 16,-44 37 57-16,-2-8-57 0,46-29 30 0,0 0-30 0,-44 24 31 15,4-5-31-15,40-19 10 0,0 0-10 0,-36 12 11 16,12-10-11-16,24-2 3 0,0 0-3 0,-18-2 4 15,6-5-4-15,12 7 0 0,0 0 0 0,-2-17 0 16,4-17 0-16,1 4-540 0</inkml:trace>
  <inkml:trace contextRef="#ctx0" brushRef="#br0" timeOffset="103219.08">16522 5647 572 0,'0'0'0'0,"0"0"0"15,0 8 0-15,0-8-17 0,0 0 17 0,3 9-16 0,-1 3 16 16,-2-12-10-16,0 0 10 0,-4 12-10 0,-4 13 10 16,8-25-9-16,0 0 9 0,-11 24-8 0,2-5 8 15,9-19-5-15,0 0 5 0,-10 17-5 0,6-5 5 16,4-12-2-16,0 0 2 0,0 9-2 0,4 0 2 16,-4-9-1-16,0 0 1 0,10 6 0 0,-1-6 0 15,-9 0 0-15,0 0 0 0,11-3 0 0,1-2 0 0,-12 5 0 16,0 0 0-16,14-12 1 0,-2-9-1 0,-12 21 6 15,0 0-6-15,6-31 6 0,-3-11-6 16,-3 42 31-16,0 0-31 0,0-46 32 0,5-5-32 0,-5 51 87 0,0 0-87 16,2-43 88-16,-2 10-88 0,0 33 89 0,0 0-89 15,0-22 89-15,2 8-89 0,-2 14 73 0,0 0-73 16,2-16 74-16,-4 8-74 0,2 8 53 0,0 0-53 16,-4-9 54-16,-6 2-54 0,10 7 43 0,0 0-43 15,-16 0 44-15,-12 9-44 0,28-9 24 0,0 0-24 0,-32 27 24 16,2 13-24-16,30-40 16 0,0 0-16 0,-26 54 16 15,1 3-16-15,25-57 7 0,0 0-7 0,-23 52 7 16,9-12-7-16,14-40 2 0,0 0-2 0,-11 29 3 16,4-5-3-16,7-24 0 0,0 0 0 0,-2 19 1 15,4-10-1-15,-2-9 0 0,0 0 0 0,9 3 1 16,10 1-1-16,-19-4 0 0,0 0 0 0,30-4 0 16,11-4 0-16,-41 8 0 0,0 0 0 0,46-16 0 15,3-11 0-15,-49 27 0 0,0 0 0 0,46-33 1 16,-4-9-1-16,-42 42 0 0,0 0 0 0,36-43 1 0,-8-6-1 15,-28 49 3-15,0 0-3 0,19-36 4 0,-8 19-4 16,-11 17 10-16,0 0-10 0,5-11 11 0,2 3-11 16,-7 8 16-16,0 0-16 0,6-7 16 0,-6 7-16 15,0 0 15-15,0 0-15 0,0 0 16 0,0 0-16 16,0 0 12-16,0 0-12 0,8 10 13 0,-8 11-13 16,0-21 8-16,0 0-8 0,0 29 8 0,0 6-8 15,0-35 4-15,0 0-4 0,0 28 4 0,6-4-4 0,-6-24 1 16,0 0-1-16,12 21 2 0,6-4-2 15,-18-17 0-15,0 0 0 0,21 10 0 0,4-4 0 0,-25-6-1 0,0 0 1 16,31-13 0-16,10-11 0 0,-41 24-1 16,0 0 1-16,46-43 0 0,0-16 0 0,-46 59-1 15,0 0 1-15,46-64-1 0,-6 7 1 0,-40 57-1 0,0 0 1 16,39-52-1-16,-7 9 1 0,-32 43 0 16,0 0 0-16,25-33 0 0,-8 14 0 0,-17 19 0 0,0 0 0 0,18-9 0 15,7 9 0-15,-25 0 1 0,0 0-1 16,28 9 1-16,-5 13-1 0,-23-22 0 0,0 0 0 0,23 25 1 15,-4 8-1-15,-19-33 1 0,0 0-1 0,16 36 1 16,-2 4-1-16,-14-40 1 0,0 0-1 0,5 50 2 16,-1 17-2-16,-4-67 1 0,0 0-1 0,-5 66 1 15,-4-4-1-15,9-62 1 0,0 0-1 0,-9 30 2 16,4-51-2-16,3-3-1073 0</inkml:trace>
  <inkml:trace contextRef="#ctx0" brushRef="#br0" timeOffset="103879.5">15569 7163 595 0,'0'0'0'0,"0"0"0"0,0 0 0 15,0 0 0-15,0 0 0 0,0 0 0 0,-22-12 0 16,22 12-4-16,0 0 4 0,0 0-3 0,-7-6 3 16,7 6-1-16,0 0 1 0,0 0 0 0,0 0 0 15,0 0 3-15,0 0-3 0,-3-6 3 0,3 6-3 0,0 0 14 16,0 0-14-16,18-13 15 0,20-2-15 0,-38 15 28 15,0 0-28-15,57-16 28 0,12 2-28 0,-69 14 36 16,0 0-36-16,86-15 36 0,29 6-36 0,-115 9 84 16,0 0-84-16,129-12 84 0,15 2-84 15,-144 10 78-15,0 0-78 0,157-5 79 0,22-1-79 0,-179 6 64 0,0 0-64 16,188-3 65-16,7-8-65 0,-195 11 61 0,0 0-61 16,194-10 62-16,-5 0-62 0,-189 10 51 0,0 0-51 15,157-28 51-15,-30-22-51 0,-6-2-1012 0</inkml:trace>
  <inkml:trace contextRef="#ctx0" brushRef="#br0" timeOffset="105261.89">12117 12342 371 0,'0'0'0'0,"0"0"0"0,37-13 0 16,-37 13 46-16,0 0-46 0,35-16 46 0,6-5-46 15,-41 21 82-15,0 0-82 0,54-29 83 0,10-8-83 16,-64 37 92-16,0 0-92 0,78-34 93 0,15 1-93 15,-93 33 64-15,0 0-64 0,104-33 64 0,13-3-64 16,-117 36 45-16,0 0-45 0,123-33 45 0,10 3-45 0,-133 30 33 16,0 0-33-16,139-32 33 0,18-8-33 0,-157 40 23 0,0 0-23 15,162-49 23-15,10-8-23 0,-172 57 20 0,0 0-20 16,162-60 20-16,-7-6-20 0,-155 66 18 16,0 0-18-16,157-64 18 0,2 7-18 0,-159 57 21 15,0 0-21-15,163-70 22 0,-8-9-22 0,-155 79 16 0,0 0-16 16,153-85 16-16,-1-1-16 0,-152 86 22 0,0 0-22 0,147-90 23 15,4 0-23-15,-151 90 23 0,0 0-23 16,145-103 23-16,-5-9-23 0,-140 112 24 0,0 0-24 0,128-121 24 16,-15-4-24-16,-113 125 21 0,0 0-21 15,101-124 22-15,-9 1-22 0,-92 123 16 0,0 0-16 0,86-134 16 16,-6-11-16-16,-80 145 11 0,0 0-11 0,68-137 12 16,-18 16-12-16,-50 121 10 0,0 0-10 0,46-123 10 15,-11-3-10-15,-35 126 10 0,0 0-10 0,25-123 11 16,-2 9-11-16,-23 114 12 0,0 0-12 0,19-116 12 15,-3-2-12-15,-16 118 11 0,0 0-11 0,14-116 11 16,-3 7-11-16,-11 109 14 0,0 0-14 0,10-110 14 16,-5-6-14-16,-5 116 11 0,0 0-11 0,6-109 12 15,-4 7-12-15,-2 102 9 0,0 0-9 0,-2-97 9 0,0 0-9 16,2 97 6-16,0 0-6 0,-9-87 6 0,4 25-6 16,5 62 3-16,0 0-3 0,-7-45 4 0,5 22-4 15,2 23 1-15,0 0-1 0,0 0 1 0,-18 26-1 16,1 0-1221-16</inkml:trace>
  <inkml:trace contextRef="#ctx0" brushRef="#br0" timeOffset="105967.05">16652 8874 673 0,'0'0'0'0,"0"0"0"16,0 0 0-16,0 0 42 0,0 0-42 0,2-19 43 0,1 11-43 15,-3 8 69-15,0 0-69 0,2-11 69 0,5-1-69 16,-7 12 35-16,0 0-35 0,6-12 35 0,2 2-35 15,-8 10 17-15,0 0-17 0,6-7 17 0,1 0-17 16,-7 7 11-16,0 0-11 0,10-9 12 0,8-5-12 0,-18 14 11 16,0 0-11-16,18-12 11 0,-10 5-11 0,-8 7 15 15,0 0-15-15,6-3 16 0,-6 3-16 0,0 0 18 16,0 0-18-16,10-5 19 0,-10 5-19 0,0 0 23 0,0 0-23 16,11-7 23-16,-11 7-23 0,0 0 24 15,0 0-24-15,11 10 24 0,-3 16-24 0,-8-26 22 0,0 0-22 16,9 43 22-16,-7 9-22 0,-2-52 22 15,0 0-22-15,3 69 23 0,-3 25-23 0,0-94 20 0,0 0-20 16,0 109 21-16,-3 7-21 0,3-116 17 0,0 0-17 16,-5 138 17-16,-1 15-17 0,6-153 18 0,0 0-18 15,-12 178 19-15,-6 24-19 0,18-202 17 0,0 0-17 0,-19 210 18 16,0-4-18-16,19-206 19 0,0 0-19 0,-13 209 20 16,8 4-20-16,5-213 23 0,0 0-23 0,-4 208 23 15,3-6-23-15,1-202 24 0,0 0-24 0,0 192 24 16,5-12-24-16,-5-180 21 0,0 0-21 0,-4 166 22 15,-1-13-22-15,5-153 18 0,0 0-18 0,-14 147 18 16,-4-7-18-16,18-140 15 0,0 0-15 0,-21 123 15 16,3-20-15-16,18-103 9 0,0 0-9 0,-14 101 10 15,4-1-10-15,10-100 3 0,0 0-3 0,-13 63 3 0,13-63-3 16,0 0-1223-16</inkml:trace>
  <inkml:trace contextRef="#ctx0" brushRef="#br0" timeOffset="106897.75">16933 8495 617 0,'0'0'0'0,"0"0"0"15,-13-7 0-15,13 7 16 0,0 0-16 0,-8-3 16 16,8 3-16-16,0 0 34 0,0 0-34 0,-6-2 34 15,6 2-34-15,0 0 33 0,0 0-33 0,0 0 33 16,0 0-33-16,0 0 20 0,0 0-20 0,6 12 20 16,11 13-20-16,-17-25 15 0,0 0-15 0,27 26 16 15,-1 5-16-15,-26-31 16 0,0 0-16 0,32 31 17 0,0 7-17 16,-32-38 12-16,0 0-12 0,31 43 13 16,5 2-13-16,-36-45 13 0,0 0-13 0,37 49 13 0,0 3-13 15,-37-52 15-15,0 0-15 0,40 53 16 0,5 11-16 16,-45-64 14-16,0 0-14 0,44 78 14 0,0 19-14 15,-44-97 28-15,0 0-28 0,44 100 28 0,-5 1-28 16,-39-101 36-16,0 0-36 0,37 109 37 0,-4 12-37 16,-33-121 36-16,0 0-36 0,32 124 37 0,-4-1-37 15,-28-123 30-15,0 0-30 0,29 125 30 0,-3 3-30 16,-26-128 20-16,0 0-20 0,27 130 20 0,-3 3-20 0,-24-133 16 16,0 0-16-16,27 125 16 0,-4-8-16 0,-23-117 10 15,0 0-10-15,26 115 10 0,-3 6-10 0,-23-121 7 16,0 0-7-16,28 112 7 0,8-11-7 0,-36-101 5 0,0 0-5 15,38 98 6-15,14 3-6 0,-52-101 4 0,0 0-4 16,51 96 5-16,5-12-5 0,-56-84 6 0,0 0-6 16,66 69 6-16,6-19-6 0,-72-50 6 0,0 0-6 0,81 36 6 15,4-11-6-15,-85-25 7 16,0 0-7-16,85 13 7 0,1-7-7 0,-86-6 6 0,0 0-6 0,95-4 6 16,13-3-6-16,-108 7 5 0,0 0-5 15,113-8 5-15,0-3-5 0,-113 11 4 0,0 0-4 0,120-7 4 16,12 0-4-16,-132 7 8 0,0 0-8 0,143-3 8 15,11 1-8-15,-154 2 10 0,0 0-10 0,164 0 10 16,0 4-10-16,-164-4 13 0,0 0-13 0,166 5 14 16,7 2-14-16,-173-7 13 0,0 0-13 0,174 8 14 15,8-2-14-15,-182-6 14 0,0 0-14 0,182 10 14 16,-2 5-14-16,-180-15 9 0,0 0-9 0,175 18 10 0,1 6-10 16,-176-24 7-16,0 0-7 0,173 31 7 0,-5 12-7 15,-168-43 7-15,0 0-7 0,167 52 7 0,1 5-7 16,-168-57 7-16,0 0-7 0,169 59 7 0,-1 2-7 15,-168-61 7-15,0 0-7 0,157 60 7 0,-12 1-7 16,-145-61 7-16,0 0-7 0,132 66 7 0,-8 10-7 16,-124-76 7-16,0 0-7 0,106 73 8 0,-20-9-8 15,-86-64 9-15,0 0-9 0,73 60 9 0,-12 1-9 16,-61-61 10-16,0 0-10 0,51 69 11 0,-5 7-11 0,-46-76 10 16,0 0-10-16,39 75 11 0,-2-8-11 0,-37-67 8 15,0 0-8-15,36 57 9 0,9-12-9 0,-45-45 7 16,0 0-7-16,46 12 7 0,0-45-7 0,0 2-1265 15</inkml:trace>
  <inkml:trace contextRef="#ctx0" brushRef="#br0" timeOffset="107889.4">16758 15871 1244 0,'0'0'0'0,"0"0"0"15,-9-43 0-15,9 43 42 0,0 0-42 0,-10-42 43 16,-4-10-43-16,14 52 90 0,0 0-90 0,-18-53 90 16,-7 6-90-16,25 47 71 0,0 0-71 0,-33-42 72 15,-11-1-72-15,44 43 35 0,0 0-35 0,-59-38 35 16,-13 5-35-16,72 33 23 0,0 0-23 0,-79-34 24 16,-3-3-24-16,82 37 15 0,0 0-15 0,-84-38 16 0,-19-2-16 15,103 40 13-15,0 0-13 0,-102-36 13 0,3 7-13 16,99 29 11-16,0 0-11 0,-104-30 11 0,-2 1-11 15,106 29 13-15,0 0-13 0,-106-26 14 0,4 7-14 16,102 19 10-16,0 0-10 0,-97-12 11 0,-2 12-11 16,99 0 8-16,0 0-8 0,-102 13 9 0,1 19-9 15,101-32 7-15,0 0-7 0,-90 53 7 0,9 23-7 16,81-76 6-16,0 0-6 0,-76 90 7 0,4 6-7 0,72-96 3 16,0 0-3-16,-60 110 4 0,15 22-4 0,45-132 1 15,0 0-1-15,-28 138 1 0,19 18-1 0,9-156 0 16,0 0 0-16,11 159 0 0,24-1 0 0,-35-158-1 0,0 0 1 15,59 150 0-15,18-4 0 0,-77-146-1 16,0 0 1-16,99 131 0 0,21-13 0 0,-120-118-2 0,0 0 2 16,141 102-1-16,6-14 1 0,-147-88-1 0,0 0 1 15,160 68-1-15,13-22 1 0,-173-46-1 0,0 0 1 16,180 28 0-16,0-14 0 0,-180-14 0 0,0 0 0 0,186-7 0 16,-1-19 0-16,-185 26 0 0,0 0 0 0,176-45 1 15,-8-19-1-15,-168 64 1 0,0 0-1 0,150-78 2 16,-16-5-2-16,-134 83 4 0,0 0-4 0,109-100 5 15,-15-20-5-15,-94 120 7 0,0 0-7 0,72-119 8 16,-20 1-8-16,-52 118 10 0,0 0-10 0,30-126 10 16,-30-18-10-16,0 144 13 0,0 0-13 0,-25-140 14 15,-19 14-14-15,44 126 14 0,0 0-14 0,-69-118 15 16,-25 18-15-16,94 100 11 0,0 0-11 0,-121-85 12 16,-36 24-12-16,157 61 0 0,0 0 0 0,-193-36 0 0,-26 26 0 15,219 10-5-15,0 0 5 0,-231-6-5 0,7-6 5 16,-2 0-1484-16</inkml:trace>
  <inkml:trace contextRef="#ctx0" brushRef="#br0" timeOffset="110188.19">16174 7263 315 0,'0'0'0'0,"0"0"0"16,0 0 0-16,0 0 21 0,0 0-21 0,0 0 21 15,19-10-21-15,-19 10 61 0,0 0-61 0,22-5 62 16,11-4-62-16,-33 9 91 0,0 0-91 0,42-12 91 16,13 0-91-16,-55 12 77 0,0 0-77 0,69-12 77 15,12-1-77-15,-81 13 54 0,0 0-54 0,87-12 55 16,1 4-55-16,-88 8 41 0,0 0-41 0,92-4 42 15,6 1-42-15,-98 3 21 0,0 0-21 0,92 0 21 16,-14 3-21-16,-78-3 6 0,0 0-6 0,56 12 6 0,-15 9-6 16,-4-5-737-16</inkml:trace>
  <inkml:trace contextRef="#ctx0" brushRef="#br0" timeOffset="110454.63">15772 7692 785 0,'0'0'0'16,"14"0"0"-16,21 0 0 0,-35 0 11 0,0 0-11 15,69 0 11-15,53-1-11 0,-122 1 9 0,0 0-9 16,146-2 10-16,15 0-10 0,-161 2 5 16,0 0-5-16,162-7 6 0,6-1-6 0,-168 8 0 0,0 0 0 0,162-13 1 15,-7 5-1-15,-1-1-569 0</inkml:trace>
  <inkml:trace contextRef="#ctx0" brushRef="#br0" timeOffset="137902.4">16666 7563 91 0,'0'0'0'0,"0"0"0"16,-17 3 0-16,17-3 0 0,0 0 0 0,-39 5 1 15,-35 4-1-15,74-9 15 0,0 0-15 0,-90 7 16 16,14 0-16-16,76-7 20 0,0 0-20 0,-64 5 20 0,13-2-20 15,51-3 41-15,0 0-41 0,-46 0 41 0,14 4-41 16,32-4 40-16,0 0-40 0,-21 2 41 0,7 1-41 16,14-3 34-16,0 0-34 0,-9 0 35 0,9 0-35 15,0 0 23-15,0 0-23 0,0 0 23 0,11 0-23 16,-11 0 14-16,0 0-14 0,23-3 14 0,16-3-14 16,-39 6 8-16,0 0-8 0,44-8 8 0,9 1-8 0,-53 7 3 15,0 0-3-15,65-9 4 0,7-3-4 0,-72 12 0 16,0 0 0-16,73-16 1 0,-4 8-1 15,-69 8-1-15,0 0 1 0,67-9 0 0,-13 6 0 0,-54 3-1 16,0 0 1-16,44 0-1 0,-17 0 1 0,-27 0-4 16,0 0 4-16,19 0-4 0,-10 0 4 0,-9 0-4 0,0 0 4 15,0 0-4-15,0 12 4 0,0-12-1 0,0 0 1 16,-12 8-1-16,-16-4 1 0,28-4 0 0,0 0 0 16,-39 3 0-16,-7-1 0 0,46-2 2 0,0 0-2 15,-51 4 2-15,-8-4-2 0,59 0 5 0,0 0-5 0,-54 0 6 16,4 0-6-16,50 0 15 0,0 0-15 0,-44 0 16 15,11 0-16-15,33 0 27 0,0 0-27 0,-27 0 27 16,6 3-27-16,21-3 19 0,0 0-19 0,-18 2 19 16,4-4-19-16,14 2 7 0,0 0-7 0,-10-3 8 15,1 3-8-15,9 0 1 0,0 0-1 0,-7 0 1 16,7 0-1-16,0 0-1 0,0 0 1 0,0 0 0 16,0 0 0-16,0 0-6 0,0 0 6 0,7 0-5 15,16-6 5-15,-23 6-15 0,0 0 15 0,37-3-15 16,7-6 15-16,-44 9-25 0,0 0 25 0,44-7-24 0,7 2 24 15,-51 5-20-15,0 0 20 0,50-2-19 0,-6 2 19 16,-44 0-11-16,0 0 11 0,40-1-11 0,-10 1 11 16,-30 0-2-16,0 0 2 0,25-4-2 0,-11 4 2 15,-14 0 0-15,0 0 0 0,13 0 0 0,1 0 0 16,-14 0 1-16,0 0-1 0,7 0 1 0,-7 0-1 16,0 0 4-16,0 0-4 0,9 5 5 0,-9-5-5 15,0 0 7-15,0 0-7 0,0 0 7 0,7-1-7 16,-7 1 7-16,0 0-7 0,10-4 7 0,15 1-7 0,0 1-323 15</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53:29.398"/>
    </inkml:context>
    <inkml:brush xml:id="br0">
      <inkml:brushProperty name="width" value="0.05292" units="cm"/>
      <inkml:brushProperty name="height" value="0.05292" units="cm"/>
      <inkml:brushProperty name="color" value="#FF0000"/>
    </inkml:brush>
  </inkml:definitions>
  <inkml:trace contextRef="#ctx0" brushRef="#br0">28543 12088 415 0,'0'0'0'0,"0"0"0"0,0 0 0 16,0 0 2-16,0 0-2 0,-28-7 3 0,8 4-3 15,20 3 28-15,0 0-28 0,-21 0 28 0,0 5-28 0,21-5 26 16,0 0-26-16,-23 5 27 0,4-5-27 0,19 0 17 16,0 0-17-16,-20 0 17 0,1 0-17 0,19 0 12 15,0 0-12-15,-16 0 13 0,2 0-13 0,14 0 8 16,0 0-8-16,-14 0 9 0,-2-2-9 0,16 2 6 0,0 0-6 15,-20-8 7-15,-2 1-7 0,22 7 7 0,0 0-7 0,-29-6 8 16,-8 3-8-16,37 3 12 16,0 0-12-16,-40 0 12 0,-12 5-12 0,52-5 16 0,0 0-16 0,-56 9 16 15,-6 1-16-15,62-10 21 0,0 0-21 0,-69 4 22 16,-6 1-22-16,75-5 28 0,0 0-28 0,-85 5 28 16,-3 0-28-16,88-5 33 0,0 0-33 0,-89 5 33 15,-4-8-33-15,93 3 30 0,0 0-30 0,-99-3 31 16,-10-3-31-16,109 6 21 0,0 0-21 0,-117-7 22 15,-5-3-22-15,122 10 10 0,0 0-10 0,-132-7 10 16,-7 2-10-16,139 5 4 0,0 0-4 0,-156-2 5 16,-18 0-5-16,174 2 7 0,0 0-7 0,-188 0 7 15,-9 4-7-15,197-4 4 0,0 0-4 0,-196 5 4 16,7 0-4-16,189-5 2 0,0 0-2 0,-182 4 3 0,9-1-3 16,173-3 2-16,0 0-2 0,-164 2 2 0,7 3-2 15,157-5 1-15,0 0-1 0,-153 7 1 0,6 0-1 16,147-7 2-16,0 0-2 0,-136 3 2 0,16-1-2 15,120-2 2-15,0 0-2 0,-118 4 3 0,5 3-3 16,113-7 3-16,0 0-3 0,-106 3 4 0,14 2-4 16,92-5 4-16,0 0-4 0,-86 7 4 0,8 4-4 15,78-11 4-15,0 0-4 0,-70 12 4 0,3 3-4 16,67-15 4-16,0 0-4 0,-55 19 5 0,9-5-5 0,46-14 4 16,0 0-4-16,-37 12 4 0,11-1-4 0,26-11 3 15,0 0-3-15,-22 7 4 0,3 3-4 0,19-10 1 16,0 0-1-16,-16 10 2 0,2-5-2 0,14-5 0 0,0 0 0 15,-11 6 1-15,3-3-1 0,8-3 0 0,0 0 0 16,-7 2 0-16,7-2 0 0,0 0 0 0,0 0 0 16,-8 5 0-16,8-5 0 0,0 0 0 0,0 0 0 0,-7 2 0 15,7-2 0-15,0 0 0 0,0 0 0 0,-7 2 0 16,7-2 0-16,0 0 0 0,0 0 0 0,-10-4 0 16,10 4 0-16,0 0 0 0,0 0 0 0,-4-7 1 15,4 7-1-15,0 0 0 0,0 0 0 0,2-17 0 16,-6-16 0-16,1 0-751 0</inkml:trace>
  <inkml:trace contextRef="#ctx0" brushRef="#br0" timeOffset="1295.24">23769 12176 427 0,'0'0'0'0,"0"0"0"16,22 9 0-16,-22-9 5 0,0 0-5 0,17 7 6 16,1-4-6-16,-18-3 10 0,0 0-10 0,21 2 10 15,6-2-10-15,-27 0 28 0,0 0-28 0,30 0 28 16,1 0-28-16,-31 0 42 0,0 0-42 0,30 0 42 16,-1 0-42-16,-29 0 39 0,0 0-39 0,24 2 40 15,-4 1-40-15,-20-3 41 0,0 0-41 0,16 2 41 0,-6-2-41 16,-10 0 32-16,0 0-32 0,7 0 32 0,-7 0-32 15,0 0 18-15,0 0-18 0,0 0 19 0,0 0-19 16,0 0 8-16,0 0-8 0,-14-4 9 0,-16 4-9 16,0 0-598-16</inkml:trace>
  <inkml:trace contextRef="#ctx0" brushRef="#br0" timeOffset="2515.12">18184 12573 124 0,'0'0'0'0,"0"0"0"0,0 0 0 16,0 0 6-16,0 0-6 0,0 0 6 0,0 0-6 0,0 0-42 15</inkml:trace>
  <inkml:trace contextRef="#ctx0" brushRef="#br0" timeOffset="4480.62">16919 12547 572 0,'0'0'0'0,"0"0"0"0,0 0 0 15,0 0 18-15,0 0-18 0,0 0 19 0,0 0-19 16,0 0 45-16,0 0-45 0,0 0 45 0,0 0-45 16,0 0 33-16,0 0-33 0,0 0 34 0,-18-7-34 15,18 7 9-15,0 0-9 0,0 0 10 0,0 0-10 16,0 0 8-16,0 0-8 0,0 0 9 0,14-4-9 15,-14 4 6-15,0 0-6 0,18-5 6 0,-1-4-6 16,-17 9 3-16,0 0-3 0,20-10 4 0,-3 3-4 0,-17 7 3 16,0 0-3-16,13-3 3 0,-6-1-3 0,-7 4 5 15,0 0-5-15,0 0 5 0,0 0-5 0,0 0 6 0,0 0-6 16,0 0 6-16,0 0-6 0,0 0 6 16,0 0-6-16,-20 7 7 0,-34-5-7 0,1 1-587 0</inkml:trace>
  <inkml:trace contextRef="#ctx0" brushRef="#br0" timeOffset="5932.7">10956 13635 326 0,'0'0'0'0,"0"0"0"0,-22-12 0 16,22 12 3-16,0 0-3 0,-19-14 4 0,-11-1-4 15,30 15 26-15,0 0-26 0,-34-16 27 0,-10 2-27 16,44 14 14-16,0 0-14 0,-54-14 14 0,-13-5-14 16,67 19 0-16,0 0 0 0,-76-19 0 0,-6-3 0 15,5 1-251-15</inkml:trace>
  <inkml:trace contextRef="#ctx0" brushRef="#br0" timeOffset="10360.83">6438 8535 494 0,'0'0'0'0,"0"0"0"15,0 0 0-15,0 0 6 0,0 0-6 0,0 0 6 16,0 0-6-16,0 0 3 0,0 0-3 0,0 0 4 16,10 17-4-16,-10-17 0 0,0 0 0 0,0 0 0 15,9 13 0-15,0-5-325 0</inkml:trace>
  <inkml:trace contextRef="#ctx0" brushRef="#br0" timeOffset="10644.11">6561 8556 527 0,'0'0'0'0,"13"-4"0"16,18-2 0-16,-31 6 0 0,0 0 0 0,50-6 0 16,10-2 0-16,-60 8 0 0,0 0 0 0,72-9 0 15,15-1 0-15,-87 10 7 0,0 0-7 0,99-6 8 0,13 6-8 16,-112 0 26-16,0 0-26 0,126 6 27 0,4-3-27 16,-130-3 40-16,0 0-40 0,133 5 40 0,-8 6-40 15,-125-11 44-15,0 0-44 0,129 12 45 0,-4-4-45 16,-125-8 37-16,0 0-37 0,113 6 37 0,-19 1-37 15,-94-7 29-15,0 0-29 0,83 5 29 0,-15-7-29 16,-68 2 21-16,0 0-21 0,66-3 22 0,-12-6-22 16,-54 9 15-16,0 0-15 0,43-10 15 0,-8 1-15 0,-35 9 11 15,0 0-11-15,28-9 11 0,-10 2-11 0,-18 7 6 16,0 0-6-16,12-1 7 0,-3-3-7 0,-9 4 3 16,0 0-3-16,0 0 3 0,0 0-3 0,0 0 1 15,0 0-1-15,0 0 1 0,-14-5-1 0,14 5 0 16,0 0 0-16,-25 0 0 0,-17 5 0 0,42-5-9 15,0 0 9-15,-37 4-9 0,16-4 9 0,1 1-686 0</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55:43.195"/>
    </inkml:context>
    <inkml:brush xml:id="br0">
      <inkml:brushProperty name="width" value="0.05292" units="cm"/>
      <inkml:brushProperty name="height" value="0.05292" units="cm"/>
      <inkml:brushProperty name="color" value="#FF0000"/>
    </inkml:brush>
  </inkml:definitions>
  <inkml:trace contextRef="#ctx0" brushRef="#br0">8075 10575 91 0,'0'0'0'0,"22"0"0"16,36 0 0-16,-58 0 1 0,0 0-1 0,90-3 1 0,19 1-1 15,-109 2 15-15,0 0-15 0,127-5 16 0,8-2-16 16,-135 7 14-16,0 0-14 0,144-7 14 15,3-1-14-15,-147 8 16 0,0 0-16 0,162-4 17 0,9-1-17 16,-171 5 14-16,0 0-14 0,171-2 15 0,2 2-15 16,-173 0 11-16,0 0-11 0,168 0 11 0,-2 0-11 15,-166 0 11-15,0 0-11 0,157-2 12 0,-4 1-12 0,-153 1 12 16,0 0-12-16,147-7 12 0,-4-5-12 0,-143 12 19 16,0 0-19-16,127-12 19 0,-19-1-19 0,-108 13 26 15,0 0-26-15,97-15 27 0,0-4-27 0,-97 19 51 16,0 0-51-16,86-17 52 0,-5 1-52 0,-81 16 59 0,0 0-59 15,64-12 60-15,-15 3-60 0,-49 9 48 0,0 0-48 16,37-3 49-16,-7-2-49 0,-30 5 45 0,0 0-45 16,18 0 46-16,-7 0-46 0,-11 0 36 0,0 0-36 15,8-2 37-15,-8 2-37 0,0 0 28 0,0 0-28 16,0 0 29-16,0 0-29 0,0 0 21 0,0 0-21 0,-3-5 22 16,3 5-22-16,0 0 21 0,0 0-21 0,-11-4 21 15,-12 2-21-15,23 2 17 0,0 0-17 16,-26 0 17-16,-6 0-17 0,32 0 14 0,0 0-14 0,-26 0 15 15,5 0-15-15,21 0 12 0,0 0-12 0,-15 0 13 16,10 0-13-16,5 0 13 0,0 0-13 0,0 0 13 16,-14-5-13-16,2 0-775 0</inkml:trace>
  <inkml:trace contextRef="#ctx0" brushRef="#br0" timeOffset="4233.11">11949 10498 147 0,'0'0'0'0,"0"0"0"0,-53 12 0 0,53-12 1 0,0 0-1 15,-53 12 1-15,2 0-1 0,51-12 11 0,0 0-11 0,-49 9 11 16,-1-1-11-16,50-8 18 0,0 0-18 15,-44 7 18-15,11-2-18 0,33-5 22 0,0 0-22 0,-27 2 22 16,1 0-22-16,26-2 21 0,0 0-21 0,-20 0 22 16,11 0-22-16,9 0 15 0,0 0-15 0,0 0 16 15,-8 0-16-15,8 0 11 0,0 0-11 0,0 0 12 16,12-2-12-16,-12 2 10 0,0 0-10 0,23-2 10 16,14 2-10-16,-37 0 7 0,0 0-7 0,44 0 8 15,7-3-8-15,-51 3 12 0,0 0-12 0,58-4 12 16,10 1-12-16,-68 3 17 0,0 0-17 0,77-2 17 15,13-5-17-15,-90 7 7 0,0 0-7 0,90-5 8 16,-3 2-8-16,-87 3 4 0,0 0-4 0,81-2 4 0,9 0-4 16,-90 2 3-16,0 0-3 0,86-2 4 0,-3 2-4 15,-83 0 2-15,0 0-2 0,73 4 3 0,-8 1-3 16,-65-5 3-16,0 0-3 0,58 9 3 0,-3-1-3 16,-55-8 6-16,0 0-6 0,46 7 6 0,-15-5-6 15,-31-2 8-15,0 0-8 0,20 2 8 0,-4-2-8 16,-16 0 8-16,0 0-8 0,10 0 9 0,-10 0-9 15,0 0 10-15,0 0-10 0,0 0 11 0,-23-7-11 16,23 7 10-16,0 0-10 0,-35-4 10 0,-20 4-10 16,55 0 13-16,0 0-13 0,-60-1 14 0,-7-1-14 0,67 2 25 15,0 0-25-15,-68-2 25 0,-14 2-25 0,82 0 24 16,0 0-24-16,-84 4 24 0,2 1-24 0,82-5 20 0,0 0-20 16,-74 5 20-16,4-3-20 0,70-2 13 15,0 0-13-15,-69 2 13 0,-2-1-13 0,71-1 8 0,0 0-8 16,-65 2 8-16,3-4-8 0,62 2 3 0,0 0-3 15,-46-1 4-15,23-1-4 0,23 2 2 0,0 0-2 0,-15 0 3 16,8 0-3-16,7 0 2 0,0 0-2 16,0 0 3-16,-9-4-3 0,9 4 2 0,0 0-2 0,1-7 3 15,14-6-3-15,-15 13 2 0,0 0-2 0,33-16 2 16,18-5-2-16,-51 21 2 0,0 0-2 0,64-15 2 16,6-1-2-16,-70 16 1 0,0 0-1 0,69-9 2 15,-2 4-2-15,-67 5 7 0,0 0-7 0,69-5 8 16,7 0-8-16,-76 5 10 0,0 0-10 0,74-2 10 15,-2 7-10-15,-72-5 16 0,0 0-16 0,66 7 17 16,-20-2-17-16,-46-5 10 0,0 0-10 0,33 2 11 0,-12 0-11 16,-21-2 6-16,0 0-6 0,13 0 7 15,-13 0-7-15,0 0 4 0,0 0-4 0,1-9 4 0,-9-1-4 16,8 10 2-16,0 0-2 0,-25-12 2 0,-19-6-2 16,44 18 2-16,0 0-2 0,-58-13 2 0,-17 6-2 15,75 7 2-15,0 0-2 0,-82 1 2 0,-1 12-2 16,83-13 1-16,0 0-1 0,-94 15 1 0,-3 1-1 15,97-16 0-15,0 0 0 0,-94 14 1 0,3 1-1 16,91-15 1-16,0 0-1 0,-81 16 2 0,8-11-2 0,73-5 2 16,0 0-2-16,-67 7 3 0,5-7-3 0,62 0 1 15,0 0-1-15,-47 1 2 0,11-1-2 0,36 0 3 16,0 0-3-16,-26 0 4 0,12 0-4 0,14 0 6 16,0 0-6-16,-9 0 7 0,9 0-7 0,0 0 6 0,0 0-6 15,0 0 7-15,-9 0-7 0,9 0 7 0,0 0-7 16,0 0 7-16,0 0-7 0,0 0 6 0,0 0-6 15,4 7 6-15,13 0-6 0,-17-7 3 0,0 0-3 16,23 6 3-16,2-3-3 0,-25-3 2 0,0 0-2 16,23 3 2-16,-2 1-2 0,-21-4 0 0,0 0 0 15,18 5 1-15,-4-3-1 0,-14-2 0 0,0 0 0 0,18 3 0 16,1 4 0-16,-19-7-2 0,0 0 2 0,21 5-1 16,-3-1 1-16,-18-4-6 0,0 0 6 0,14 3-5 15,4 1 5-15,-18-4-7 0,0 0 7 0,22 3-7 16,5-4 7-16,-27 1-10 0,0 0 10 0,23-4-9 15,5 2 9-15,-28 2-8 0,0 0 8 0,32-7-8 16,3-1 8-16,-35 8-8 0,0 0 8 0,37-9-8 16,2 4 8-16,-39 5-8 0,0 0 8 0,37-4-8 15,-10 6 8-15,-27-2-7 0,0 0 7 0,15 2-6 0,-2-2 6 16,-13 0-6-16,0 0 6 0,9 0-5 0,-9 0 5 16,0 0-5-16,0 0 5 0,0 0-4 0,-13 0 4 15,13 0-4-15,0 0 4 0,-19 0-3 0,-25 2 3 16,44-2-1-16,0 0 1 0,-50 3 0 0,-1-1 0 15,51-2 0-15,0 0 0 0,-46 0 0 0,11-2 0 16,35 2 0-16,0 0 0 0,-32 0 1 0,4 4-1 0,28-4 0 16,0 0 0-16,-25 1 1 0,9 1-1 0,16-2 0 15,0 0 0-15,-12 2 1 0,3 1-1 16,9-3 0-16,0 0 0 0,-9 0 1 0,9 0-1 0,0 0 1 16,0 0-1-16,0 0 1 0,0 0-1 0,0 0 1 15,0 0-1-15,0 0 1 0,15 4-1 0,-15-4 2 16,0 0-2-16,24-2 2 0,8 0-2 0,-32 2 1 0,0 0-1 15,37-3 2-15,7-2-2 0,-44 5 1 0,0 0-1 16,48-4 1-16,5 1-1 0,-53 3 0 0,0 0 0 0,49 0 0 16,-6 0 0-16,-43 0 0 0,0 0 0 0,33-2 0 15,-10 4 0-15,-23-2 0 0,0 0 0 0,14 3 0 16,-5-3 0-16,-9 0 0 0,0 0 0 0,0 0 0 16,0 0 0-16,0 0 0 0,0 0 0 0,0 9 1 15,-21-1-1-15,21-8 0 0,0 0 0 0,-34 13 1 16,-13 2-1-16,47-15 0 0,0 0 0 0,-52 16 0 15,-1 1 0-15,53-17-2 0,0 0 2 0,-58 7-2 16,-16-24 2-16,-5-1-610 0</inkml:trace>
  <inkml:trace contextRef="#ctx0" brushRef="#br0" timeOffset="8001.4">11972 8937 147 0,'0'0'0'0,"0"0"0"0,28 7 0 0,-28-7 1 15,0 0-1-15,32 12 2 0,-2 3-2 0,-30-15 17 16,0 0-17-16,32 23 17 0,-4 3-17 0,-28-26 26 16,0 0-26-16,23 33 27 0,-2 5-27 0,-21-38 34 0,0 0-34 15,20 43 34-15,-6-3-34 0,-14-40 24 0,0 0-24 16,12 38 24-16,-3 5-24 0,-9-43 17 0,0 0-17 16,9 36 17-16,-9-8-17 0,0-28 12 0,0 0-12 15,-4 26 12-15,-1 9-12 0,5-35 6 0,0 0-6 16,-9 33 6-16,-3-6-6 0,12-27 3 0,0 0-3 0,-14 24 4 15,-1 6-4-15,15-30 1 0,0 0-1 0,-14 28 2 16,11-9-2-16,3-19 0 0,0 0 0 0,0 17 1 16,3-2-1-16,-1 1-266 0</inkml:trace>
  <inkml:trace contextRef="#ctx0" brushRef="#br0" timeOffset="8575.18">11887 9454 113 0,'0'0'0'15,"0"0"0"-15,0 0 0 0,0 0 0 0,0 0 0 16,0 0 0-16,0 0 0 0,0 0 0 0,0 0 0 0,0 12 0 15,0-1 0-15,0-11 0 0,0 0 0 16,0 20 0-16,0 10 0 0,0-30 0 0,0 0 0 0,0 38 0 16,6 9 0-16,-6-47 0 0,0 0 0 0,8 48 1 15,5 4-1-15,-13-52 0 0,0 0 0 0,10 48 1 16,3-6-1-16,-13-42 1 0,0 0-1 0,17 36 2 16,3-6-2-16,-20-30 3 0,0 0-3 0,21 22 4 15,-2-3-4-15,-19-19 7 0,0 0-7 0,18 9 8 16,-4-6-8-16,-14-3 13 0,0 0-13 0,18-3 14 15,3-6-14-15,-21 9 24 0,0 0-24 0,23-17 25 16,0-2-25-16,-23 19 61 0,0 0-61 0,19-24 62 0,4-8-62 16,-23 32 70-16,0 0-70 0,27-34 70 0,3-2-70 15,-30 36 65-15,0 0-65 0,31-39 65 0,1-2-65 16,-32 41 54-16,0 0-54 0,32-36 55 0,-4 4-55 16,-28 32 37-16,0 0-37 0,30-22 38 0,-5 10-38 15,-25 12 37-15,0 0-37 0,25 2 38 0,-2 18-38 16,-4 1-591-16</inkml:trace>
  <inkml:trace contextRef="#ctx0" brushRef="#br0" timeOffset="10180.98">12067 10518 203 0,'0'0'0'0,"0"0"0"15,55 9 0-15,-55-9 11 0,0 0-11 0,49 3 11 16,6-1-11-16,-55-2 22 0,0 0-22 0,58 4 23 16,6 1-23-16,-64-5 28 0,0 0-28 0,63 7 29 15,-3 1-29-15,-60-8 25 0,0 0-25 0,57 9 26 16,-9-4-26-16,-48-5 22 0,0 0-22 0,40 2 22 15,-6-4-22-15,-34 2 17 0,0 0-17 0,28-3 18 16,-10-1-18-16,-18 4 21 0,0 0-21 0,10-3 21 16,-1-1-21-16,-9 4 19 0,0 0-19 0,0 0 20 0,9-5-20 15,-9 5 21-15,0 0-21 0,0 0 21 0,0 0-21 16,0 0 17-16,0 0-17 0,0 0 18 0,-9 0-18 16,9 0 17-16,0 0-17 0,0 0 17 0,-11 0-17 15,11 0 11-15,0 0-11 0,-8 0 11 0,-7 5-11 16,15-5 8-16,0 0-8 0,-14 7 8 0,2-1-8 15,12-6 6-15,0 0-6 0,-5 3 6 0,5-3-6 16,0 0 6-16,0 0-6 0,-9 3 6 0,9-3-6 16,0 0 6-16,0 0-6 0,0 0 6 0,0 0-6 0,0 0 6 15,0 0-6-15,-9 0 7 0,9 0-7 16,0 0 8-16,0 0-8 0,0 0 9 0,-9 0-9 0,9 0 10 16,0 0-10-16,-5-6 10 0,-7-19-10 0,-3 1-520 0</inkml:trace>
  <inkml:trace contextRef="#ctx0" brushRef="#br0" timeOffset="15524.33">13377 10456 371 0,'0'0'0'0,"0"0"0"0,0 0 0 16,0 0 16-16,0 0-16 0,0 0 17 0,0 0-17 16,0 0 31-16,0 0-31 0,0 0 32 0,0 0-32 15,0 0 41-15,0 0-41 0,0 0 42 0,0 0-42 16,0 0 29-16,0 0-29 0,0 0 30 0,0 0-30 0,0 0 21 15,0 0-21-15,0 0 22 0,0 0-22 16,0 0 19-16,0 0-19 0,0 0 20 0,0 0-20 0,0 0 15 16,0 0-15-16,0 0 16 0,14 17-16 0,-14-17 15 15,0 0-15-15,0 0 15 0,5 7-15 0,-5-7 13 16,0 0-13-16,0 0 14 0,18 7-14 0,-18-7 12 16,0 0-12-16,18 4 12 0,8 1-12 0,-26-5 7 0,0 0-7 15,34 7 8-15,-4 0-8 0,-30-7 1 0,0 0-1 16,31 7 2-16,8 3-2 0,-39-10 0 15,0 0 0-15,48 9 0 0,15 1 0 0,-63-10 0 0,0 0 0 16,73 10 0-16,10 1 0 0,-83-11 0 0,0 0 0 16,90 8 0-16,8-2 0 0,-98-6 2 0,0 0-2 0,108 1 3 15,5-1-3-15,-113 0 8 0,0 0-8 0,113-1 9 16,-9-1-9-16,-104 2 16 0,0 0-16 0,109-2 16 16,6 0-16-16,-115 2 22 0,0 0-22 0,111-5 22 15,-8 2-22-15,-103 3 26 0,0 0-26 0,95-4 26 16,4 4-26-16,-99 0 32 0,0 0-32 0,90-3 32 15,-18-1-32-15,-72 4 35 0,0 0-35 0,64-3 35 16,-15-2-35-16,-49 5 32 0,0 0-32 0,34-5 32 0,-13 1-32 16,-21 4 21-16,0 0-21 0,14-5 22 15,-5 5-22-15,-9 0 17 0,0 0-17 0,0 0 17 16,9-5-17-16,-9 5 12 0,0 0-12 0,0 0 13 0,0 0-13 16,0 0 9-16,0 0-9 0,-6-7 9 0,-2 2-9 15,8 5 8-15,0 0-8 0,-15-6 8 0,3 1-8 16,12 5 8-16,0 0-8 0,-11-3 8 0,3 3-8 15,8 0 6-15,0 0-6 0,-7 0 7 0,7 0-7 16,0 0 8-16,0 0-8 0,-11-5 8 0,11 5-8 16,0 0 8-16,0 0-8 0,0 0 8 0,-7 0-8 0,7 0 9 15,0 0-9-15,0 0 10 0,-9 1-10 0,0 3-979 16</inkml:trace>
  <inkml:trace contextRef="#ctx0" brushRef="#br0" timeOffset="18783.93">11610 11181 303 0,'0'0'0'0,"0"0"0"0,55-3 0 0,-55 3 22 0,0 0-22 16,42-4 23-16,4 1-23 0,-46 3 42 0,0 0-42 16,48-5 43-16,1-2-43 0,-49 7 53 0,0 0-53 15,50-6 53-15,4 1-53 0,-54 5 51 0,0 0-51 16,50 0 52-16,-10 5-52 0,-40-5 28 0,0 0-28 16,41 2 28-16,-4 2-28 0,-37-4 16 0,0 0-16 15,32 3 17-15,-15 1-17 0,-17-4 16 0,0 0-16 0,18 3 17 16,-4 0-17-16,-14-3 15 0,0 0-15 0,9 2 16 15,-9-2-16-15,0 0 13 0,0 0-13 0,0 0 14 16,0 0-14-16,0 0 14 0,0 0-14 0,-21 4 15 16,-29-4-15-16,50 0 13 0,0 0-13 0,-65 0 13 15,-14 8-13-15,79-8 8 0,0 0-8 0,-96 12 9 16,-4 4-9-16,-2 0-611 0</inkml:trace>
  <inkml:trace contextRef="#ctx0" brushRef="#br0" timeOffset="22220.45">10802 11181 427 0,'0'0'0'0,"0"0"0"0,0 0 0 16,0 0 4-16,0 0-4 0,0 0 5 0,0 0-5 0,0 0 8 16,0 0-8-16,0 0 9 0,16-2-9 0,-16 2 23 15,0 0-23-15,16 7 23 0,12 4-23 0,-28-11 17 16,0 0-17-16,37 10 17 0,7 0-17 0,-44-10 10 16,0 0-10-16,51 9 10 0,15 0-10 0,-66-9 7 15,0 0-7-15,74 3 8 0,7-3-8 0,-81 0 5 0,0 0-5 16,86-3 6-16,17-2-6 0,-103 5 4 0,0 0-4 15,104-7 4-15,0-2-4 0,-104 9 5 0,0 0-5 16,111-12 6-16,2-4-6 0,-113 16 10 0,0 0-10 16,115-14 10-16,-11 4-10 0,-104 10 12 0,0 0-12 0,95-9 13 15,-10-1-13-15,-85 10 16 0,0 0-16 0,72-9 16 16,-5 6-16-16,-67 3 21 0,0 0-21 0,55-2 21 16,-27 2-21-16,-28 0 27 0,0 0-27 0,18 0 28 15,-6 2-28-15,-12-2 30 0,0 0-30 0,0 0 30 16,0 0-30-16,0 0 19 0,0 0-19 0,-14-2 20 15,-28 2-20-15,42 0 19 0,0 0-19 0,-55 0 20 16,-5 5-20-16,60-5 20 0,0 0-20 0,-67 7 21 16,-7 0-21-16,74-7 9 0,0 0-9 0,-83 7 10 15,-9 4-10-15,92-11 6 0,0 0-6 0,-100 12 6 0,1 0-6 16,99-12 4-16,0 0-4 0,-99 8 5 16,-5 5-5-16,104-13 5 0,0 0-5 0,-102 12 6 0,10 0-6 15,92-12 5-15,0 0-5 0,-81 8 6 0,8-4-6 16,73-4 6-16,0 0-6 0,-63 3 7 0,17-3-7 15,46 0 3-15,0 0-3 0,-30 0 4 0,12 0-4 16,18 0 3-16,0 0-3 0,-10 0 4 0,10 0-4 0,0 0 2 16,0 0-2-16,0 0 2 0,37-15-2 15,-37 15 1-15,0 0-1 0,44-12 1 0,11 0-1 0,-55 12 1 16,0 0-1-16,58-14 2 0,5-4-2 0,-63 18 2 16,0 0-2-16,64-13 3 0,-1 2-3 0,-63 11 1 15,0 0-1-15,50-8 1 0,-10-1-1 0,-40 9 0 0,0 0 0 16,32-7 1-16,-18 9-1 0,-14-2 0 15,0 0 0-15,9 0 0 0,-9 0 0 0,0 0 0 0,0 0 0 16,9-4 0-16,-9 4 0 0,0 0 0 0,0 0 0 16,-28 4 1-16,-29 1-1 0,57-5 0 0,0 0 0 0,-72 7 1 15,-16 1-1-15,88-8 1 0,0 0-1 0,-99 4 1 16,-5-1-1-16,104-3 2 0,0 0-2 16,-108 2 2-16,13 2-2 0,95-4 0 0,0 0 0 0,-90 0 1 15,14 0-1-15,76 0 0 0,0 0 0 0,-58-4 0 16,26 8 0-16,32-4 0 0,0 0 0 0,-20 0 0 15,12 1 0-15,8-1 0 0,0 0 0 0,0 0 0 16,0 0 0-16,0 0 0 0,0 0 0 0,21 5 0 16,21-8 0-16,-42 3-1 0,0 0 1 0,58-7 0 15,11-2 0-15,-69 9-1 0,0 0 1 0,85-12 0 0,10 0 0 16,-95 12 0-16,0 0 0 0,99-7 0 16,-9 7 0-16,-90 0 0 0,0 0 0 0,81 2 0 0,-16 3 0 15,-65-5 0-15,0 0 0 0,48 4 1 0,-20 1-1 16,-28-5 0-16,0 0 0 0,9 7 0 0,-18 3 0 15,9-10 1-15,0 0-1 0,-28 16 1 0,-28 8-1 16,56-24 2-16,0 0-2 0,-64 22 3 0,1-4-3 16,63-18 0-16,0 0 0 0,-52 15 1 0,17-8-1 15,35-7 0-15,0 0 0 0,-21 5 0 0,10-3 0 0,11-2 0 16,0 0 0-16,0 0 0 0,11-7 0 16,-11 7 0-16,0 0 0 0,25-7 0 0,21-3 0 0,-46 10 0 15,0 0 0-15,54-14 0 0,15-5 0 0,-69 19 0 16,0 0 0-16,79-17 0 0,8-2 0 0,-87 19 0 15,0 0 0-15,85-12 1 0,-11 1-1 0,-74 11 0 0,0 0 0 16,63-7 1-16,-10 0-1 0,-53 7 2 0,0 0-2 0,41-3 2 16,-18 5-2-16,-23-2 0 0,0 0 0 0,14 0 0 15,-7 0 0-15,-7 0 0 0,0 0 0 0,-9 3 1 16,-21 6-1-16,30-9 0 0,0 0 0 0,-40 8 1 16,-6-1-1-16,46-7 0 0,0 0 0 0,-55 7 0 15,-9 4 0-15,64-11-2 0,0 0 2 0,-67 12-1 16,9 0 1-16,58-12-7 0,0 0 7 0,-46 15-6 15,11-1 6-15,1 0-739 0</inkml:trace>
  <inkml:trace contextRef="#ctx0" brushRef="#br0" timeOffset="23210.91">13919 11243 359 0,'0'0'0'15,"0"0"0"-15,45-5 0 0,-45 5 14 0,0 0-14 16,41-7 15-16,-2 2-15 0,-39 5 9 0,0 0-9 0,30-5 10 16,-12 1-10-16,-18 4 10 0,0 0-10 0,10-1 10 15,-10 1-10-15,0 0 13 0,0 0-13 0,7 0 14 16,-7 0-14-16,0 0 15 0,0 0-15 0,-17 0 16 15,-21 1-16-15,38-1 18 0,0 0-18 0,-44 4 19 16,-2 1-19-16,46-5 20 0,0 0-20 0,-49 0 21 16,0 0-21-16,49 0 19 0,0 0-19 0,-48 0 20 15,2 0-20-15,46 0 19 0,0 0-19 0,-37 4 19 16,9 1-19-16,28-5 16 0,0 0-16 0,-23 5 16 16,2 0-16-16,21-5 13 0,0 0-13 0,-23 7 14 0,9 3-14 15,14-10 12-15,0 0-12 0,-18 13 12 16,2 0-12-16,16-13 6 0,0 0-6 0,-10 14 7 0,-1-5-7 15,11-9 4-15,0 0-4 0,-7 7 4 0,7-7-4 16,0 0 3-16,0 0-3 0,-9 9 3 0,0-6-3 16,9-3 5-16,0 0-5 0,-10 2 5 0,1-2-5 15,9 0 7-15,0 0-7 0,-7-2 7 0,0 0-7 0,7 2 9 16,0 0-9-16,-9-1 9 0,0-1-9 16,9 2 11-16,0 0-11 0,0 0 11 0,0 0-11 0,0 0 12 15,0 0-12-15,-7-5 13 0,7 5-13 0,0 0 12 0,0 0-12 16,0 0 12-16,0 0-12 0,0 0-588 15</inkml:trace>
  <inkml:trace contextRef="#ctx0" brushRef="#br0" timeOffset="33071.21">18108 10061 135 0,'0'0'0'0,"0"0"0"0,53-3 0 15,-53 3 4-15,0 0-4 0,55-3 4 0,8-3-4 16,-63 6 13-16,0 0-13 0,69-3 13 0,-2 1-13 16,-67 2 19-16,0 0-19 0,67-2 19 0,0-1-19 15,-67 3 18-15,0 0-18 0,73-2 18 0,4 4-18 16,-77-2 17-16,0 0-17 0,78 3 18 0,-6-6-18 15,-72 3 15-15,0 0-15 0,67-5 15 0,-7 1-15 16,-60 4 14-16,0 0-14 0,59-10 15 0,-3 0-15 16,-56 10 17-16,0 0-17 0,57-14 17 0,1 0-17 0,-58 14 21 0,0 0-21 15,54-12 21-15,-8 5-21 0,-46 7 25 16,0 0-25-16,39-2 25 0,-5 2-25 0,-34 0 23 16,0 0-23-16,35 4 23 0,6 4-23 0,-41-8 21 0,0 0-21 15,40 9 22-15,-8-4-22 0,-32-5 19 0,0 0-19 16,26 4 20-16,-6-1-20 0,-20-3 25 0,0 0-25 15,21 0 25-15,-3 0-25 0,-18 0 18 0,0 0-18 16,16-3 18-16,-1 1-18 0,-15 2 11 0,0 0-11 0,15-4 12 16,-3 1-12-16,-12 3 8 0,0 0-8 0,16-4 9 15,5 4-9-15,-21 0 5 0,0 0-5 16,25 4 6-16,3-2-6 0,-28-2 3 0,0 0-3 0,32 3 3 16,-1 4-3-16,-31-7 0 0,0 0 0 0,30 3 1 15,-5 1-1-15,-25-4 1 0,0 0-1 0,27 2 1 16,6 1-1-16,-33-3 2 0,0 0-2 0,35 0 2 15,-3 0-2-15,-32 0 6 0,0 0-6 0,32 0 6 16,10 0-6-16,-42 0 11 0,0 0-11 0,48 2 11 16,-4 3-11-16,-44-5 13 0,0 0-13 0,42 5 13 0,-6-3-13 15,-36-2 14-15,0 0-14 0,33 2 15 0,-3 3-15 16,-30-5 10-16,0 0-10 0,32 5 10 0,2-3-10 16,-34-2 7-16,0 0-7 0,33 2 8 0,-5-1-8 15,-28-1 5-15,0 0-5 0,27 2 5 0,-10 1-5 16,-17-3 3-16,0 0-3 0,18 0 4 0,-4 4-4 15,-14-4 1-15,0 0-1 0,6 2 2 0,-6-2-2 16,0 0 0-16,0 0 0 0,0 0 1 0,0 0-1 0,0 0 0 16,0 0 0-16,0 0 0 0,-6-2 0 0,6 2 0 15,0 0 0-15,-23-2 0 0,-17 0 0 0,40 2 0 16,0 0 0-16,-50-5 0 0,-3 0 0 0,53 5 2 0,0 0-2 16,-56-7 2-16,-6 0-2 0,62 7 6 15,0 0-6-15,-72-3 7 0,-9 6-7 0,81-3 10 0,0 0-10 16,-82 2 10-16,3 0-10 0,79-2 11 0,0 0-11 15,-85 0 11-15,-8-2-11 0,93 2 11 0,0 0-11 16,-96-2 11-16,-2 2-11 0,98 0 6 0,0 0-6 0,-101 2 6 16,-10-2-6-16,111 0 2 0,0 0-2 0,-115-2 2 15,2 2-2-15,113 0 1 0,0 0-1 0,-116 2 1 16,-1 1-1-16,117-3 0 0,0 0 0 0,-116 4 0 16,6-1 0-16,110-3 0 0,0 0 0 0,-107 4 0 15,4-1 0-15,103-3-1 0,0 0 1 0,-97 5-1 16,6-3 1-16,91-2-2 0,0 0 2 0,-87 2-1 15,13-4 1-15,74 2-2 0,0 0 2 0,-74-2-1 16,-2-3 1-16,76 5-3 0,0 0 3 0,-69-1-2 16,-1 1 2-16,70 0-3 0,0 0 3 0,-66 0-2 0,8-2 2 15,58 2-3-15,0 0 3 0,-49 2-3 16,3 4 3-16,46-6-3 0,0 0 3 0,-44 6-3 0,3 1 3 16,41-7-4-16,0 0 4 0,-35 0-3 0,6 0 3 15,29 0-6-15,0 0 6 0,-23 1-5 0,1 3 5 16,22-4-3-16,0 0 3 0,-18 3-3 0,0 1 3 15,18-4-2-15,0 0 2 0,-14 3-2 0,-9 1 2 16,23-4 0-16,0 0 0 0,-21 1 0 0,7 3 0 16,14-4 0-16,0 0 0 0,-12 3 0 0,1 2 0 0,11-5 0 15,0 0 0-15,-14 7 0 0,5-1 0 0,9-6 0 0,0 0 0 16,-9 3 0-16,2-1 0 0,7-2-1 16,0 0 1-16,0 0-1 0,-9 0 1 0,9 0-3 0,0 0 3 15,0 0-3-15,0 0 3 0,0 0-3 0,0 0 3 16,-10-2-3-16,10 2 3 0,0 0-3 0,0 0 3 15,0 0-3-15,0 0 3 0,0 0-2 0,0 0 2 16,0 0-1-16,0 0 1 0,0 0-1 0,0 0 1 16,0 0 0-16,0 0 0 0,0 0 0 0,0 0 0 0,0 0 0 15,0 0 0-15,0 0 0 0,0 0 0 0,0 0 0 16,0 0 0-16,0 0 0 0,0 0 0 0,0 0 1 16,0 0-1-16,0 0 0 0,0 0 0 0,0 0 1 15,9-5-1-15,-9 5 1 0,0 0-1 0,10-4 2 16,6 1-2-16,-16 3 3 0,0 0-3 0,14-4 4 15,-2 1-4-15,-12 3 5 0,0 0-5 0,15-3 6 16,-10 1-6-16,-5 2 7 0,0 0-7 0,0 0 7 16,12-7-7-16,-12 7 7 0,0 0-7 0,0 0 8 15,9 0-8-15,-9 0 6 0,0 0-6 0,0 0 6 16,0 0-6-16,0 0 4 0,0 0-4 0,0 0 4 0,0 0-4 16,0 0 1-16,0 0-1 0,0 0 1 0,11 10-1 15,-11-10 0-15,0 0 0 0,5-10 0 0,-5-42 0 16,0 2-673-16</inkml:trace>
  <inkml:trace contextRef="#ctx0" brushRef="#br0" timeOffset="44407.11">21184 10139 371 0,'0'0'0'0,"0"0"0"0,44 0 0 15,-44 0 4-15,0 0-4 0,50 4 5 0,10-2-5 16,-60-2 29-16,0 0-29 0,72 1 30 0,9 4-30 0,-81-5 36 16,0 0-36-16,81 6 36 0,2-5-36 0,-83-1 30 15,0 0-30-15,88 2 30 0,10 2-30 0,-98-4 18 16,0 0-18-16,102 1 19 0,-5 3-19 0,-97-4 20 0,0 0-20 16,99 1 21-16,7 1-21 0,-106-2 18 0,0 0-18 15,102 0 19-15,-10-3-19 0,-92 3 18 0,0 0-18 16,85-5 18-16,-6-2-18 0,-79 7 15 15,0 0-15-15,72-9 16 0,-5 2-16 0,-67 7 29 0,0 0-29 0,57-5 29 16,-15 1-29-16,-42 4 23 0,0 0-23 16,34-3 24-16,-13 3-24 0,-21 0 19 0,0 0-19 0,18 0 20 15,-4-2-20-15,-14 2 18 0,0 0-18 0,10 0 19 16,-1 0-19-16,-9 0 17 0,0 0-17 0,7 0 17 16,-7 0-17-16,0 0 12 0,0 0-12 0,0 0 13 15,0 0-13-15,0 0 9 0,0 0-9 0,0 0 10 16,-7-15-10-16,7 15 6 0,0 0-6 0,-23-16 6 15,-12-1-6-15,35 17 3 0,0 0-3 0,-48-16 3 16,-14 1-3-16,62 15 1 0,0 0-1 0,-67-16 2 16,-3 6-2-16,70 10 3 0,0 0-3 0,-76-4 3 0,-14 4-3 15,90 0 5-15,0 0-5 0,-95 0 6 0,1 7-6 16,94-7 9-16,0 0-9 0,-95 7 10 0,-1-3-10 16,96-4 12-16,0 0-12 0,-98 1 13 0,-1-1-13 15,99 0 12-15,0 0-12 0,-88-3 12 0,6-1-12 16,82 4 13-16,0 0-13 0,-76-10 13 0,2 0-13 15,74 10 10-15,0 0-10 0,-70-14 11 0,-4 0-11 16,74 14 7-16,0 0-7 0,-69-12 7 0,9 5-7 16,60 7 5-16,0 0-5 0,-58-2 5 0,6 4-5 15,52-2 4-15,0 0-4 0,-49 7 4 0,1 5-4 0,48-12 2 16,0 0-2-16,-44 9 2 0,5-1-2 0,39-8 1 0,0 0-1 16,-30 7 1-16,11 0-1 0,19-7 0 0,0 0 0 15,-9 5 0-15,0-3 0 0,9-2-1 0,0 0 1 16,0 0 0-16,0 0 0 0,0 0-2 0,0 0 2 0,0 0-1 15,-5 7 1-15,5-7-3 0,0 0 3 0,0 0-3 16,11 3 3-16,-11-3-4 0,0 0 4 0,16 6-3 16,12 2 3-16,-28-8-3 0,0 0 3 0,37 11-3 15,-2 1 3-15,-35-12-3 0,0 0 3 0,42 8-3 16,10 4 3-16,-52-12-1 0,0 0 1 0,60 13 0 16,7 2 0-16,-67-15 0 0,0 0 0 0,77 12 0 15,13-5 0-15,-90-7 0 0,0 0 0 0,96 5 0 16,-5 1 0-16,-91-6-1 0,0 0 1 0,96 3 0 15,4-3 0-15,-100 0-1 0,0 0 1 0,103-3-1 16,-8-1 1-16,-95 4-1 0,0 0 1 0,88-2 0 16,-7 2 0-16,-81 0 0 0,0 0 0 0,80 0 0 15,-3 2 0-15,-77-2 0 0,0 0 0 0,69 2 0 0,-5 0 0 16,-64-2 0-16,0 0 0 0,46 1 0 0,-16 4 0 16,-30-5 0-16,0 0 0 0,19 2 0 0,-7 2 0 15,-12-4 0-15,0 0 0 0,11 0 0 0,-4-2 0 16,-7 2 0-16,0 0 0 0,0 0 1 0,0 0-1 15,0 0 1-15,0 0-1 0,-12-10 2 0,-24-3-2 16,36 13 2-16,0 0-2 0,-51-13 2 0,-23 0-2 0,74 13 3 16,0 0-3-16,-86-8 3 0,-13 1-3 0,99 7 3 15,0 0-3-15,-106-7 3 0,-12-2-3 0,118 9 2 16,0 0-2-16,-119-5 3 0,7 3-3 0,112 2 0 0,0 0 0 16,-115 0 1-16,-2 4-1 0,117-4 0 15,0 0 0-15,-111 7 1 0,7-2-1 0,104-5 0 16,0 0 0-16,-93 9 0 0,6 1 0 0,87-10 0 0,0 0 0 15,-76 3 0-15,11-3 0 0,65 0 0 16,0 0 0-16,-44-1 0 0,16-1 0 0,28 2 0 0,0 0 0 0,-16 0 0 16,16 0 0-16,0 0-1 0,0 0 1 15,0 0 0-15,31-7 0 0,-31 7-3 0,0 0 3 0,46-10-2 16,20-6 2-16,1 1-833 0</inkml:trace>
  <inkml:trace contextRef="#ctx0" brushRef="#br0" timeOffset="49003.3">21671 10165 247 0,'0'0'0'0,"27"0"0"15,43 0 0-15,-70 0 20 0,0 0-20 0,88-1 20 16,11 1-20-16,-99 0 93 0,0 0-93 0,101-6 93 16,-9 3-93-16,-92 3 78 0,0 0-78 0,95 0 78 15,4 3-78-15,-99-3 54 0,0 0-54 0,93 7 55 16,-12 0-55-16,-81-7 22 0,0 0-22 0,75 7 22 0,-8 2-22 15,-67-9 18-15,0 0-18 0,61 3 18 0,-9-1-18 16,-52-2 12-16,0 0-12 0,38 0 12 0,-15 0-12 16,-23 0 11-16,0 0-11 0,16-2 12 0,-5 1-12 15,-11 1 11-15,0 0-11 0,9-2 11 0,-9 2-11 16,0 0 17-16,0 0-17 0,10-12 17 0,-10 1-17 16,0 11 22-16,0 0-22 0,-5-10 23 0,-6-4-23 15,11 14 26-15,0 0-26 0,-16-12 27 0,-14 3-27 0,30 9 32 16,0 0-32-16,-33-1 32 0,-4 4-32 0,37-3 32 15,0 0-32-15,-41 5 33 0,-1-5-33 0,42 0 27 16,0 0-27-16,-41 0 27 0,1 0-27 0,40 0 7 16,0 0-7-16,-41-3 7 0,-1-1-7 0,42 4 0 0,0 0 0 15,-50-3 1-15,-4 1-1 0,54 2 0 16,0 0 0-16,-62-7 0 0,-3 2 0 0,65 5-4 0,0 0 4 16,-67-3-3-16,-6 1 3 0,73 2-6 0,0 0 6 0,-72-4-5 15,-9 1 5-15,81 3-6 0,0 0 6 0,-82-9-5 16,1 6 5-16,81 3-7 0,0 0 7 0,-77-4-7 15,6 8 7-15,71-4-8 0,0 0 8 0,-69 3-7 16,2 1 7-16,67-4-6 0,0 0 6 0,-62 5-5 16,8-2 5-16,54-3-6 0,0 0 6 0,-43 9-5 15,8-6 5-15,35-3-7 0,0 0 7 0,-23 6-7 16,13-3 7-16,10-3-9 0,0 0 9 0,-9 0-8 16,9 0 8-16,0 0-6 0,0 0 6 0,-9-3-6 15,9 3 6-15,0 0-5 0,0 0 5 0,0 0-5 16,10 5 5-16,-10-5-4 0,0 0 4 0,18 2-4 15,19-4 4-15,-37 2-2 0,0 0 2 0,43-2-2 0,2 2 2 16,-45 0-1-16,0 0 1 0,52 2-1 0,8 1 1 16,-60-3-1-16,0 0 1 0,60 7 0 0,3-2 0 15,-63-5-3-15,0 0 3 0,69 4-2 0,9-1 2 16,-78-3-4-16,0 0 4 0,77 4-4 0,-3-1 4 16,-74-3-3-16,0 0 3 0,71 2-3 0,-9-2 3 0,-62 0-4 15,0 0 4-15,60-2-3 0,-2 1 3 16,-58 1-3-16,0 0 3 0,53-2-2 0,-4 0 2 0,-49 2-2 15,0 0 2-15,36-2-2 0,-13 2 2 0,-23 0-1 16,0 0 1-16,17 0-1 0,-6 4 1 0,-11-4-1 16,0 0 1-16,7 2-1 0,-7-2 1 0,0 0-1 0,0 0 1 15,10 0 0-15,-10 0 0 0,0 0 0 16,0 0 0-16,0 0 0 0,-10-4 0 0,10 4 0 0,0 0 0 16,-18-2 0-16,-14 2 0 0,32 0 0 15,0 0 0-15,-40-3 0 0,-1 1 0 0,41 2 0 0,0 0 0 16,-35 0 0-16,0-3 0 0,35 3 0 0,0 0 0 0,-32-4 0 15,4-4 0-15,28 8-1 0,0 0 1 0,-23-4 0 16,7 1 0-16,16 3 0 0,0 0 0 0,-13 0 0 16,6 0 0-16,7 0 0 0,0 0 0 0,0 0 0 15,-8 0 0-15,8 0 0 0,0 0 0 0,0 0 0 16,0 0 0-16,0 0 0 0,0 0 0 0,0 0 0 16,-7 0 0-16,7 0 1 0,0 0-1 0,0 0 1 15,0 0-1-15,0 0 2 0,0 0-2 0,0 0 2 16,0 0-2-16,0 0 3 0,0 0-3 0,0 0 4 15,0 0-4-15,0 0 5 0,0 0-5 0,0 0 5 0,0 0-5 16,0 0 5-16,0 0-5 0,0 0 6 0,0 0-6 16,0 0 5-16,0 0-5 0,0 0 5 0,0 0-5 15,0 0 4-15,0 0-4 0,0 0 5 0,0 0-5 16,0 0 3-16,0 0-3 0,0 0 4 0,0 0-4 16,0 0 2-16,0 0-2 0,0 0 2 0,0 0-2 15,0 0 1-15,0 0-1 0,0 0 1 0,0 0-1 16,0 0 0-16,0 0 0 0,0 0 0 0,0 0 0 15,0 0 0-15,0 0 0 0,0 0 0 0,0 0 0 0,0 0 0 16,0 0 0-16,0 0 0 0,-8-2 0 0,8 2 0 16,0 0 0-16,0 0 0 0,0 0 0 0,0 0 0 15,0 0 0-15,0 0 0 0,-7-4 0 0,7 4 1 0,0 0-1 16,0 0 1-16,0 0-1 0,0 0 2 0,0 0-2 16,0 0 3-16,-7-3-3 0,7 3 3 0,0 0-3 15,0 0 4-15,0 0-4 0,0 0 7 0,0 0-7 0,0 0 7 16,0 0-7-16,0 0 9 0,0 0-9 15,0 0 10-15,0 0-10 0,0 0 11 0,0 0-11 16,0 0 12-16,-3-9-12 0,3 9 11 0,0 0-11 0,0 0 11 16,0 0-11-16,0 0 7 0,0 0-7 0,0 0 8 15,0 0-8-15,0 0 4 0,0 0-4 0,0 0 4 16,0 0-4-16,0 0 1 0,0 0-1 0,0 0 2 16,0 0-2-16,0 0 0 0,0 0 0 0,0 0 1 15,0 0-1-15,0 0 0 0,0 0 0 0,0 0 0 16,0-7 0-16,0 7 0 0,0 0 0 0,0 0 0 15,0 0 0-15,0 0 0 0,0 0 0 0,0 0 1 16,0 0-1-16,0 0 3 0,0 0-3 0,0 0 3 16,0 0-3-16,0 0 6 0,0 0-6 0,0 0 7 0,0 0-7 15,0 0 13-15,0 0-13 0,0 0 13 0,0-6-13 16,0 6 15-16,0 0-15 0,0 0 15 0,0 0-15 16,0 0 18-16,0 0-18 0,0 0 18 0,0-7-18 15,0 7 18-15,0 0-18 0,0 0 18 0,0 0-18 16,0 0 17-16,0 0-17 0,0 0 18 0,0-7-18 0,0 7 15 15,0 0-15-15,0 0 15 0,0-7-15 0,0 7 15 16,0 0-15-16,0 0 15 0,0-12-15 0,0 12 13 16,0 0-13-16,0-6 14 0,0 6-14 0,0 0 8 0,0 0-8 15,0-10 9-15,0 10-9 0,0 0 5 16,0 0-5-16,0-7 6 0,0 7-6 0,0 0 3 0,0 0-3 16,-7-7 3-16,7 7-3 0,0 0 2 15,0 0-2-15,0 0 3 0,-6-7-3 0,6 7 2 0,0 0-2 16,0 0 3-16,0 0-3 0,0 0 3 0,0 0-3 15,0 0 3-15,0-5-3 0,0 5 4 0,0 0-4 0,0 0 4 16,0 0-4-16,0 0 3 0,0 0-3 0,-15-10 4 16,-21-4-4-16,1 2-1101 0</inkml:trace>
  <inkml:trace contextRef="#ctx0" brushRef="#br0" timeOffset="51118.35">23191 10091 303 0,'0'0'0'0,"0"0"0"16,0 0 0-16,0 0 9 0,0 0-9 0,0 0 10 0,0 0-10 15,0 0 20-15,0 0-20 0,0 0 20 0,0 0-20 16,0 0 37-16,0 0-37 0,0 0 38 0,0 0-38 16,0 0 26-16,0 0-26 0,0 0 26 0,0 0-26 15,0 0 22-15,0 0-22 0,0 0 23 0,23 12-23 16,-23-12 18-16,0 0-18 0,15 5 18 0,0-1-18 15,-15-4 16-15,0 0-16 0,14 3 17 0,7-3-17 16,-21 0 14-16,0 0-14 0,26-3 14 0,4 1-14 0,-30 2 16 16,0 0-16-16,32 0 16 0,5 2-16 0,-37-2 22 15,0 0-22-15,42 3 23 0,8-3-23 0,-50 0 21 16,0 0-21-16,60 2 22 0,10 1-22 0,-70-3 28 16,0 0-28-16,80 7 28 0,8 0-28 0,-88-7 30 0,0 0-30 15,101 5 30-15,5-1-30 0,-106-4 25 0,0 0-25 16,111 3 26-16,-4 2-26 0,-107-5 22 0,0 0-22 15,110 4 23-15,5-2-23 0,-115-2 22 0,0 0-22 16,111 1 23-16,-7 5-23 0,-104-6 20 0,0 0-20 0,93 0 21 16,-6-6-21-16,-87 6 17 15,0 0-17-15,81-3 17 0,-3 1-17 0,-78 2 22 0,0 0-22 0,67 0 23 16,-11 0-23-16,-56 0 26 0,0 0-26 0,43-2 26 16,-19 2-26-16,-24 0 28 0,0 0-28 0,16 0 29 15,-2 0-29-15,-14 0 33 0,0 0-33 0,9 0 34 16,-9 0-34-16,0 0 36 0,0 0-36 0,11 0 36 15,-4-3-36-15,-7 3 32 0,0 0-32 0,0 0 32 16,9-3-32-16,-9 3 32 0,0 0-32 0,0 0 32 16,0 0-32-16,0 0 29 0,0 0-29 0,7-6 29 15,-7 6-29-15,0 0 27 0,0 0-27 0,1-5 28 0,-1 5-28 16,0 0 23-16,0 0-23 0,2-7 24 0,0-1-24 16,-2 8 21-16,0 0-21 0,0-9 21 0,-2 2-21 15,2 7 15-15,0 0-15 0,-3-10 15 0,1 3-15 16,2 7 12-16,0 0-12 0,0 0 13 0,0 0-13 15,0 0 9-15,0 0-9 0,0-7 10 0,0 7-10 16,0 0 7-16,0 0-7 0,0-7 8 0,0 7-8 0,0 0 6 16,0 0-6-16,0 0 6 0,0 0-6 0,0 0 4 15,0 0-4-15,0-5 5 0,0 5-5 0,0 0 4 16,0 0-4-16,0 0 4 0,0 0-4 0,0 0 3 0,0 0-3 16,0 0 3-16,0 0-3 0,0 0 2 15,0 0-2-15,0 0 3 0,0 0-3 0,0 0 2 0,0 0-2 16,0 0 3-16,0 0-3 0,0 0 2 15,0 0-2-15,5 5 2 0,-5-5-2 0,0 0 2 0,0 0-2 16,4 9 2-16,-4-9-2 0,0 0 1 0,0 0-1 16,0 0 1-16,5 10-1 0,-5-10 1 0,0 0-1 15,2 7 1-15,1 0-1 0,-3-7 0 0,0 0 0 0,0 0 1 16,0 0-1-16,0 0 0 0,0 0 0 0,6 7 0 16,-6-7 0-16,0 0 0 0,0 0 0 0,0 0 0 15,0 0 0-15,0 0 0 0,0 0 0 0,0 0 0 16,-6 7 0-16,6-7 0 0,0 0 0 0,0 0 0 15,-9 8 0-15,9-8 0 0,0 0 0 0,-7 4 0 16,7-4 0-16,0 0 0 0,0 0 0 0,-8 3 0 16,8-3 0-16,0 0 0 0,0 0 0 0,0 0 0 15,0 0 0-15,0 0 0 0,0 0 0 0,-7 0 0 0,7 0 0 16,0 0 0-16,0 0 0 0,0 0 0 0,0 0 0 16,0 0-1-16,0 0 1 0,0 0 0 0,0 0 0 15,0 0-1-15,0 0 1 0,0 0 0 0,0 0 0 16,0 0-2-16,0 0 2 0,0 0-1 0,0 0 1 15,0 0-2-15,0 0 2 0,0 0-1 0,0 0 1 16,0 0-2-16,0 0 2 0,0 0-2 0,0 0 2 16,0 0-2-16,0 0 2 0,0 0-2 0,0 0 2 15,0 0-3-15,0 0 3 0,0 0-2 0,7 5 2 0,-7-5-3 16,0 0 3-16,0 0-3 0,0 0 3 0,0 0-3 0,0 0 3 16,0 0-3-16,7 6 3 0,-7-6-3 15,0 0 3-15,0 0-3 0,0 0 3 0,0 0-3 0,0 0 3 16,0 0-2-16,3 6 2 0,-3-6-2 0,0 0 2 15,0 0-2-15,0 0 2 0,0 0-2 0,0 0 2 16,0 0-2-16,7 6 2 0,-7-6-3 0,0 0 3 16,0 0-2-16,0 0 2 0,0 0-6 0,0 0 6 15,0 0-6-15,0 0 6 0,0 0-16 0,0 0 16 0,-2-6-15 16,-6 0 15-16,8 6-22 0,0 0 22 16,-13-6-22-16,1-2 22 0,12 8-30 0,0 0 30 0,-14-11-29 15,-4-3 29-15,18 14-35 0,0 0 35 0,-16-12-34 16,6 5 34-16,10 7-35 0,0 0 35 0,0 0-34 15,-9-5 34-15,9 5-31 0,0 0 31 0,0 0-31 16,0 0 31-16,0 0-29 0,0 0 29 0,0 0-28 16,-7-1 28-16,7 1-29 0,0 0 29 0,0 0-29 15,-4 10 29-15,4-10-45 0,0 0 45 0,0 0-45 16,-5 7 45-16,5-7-55 0,0 0 55 0,0 0-54 0,-7 7 54 16,7-7-61-16,0 0 61 0,0 0-60 0,-12 1 60 15,12-1-56-15,0 0 56 0,-9-1-55 0,-2-1 55 16,11 2-49-16,0 0 49 0,-12-7-48 0,-4 2 48 15,16 5-30-15,0 0 30 0,-21-7-29 0,-7 5 29 16,28 2-22-16,0 0 22 0,-36-7-22 0,-10-8 22 16,0-1-468-16</inkml:trace>
  <inkml:trace contextRef="#ctx0" brushRef="#br0" timeOffset="62002.68">26718 5143 550 0,'0'0'0'0,"0"0"0"16,0 0 0-16,0 0 6 0,0 0-6 0,-24-12 6 16,9 5-6-16,15 7 30 0,0 0-30 0,-17-2 30 0,-3 6-30 15,20-4 30-15,0 0-30 0,-24 10 31 0,-5 6-31 16,29-16 27-16,0 0-27 0,-38 19 28 0,-10 9-28 16,48-28 15-16,0 0-15 0,-56 32 15 0,-12 5-15 15,68-37 12-15,0 0-12 0,-68 40 12 0,-5 1-12 16,73-41 13-16,0 0-13 0,-79 40 14 0,-11 5-14 15,90-45 14-15,0 0-14 0,-97 61 14 0,-4 16-14 0,101-77 10 16,0 0-10-16,-104 85 10 0,-9-2-10 16,113-83 7-16,0 0-7 0,-111 85 8 0,2 9-8 0,109-94 10 15,0 0-10-15,-103 88 10 0,6-3-10 16,97-85 11-16,0 0-11 0,-92 81 12 0,4-12-12 0,88-69 13 16,0 0-13-16,-76 73 13 0,11-6-13 0,65-67 12 0,0 0-12 15,-58 70 12-15,5-5-12 0,53-65 11 0,0 0-11 16,-44 59 11-16,12-12-11 0,32-47 7 0,0 0-7 15,-28 36 8-15,10-8-8 0,18-28 4 0,0 0-4 16,-9 19 5-16,7-10-5 0,2-9 2 0,0 0-2 0,0 0 2 16,0 0-2-16,0 0-709 0</inkml:trace>
  <inkml:trace contextRef="#ctx0" brushRef="#br0" timeOffset="62391.46">24535 5813 606 0,'0'0'0'0,"0"0"0"0,6 12 0 15,-6-12 7-15,0 0-7 0,1 21 8 0,5 7-8 16,-6-28 17-16,0 0-17 0,3 38 17 0,-6 10-17 16,3-48 9-16,0 0-9 0,-6 52 9 0,-1 9-9 15,7-61 7-15,0 0-7 0,-7 60 7 0,-2 8-7 0,9-68 7 16,0 0-7-16,-10 60 7 0,1 6-7 0,9-66 6 16,0 0-6-16,-11 64 6 0,6 5-6 0,5-69 12 0,0 0-12 15,-3 66 12-15,4-7-12 0,-1-59 18 16,0 0-18-16,6 48 18 0,6-11-18 0,-12-37 18 0,0 0-18 15,26 24 19-15,19-3-19 0,-45-21 28 0,0 0-28 16,60 8 29-16,17-1-29 0,-77-7 30 0,0 0-30 0,94-9 30 16,24-13-30-16,-118 22 26 0,0 0-26 15,129-42 26-15,17-22-26 0,-1 4-675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21:52.673"/>
    </inkml:context>
    <inkml:brush xml:id="br0">
      <inkml:brushProperty name="width" value="0.05292" units="cm"/>
      <inkml:brushProperty name="height" value="0.05292" units="cm"/>
      <inkml:brushProperty name="color" value="#FF0000"/>
    </inkml:brush>
  </inkml:definitions>
  <inkml:trace contextRef="#ctx0" brushRef="#br0">6768 10399 91 0,'0'0'0'0,"0"0"0"0,0 0 0 16,0 0 0-16,0 0 0 0,23 26 1 0,-9-19-1 15,-14-7 24-15,0 0-24 0,18 5 24 0,1 2-24 16,-19-7 57-16,0 0-57 0,23 5 57 0,2-3-57 15,-25-2 52-15,0 0-52 0,24 0 52 0,8-2-52 16,-32 2 31-16,0 0-31 0,35 0 31 0,2 2-31 0,-37-2 44 16,0 0-44-16,45 3 45 0,-1-3-45 0,-44 0 48 15,0 0-48-15,46 4 49 0,-1 1-49 16,-45-5 45-16,0 0-45 0,50 5 46 0,-1-3-46 0,-49-2 44 16,0 0-44-16,58-2 44 0,11-3-44 0,-69 5 39 15,0 0-39-15,76-9 39 0,-2 2-39 0,-74 7 30 16,0 0-30-16,80-8 30 0,-8-10-30 0,-72 18 25 0,0 0-25 15,74-15 25-15,2-1-25 0,-76 16 21 0,0 0-21 0,76-8 22 16,-2 4-22-16,-74 4 17 0,0 0-17 0,71 0 17 16,-8 0-17-16,-63 0 12 0,0 0-12 0,64 4 13 15,5-4-13-15,-69 0 8 0,0 0-8 0,67 3 8 16,3 1-8-16,-70-4 7 0,0 0-7 0,64 1 7 16,-4-2-7-16,-60 1 7 0,0 0-7 0,58-2 7 15,-3 0-7-15,-55 2 4 0,0 0-4 0,58 0 5 16,2 0-5-16,-60 0 6 0,0 0-6 0,62 0 6 15,-8 2-6-15,-54-2 6 0,0 0-6 0,53 3 7 16,-7 1-7-16,-46-4 7 0,0 0-7 0,43 5 7 16,-3 5-7-16,-40-10 10 0,0 0-10 0,41 11 10 0,-1-4-10 15,-40-7 11-15,0 0-11 0,44 5 12 0,6 0-12 16,-50-5 11-16,0 0-11 0,55 5 12 16,-2 0-12-16,-53-5 12 0,0 0-12 0,54 7 13 0,4-3-13 15,-58-4 10-15,0 0-10 0,60 3 10 0,4-1-10 16,-64-2 9-16,0 0-9 0,67 3 10 0,9 1-10 15,-76-4 5-15,0 0-5 0,78 9 5 0,-3-4-5 16,-75-5 2-16,0 0-2 0,78 7 2 0,7-2-2 16,-85-5 0-16,0 0 0 0,88 7 0 0,2 0 0 0,-90-7-1 15,0 0 1-15,94 5 0 0,-4-2 0 0,-90-3-1 16,0 0 1-16,97 4-1 0,14-2 1 0,-111-2-3 16,0 0 3-16,109 0-3 0,4-2 3 0,-113 2-4 15,0 0 4-15,117-2-4 0,4 0 4 0,-121 2-1 0,0 0 1 16,122-1-1-16,-9-1 1 0,-113 2 0 0,0 0 0 15,113-4 0-15,5 1 0 0,-118 3 1 0,0 0-1 16,113-2 1-16,-5 2-1 0,-108 0 3 0,0 0-3 0,101 0 3 16,1 2-3-16,-102-2 4 0,0 0-4 15,100 3 5-15,-4 3-5 0,-96-6 5 0,0 0-5 0,99 7 6 16,-1 3-6-16,-98-10 8 0,0 0-8 0,101 9 9 16,-2-1-9-16,-99-8 7 0,0 0-7 0,99 2 8 15,1-2-8-15,-100 0 5 0,0 0-5 0,99 0 6 16,0 3-6-16,-99-3 3 0,0 0-3 0,92 7 4 15,-2-3-4-15,-90-4 2 0,0 0-2 0,95 5 2 16,7 0-2-16,-102-5 1 0,0 0-1 0,104 7 1 16,-5 3-1-16,-99-10 0 0,0 0 0 0,104 11 1 15,11 1-1-15,-115-12 0 0,0 0 0 0,113 9 1 0,-7-6-1 16,-106-3 0-16,0 0 0 0,109 2 1 0,4 0-1 16,-113-2 1-16,0 0-1 0,110 0 2 0,-8-2-2 15,-102 2 2-15,0 0-2 0,101-4 3 0,6 1-3 16,-107 3 4-16,0 0-4 0,99 0 4 0,-2-5-4 15,-97 5 7-15,0 0-7 0,95-2 7 0,3 2-7 16,-98 0 9-16,0 0-9 0,97 0 10 0,0-2-10 0,-97 2 10 16,0 0-10-16,95-1 10 0,0-1-10 0,-95 2 11 15,0 0-11-15,96 0 12 0,8-4-12 0,-104 4 9 16,0 0-9-16,100-1 10 0,-8-1-10 0,-92 2 9 16,0 0-9-16,92-4 9 0,3 3-9 0,-95 1 7 15,0 0-7-15,90-7 7 0,-5 2-7 0,-85 5 3 16,0 0-3-16,83-9 4 0,-4 5-4 0,-79 4 1 0,0 0-1 15,87-5 2-15,3 0-2 0,-90 5 0 0,0 0 0 16,86-5 1-16,-5 1-1 0,-81 4 0 0,0 0 0 0,83-3 0 16,2-4 0-16,-85 7 0 0,0 0 0 0,90-7 0 15,0-5 0-15,-90 12 1 0,0 0-1 0,81-10 1 16,0-4-1-16,-81 14 4 0,0 0-4 0,83-12 4 16,2 1-4-16,-85 11 6 0,0 0-6 0,83-8 7 15,-7 2-7-15,-76 6 9 0,0 0-9 0,70-5 10 16,-1 0-10-16,-69 5 9 0,0 0-9 0,67-5 10 15,7-2-10-15,-74 7 11 0,0 0-11 0,76-5 11 16,-3 1-11-16,-73 4 11 0,0 0-11 0,67-5 11 16,-11-7-11-16,-56 12 10 0,0 0-10 0,55-12 10 0,-2 0-10 15,-53 12 11-15,0 0-11 0,53-12 12 16,-11 1-12-16,-42 11 14 0,0 0-14 0,35-10 14 0,-8 3-14 16,-27 7 10-16,0 0-10 0,16-4 10 15,-7 3-10-15,-9 1 6 0,0 0-6 0,7-2 7 0,-7 2-7 16,0 0 5-16,0 0-5 0,0 0 5 0,-23 2-5 15,23-2 4-15,0 0-4 0,-32-2 4 0,-14-10-4 16,2 0-1260-16</inkml:trace>
  <inkml:trace contextRef="#ctx0" brushRef="#br0" timeOffset="8968.75">20551 10456 147 0,'0'0'0'0,"37"5"0"0,58 7 0 16,-95-12 5-16,0 0-5 0,116 14 6 15,22 2-6-15,-138-16 44 0,0 0-44 0,148 12 44 16,9 3-44-16,-157-15 66 0,0 0-66 0,163 16 67 0,4-4-67 16,-167-12 70-16,0 0-70 0,168 11 71 0,0-3-71 15,-168-8 60-15,0 0-60 0,173 11 61 0,-1 2-61 16,-172-13 40-16,0 0-40 0,173 13 41 16,-5-3-41-16,-168-10 28 0,0 0-28 0,162 9 28 0,-10 6-28 15,-152-15 25-15,0 0-25 0,148 17 25 0,1 2-25 16,-149-19 19-16,0 0-19 0,146 13 20 0,-13-1-20 0,-133-12 17 15,0 0-17-15,125 12 18 0,-9 0-18 0,-116-12 17 16,0 0-17-16,106 5 17 0,-16-1-17 0,-90-4 16 16,0 0-16-16,80 3 17 0,-10-3-17 0,-70 0 14 0,0 0-14 15,51-3 14-15,-24 3-14 0,-27 0 13 0,0 0-13 16,0 0 13-16,-4-9-13 0,4 9 9 0,0 0-9 16,-33 0 10-16,-29 3-10 0,62-3 6 0,0 0-6 0,-88-7 7 15,-29-25-7-15,-1-1-732 0</inkml:trace>
  <inkml:trace contextRef="#ctx0" brushRef="#br0" timeOffset="10693.2">19686 10648 135 0,'0'0'0'0,"21"2"0"0,25 5 0 16,-46-7 10-16,0 0-10 0,69 7 11 0,12-4-11 15,-81-3 23-15,0 0-23 0,92 5 24 0,12-1-24 16,-104-4 39-16,0 0-39 0,111 3 40 0,2-3-40 16,-113 0 53-16,0 0-53 0,122-1 53 0,12-1-53 0,-134 2 41 15,0 0-41-15,141-4 42 0,12-6-42 0,-153 10 38 16,0 0-38-16,166-9 38 0,11 4-38 0,-177 5 27 0,0 0-27 16,178-10 27-16,9 1-27 0,-187 9 36 15,0 0-36-15,192-5 36 0,3-5-36 0,-195 10 40 0,0 0-40 16,201-7 41-16,-4 0-41 0,-197 7 37 0,0 0-37 15,198-7 38-15,-7 2-38 0,-191 5 42 0,0 0-42 0,183-9 43 16,-3 2-43-16,-180 7 38 0,0 0-38 16,161-5 39-16,-13 3-39 0,-148 2 38 0,0 0-38 0,141-2 39 15,-8 2-39-15,-133 0 33 0,0 0-33 0,121-5 34 16,-11 0-34-16,-110 5 29 0,0 0-29 0,97-5 30 16,-4 1-30-16,-93 4 14 0,0 0-14 0,80-3 14 15,-26-2-14-15,-54 5 7 0,0 0-7 0,39-6 7 16,-19 3-7-16,-20 3 8 0,0 0-8 0,10 0 9 15,-1-5-9-15,-9 5 11 0,0 0-11 0,2-7 11 16,-11-9-11-16,9 16 11 0,0 0-11 0,-19-8 11 16,-13 2-11-16,32 6 11 0,0 0-11 0,-42 6 11 15,-6-1-11-15,48-5 7 0,0 0-7 0,-51 12 7 0,1 7-7 16,50-19 0-16,0 0 0 0,-44 24 0 0,2 9 0 16,-1 0-940-16</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21:40.844"/>
    </inkml:context>
    <inkml:brush xml:id="br0">
      <inkml:brushProperty name="width" value="0.05292" units="cm"/>
      <inkml:brushProperty name="height" value="0.05292" units="cm"/>
      <inkml:brushProperty name="color" value="#FF0000"/>
    </inkml:brush>
  </inkml:definitions>
  <inkml:trace contextRef="#ctx0" brushRef="#br0">6994 12019 180 0,'0'0'0'0,"47"1"0"15,91 6 0-15,-138-7 1 0,0 0-1 0,162 2 2 16,6-2-2-16,-168 0 8 0,0 0-8 0,173-2 8 15,-2 1-8-15,-171 1 11 0,0 0-11 0,171 0 11 0,-3-7-11 16,-168 7 7-16,0 0-7 0,157-5 7 0,-2 1-7 16,-155 4 6-16,0 0-6 0,157-3 7 0,-1-3-7 15,-156 6 7-15,0 0-7 0,146-5 8 0,-1 0-8 16,-145 5 7-16,0 0-7 0,127-5 8 0,-14 0-8 0,-113 5 11 16,0 0-11-16,108-4 11 0,1-3-11 0,-109 7 14 15,0 0-14-15,104-3 15 0,-5 1-15 0,-99 2 17 16,0 0-17-16,90-5 18 0,-18 3-18 0,-72 2 22 0,0 0-22 15,66 0 23-15,-10 0-23 0,-56 0 23 0,0 0-23 16,48-2 24-16,-8 2-24 0,-40 0 19 16,0 0-19-16,32 0 20 0,-11 0-20 0,-21 0 16 0,0 0-16 15,13 0 17-15,-5 0-17 0,-8 0 15 0,0 0-15 16,0 0 16-16,11-3-16 0,-11 3 13 0,0 0-13 16,0 0 14-16,0 0-14 0,0 0 15 0,0 0-15 0,0 0 16 15,0 0-16-15,0 0 20 0,0 0-20 0,0 0 20 16,0 0-20-16,0 0 22 0,0 0-22 0,0 0 22 15,0 0-22-15,0 0 23 0,0 0-23 0,0 0 23 16,-9 5-23-16,9-5 21 0,0 0-21 0,0 0 22 16,0 0-22-16,0 0 19 0,0 0-19 0,-19 9 20 15,-13 1-20-15,-3 2-562 16</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4:03:11.829"/>
    </inkml:context>
    <inkml:brush xml:id="br0">
      <inkml:brushProperty name="width" value="0.05292" units="cm"/>
      <inkml:brushProperty name="height" value="0.05292" units="cm"/>
      <inkml:brushProperty name="color" value="#FF0000"/>
    </inkml:brush>
  </inkml:definitions>
  <inkml:trace contextRef="#ctx0" brushRef="#br0">2817 9885 124 0,'0'0'0'16,"0"0"0"-16,0 0 0 0,0 0 8 0,0 0-8 15,26-7 9-15,27-3-9 0,-53 10 33 0,0 0-33 16,63-14 33-16,1 0-33 0,-64 14 52 0,0 0-52 0,60-14 53 16,2 2-53-16,-62 12 44 0,0 0-44 0,65-12 45 15,11-2-45-15,-76 14 36 0,0 0-36 0,76-16 37 16,10 8-37-16,-86 8 26 0,0 0-26 0,90-11 26 16,0 10-26-16,-90 1 19 0,0 0-19 0,104 0 20 15,9 0-20-15,-113 0 13 0,0 0-13 0,119 1 14 16,-3-1-14-16,-116 0 17 0,0 0-17 0,124 0 17 15,12 0-17-15,-136 0 21 0,0 0-21 0,139-1 22 16,14-3-22-16,-153 4 20 0,0 0-20 0,158-3 20 16,-3 1-20-16,-155 2 15 0,0 0-15 0,166 0 16 15,5 0-16-15,-171 0 15 0,0 0-15 0,185-2 15 0,9-3-15 16,-194 5 11-16,0 0-11 0,200-9 12 0,8-10-12 16,-208 19 6-16,0 0-6 0,206-20 6 0,-6-1-6 15,-200 21 3-15,0 0-3 0,176-16 4 0,-27 11-4 16,-149 5 2-16,0 0-2 0,127 0 2 0,-20 9-2 15,-107-9 3-15,0 0-3 0,81 14 4 0,-24 5-4 16,-57-19 11-16,0 0-11 0,44 19 11 0,-17-5-11 0,-27-14 13 16,0 0-13-16,22 10 14 0,-7-1-14 0,2-4-594 0</inkml:trace>
  <inkml:trace contextRef="#ctx0" brushRef="#br0" timeOffset="18600.18">21389 9792 102 0,'0'0'0'16,"-28"-2"0"-16,-45 0 0 0,73 2 4 0,0 0-4 16,-102-3 5-16,-9-3-5 0,111 6 17 0,0 0-17 0,-113-3 17 15,-4 5-17-15,117-2 23 0,0 0-23 0,-130 1 23 16,-13-1-23-16,143 0 18 0,0 0-18 0,-150 0 19 16,-7 2-19-16,157-2 16 0,0 0-16 0,-164 2 16 15,-1-4-16-15,165 2 21 0,0 0-21 0,-171-3 22 16,-7 1-22-16,178 2 13 0,0 0-13 0,-191-5 14 15,-8 1-14-15,199 4 9 0,0 0-9 0,-205-3 9 16,-3-1-9-16,208 4 11 0,0 0-11 0,-206-1 11 16,-3 6-11-16,209-5 14 0,0 0-14 0,-211 2 14 15,-1 1-14-15,212-3 16 0,0 0-16 0,-217 7 17 0,0 2-17 16,217-9 17-16,0 0-17 0,-214 15 18 0,2-1-18 16,212-14 15-16,0 0-15 0,-215 19 16 0,-2 2-16 15,217-21 13-15,0 0-13 0,-214 19 14 0,-1-4-14 16,215-15 13-16,0 0-13 0,-212 18 14 0,11 2-14 15,201-20 5-15,0 0-5 0,-194 20 5 0,11-3-5 16,183-17 1-16,0 0-1 0,-173 15 2 0,7-2-2 16,166-13 0-16,0 0 0 0,-154 6 0 0,4-4 0 0,150-2-1 15,0 0 1-15,-125 0 0 0,24 0 0 16,101 0-1-16,0 0 1 0,-84-5 0 0,15-5 0 0,69 10-1 16,0 0 1-16,-59-11 0 0,26 1 0 0,33 10-1 0,0 0 1 15,-21-9 0-15,7 4 0 0,14 5 0 16,0 0 0-16,-9-3 0 0,9 3 0 0,0 0 0 0,0 0 0 15,3-13 0-15,17 3 0 0,-20 10 0 0,0 0 0 16,28-9 1-16,6 4-1 0,-34 5 0 0,0 0 0 16,37-5 1-16,-4 5-1 0,-33 0 0 0,0 0 0 0,39 0 0 15,2-2 0-15,-41 2 0 0,0 0 0 0,40-1 0 16,1-1 0-16,-41 2-1 0,0 0 1 0,40-2 0 16,1 4 0-16,-41-2-3 0,0 0 3 0,33 2-3 15,-3-1 3-15,-30-1-6 0,0 0 6 0,23 0-5 16,-3 0 5-16,-20 0-8 0,0 0 8 0,17 4-8 15,1 4 8-15,-18-8-12 0,0 0 12 0,18 7-12 16,-4-7 12-16,0 0-318 0</inkml:trace>
  <inkml:trace contextRef="#ctx0" brushRef="#br0" timeOffset="33462.95">4710 9715 337 0,'0'0'0'0,"39"0"0"0,69-3 0 16,-108 3 19-16,0 0-19 0,118-5 20 0,4-6-20 0,-122 11 49 15,0 0-49-15,109-8 50 0,-5 1-50 16,-104 7 62-16,0 0-62 0,94-9 62 0,-8-3-62 0,-86 12 46 16,0 0-46-16,87-12 46 0,-6 1-46 0,-81 11 25 0,0 0-25 15,69-10 26-15,-13 5-26 0,-56 5 23 16,0 0-23-16,41-4 24 0,-18-2-24 0,-23 6 29 0,0 0-29 16,14-4 30-16,-5 2-30 0,-9 2 33 0,0 0-33 15,0 0 34-15,0 0-34 0,0 0 34 0,0 0-34 16,0-7 34-16,0 7-34 0,0 0 28 0,0 0-28 0,-23 4 29 15,-27 13-29-15,1 0-720 0</inkml:trace>
  <inkml:trace contextRef="#ctx0" brushRef="#br0" timeOffset="57227.46">10054 4804 147 0,'0'0'0'0,"0"0"0"0,0 28 0 16,0-28 0-16,0 0 0 0,3 20 0 0,1 5 0 15,-4-25 11-15,0 0-11 0,7 24 12 0,5-5-12 16,-12-19 29-16,0 0-29 0,11 17 29 0,5 2-29 15,-16-19 35-15,0 0-35 0,14 25 35 0,-4 4-35 0,-10-29 31 16,0 0-31-16,7 40 31 0,-5 5-31 0,-2-45 28 16,0 0-28-16,4 55 29 0,-1 11-29 0,-3-66 26 15,0 0-26-15,0 73 26 0,-7-1-26 16,7-72 20-16,0 0-20 0,-9 82 20 0,2 9-20 0,7-91 18 0,0 0-18 16,-3 94 19-16,-6-6-19 0,9-88 15 0,0 0-15 15,-5 87 16-15,5 4-16 0,0-91 15 0,0 0-15 16,0 94 16-16,0 11-16 0,0-105 15 0,0 0-15 15,5 109 15-15,4 4-15 0,-9-113 15 0,0 0-15 0,9 112 16 16,-4 3-16-16,4 0-442 0</inkml:trace>
  <inkml:trace contextRef="#ctx0" brushRef="#br0" timeOffset="66807.17">2974 9897 113 0,'0'0'0'0,"0"0"0"15,31 7 0-15,-31-7 1 0,0 0-1 0,29 5 2 16,9-1-2-16,-38-4 11 0,0 0-11 0,46 1 12 16,4-1-12-16,-50 0 45 0,0 0-45 0,58-1 45 15,14-3-45-15,-72 4 68 0,0 0-68 0,81-3 68 16,17-1-68-16,-98 4 50 0,0 0-50 0,102-3 51 16,2 1-51-16,-104 2 40 0,0 0-40 0,113 0 41 0,9 2-41 15,-122-2 36-15,0 0-36 0,136 3 36 0,3-1-36 16,-139-2 28-16,0 0-28 0,159 0 28 0,12 2-28 15,-171-2 31-15,0 0-31 0,182 3 31 0,8-6-31 16,-190 3 28-16,0 0-28 0,207-7 29 0,10-4-29 16,-217 11 27-16,0 0-27 0,226-15 27 0,3-4-27 15,-229 19 26-15,0 0-26 0,228-21 26 0,-7 0-26 16,-221 21 22-16,0 0-22 0,211-24 23 0,-8 0-23 16,-203 24 23-16,0 0-23 0,187-24 23 0,-8-1-23 15,-179 25 23-15,0 0-23 0,158-27 23 0,-18-1-23 0,-140 28 23 16,0 0-23-16,123-26 23 0,-20-2-23 0,-103 28 21 15,0 0-21-15,81-27 22 0,-16-1-22 0,-65 28 24 16,0 0-24-16,53-26 24 0,-21 5-24 0,-32 21 22 0,0 0-22 16,23-15 22-16,-11 3-22 0,-12 12 25 0,0 0-25 15,2-9 25-15,-2 9-25 0,0 0 22 0,0 0-22 16,-2-7 23-16,2 7-23 0,0 0 16 0,0 0-16 0,-9-3 16 16,0 3-16-16,9 0 12 0,0 0-12 0,-17 0 12 15,-24 0-12-15,4 0-967 0</inkml:trace>
  <inkml:trace contextRef="#ctx0" brushRef="#br0" timeOffset="93274.1">16202 12619 214 0,'0'0'0'15,"30"-3"0"-15,53-9 0 0,-83 12 5 0,0 0-5 16,111-9 6-16,8-1-6 0,-119 10 15 0,0 0-15 0,130-6 16 16,-3 5-16-16,-127 1 31 0,0 0-31 0,127 0 32 15,-1 5-32-15,-126-5 23 0,0 0-23 0,121 9 24 16,12 1-24-16,-133-10 17 0,0 0-17 0,123 10 17 16,-10 1-17-16,-113-11 12 0,0 0-12 0,108 8 13 15,-1-4-13-15,-107-4 20 0,0 0-20 0,101 0 20 16,-13-4-20-16,-88 4 26 0,0 0-26 0,78-8 26 15,-7-1-26-15,-71 9 29 0,0 0-29 0,61-7 30 16,-1 0-30-16,-60 7 21 0,0 0-21 0,51-3 22 0,-13 1-22 16,-38 2 21-16,0 0-21 0,31 0 22 15,-1 2-22-15,-30-2 19 0,0 0-19 0,23 3 20 0,-5 1-20 16,-18-4 18-16,0 0-18 0,14 3 19 0,-5-3-19 16,-9 0 12-16,0 0-12 0,9 0 12 0,-1 0-12 15,-8 0 8-15,0 0-8 0,9 0 9 0,0 0-9 16,-9 0 4-16,0 0-4 0,7 0 5 0,-7 0-5 15,0 0 3-15,0 0-3 0,13 0 3 0,-3-3-3 16,-10 3 2-16,0 0-2 0,11-2 2 0,-1 2-2 0,-10 0 2 16,0 0-2-16,9 0 2 0,0 0-2 15,-9 0 4-15,0 0-4 0,0 0 4 0,9 0-4 0,-9 0 8 16,0 0-8-16,0 0 8 0,9 0-8 0,-9 0 12 16,0 0-12-16,0 0 12 0,0 0-12 0,0 0 16 15,0 0-16-15,0 0 16 0,7 0-16 0,-7 0 15 0,0 0-15 16,0 0 15-16,0 0-15 0,0 0 13 0,0 0-13 15,0 0 14-15,7 0-14 0,-7 0 8 0,0 0-8 0,0 0 9 16,0 0-9-16,0 0 5 0,0 0-5 0,0 0 6 16,0 0-6-16,0 0 2 0,0 0-2 0,0 0 3 15,0 0-3-15,0 0 1 0,0 0-1 0,0 0 1 16,0 0-1-16,0 0 0 0,0 0 0 0,0 0 1 16,0 0-1-16,0 0 1 0,0 0-1 0,0 0 1 15,0 0-1-15,0 0 3 0,0 0-3 0,0 0 3 16,0 0-3-16,0 0 4 0,0 0-4 0,0 0 4 15,0 0-4-15,0 0 5 0,0 0-5 0,0 0 5 16,0 0-5-16,0 0 6 0,0 0-6 0,0 0 6 16,0 0-6-16,0 0 5 0,0 0-5 0,0 0 5 15,0 0-5-15,0 0 5 0,0 0-5 0,0 0 6 0,0 0-6 16,0 0 5-16,0 0-5 0,0 0 5 16,0 0-5-16,0 0 6 0,0 0-6 0,0 0 6 0,5-7-6 15,-5 7 8-15,0 0-8 0,0 0 8 0,0 0-8 16,0 0 7-16,0 0-7 0,0 0 7 0,0 0-7 15,0 0 7-15,0 0-7 0,0 0 8 0,0 0-8 16,0 0 4-16,0 0-4 0,0 0 4 0,0 0-4 16,0 0 2-16,0 0-2 0,0-7 2 0,0 7-2 0,0 0 0 15,0 0 0-15,0 0 1 0,0 0-1 0,0 0 0 16,0 0 0-16,-5-5 0 0,5 5 0 0,0 0 0 16,0 0 0-16,0 0 0 0,0 0 0 0,0 0 0 0,0 0 0 15,-11-9 0-15,11 9 0 0,0 0 0 0,0 0 0 16,-12-7 0-16,12 7 0 0,0 0 0 0,0 0 0 15,-9-7 0-15,9 7 0 0,0 0 0 0,0 0 0 0,0 0 0 16,-7-5 0-16,7 5 0 0,0 0 0 16,0 0 0-16,0 0 0 0,0 0 0 0,0 0 0 0,0 0 0 15,-7 0 0-15,7 0 0 0,0 0 0 0,0 0 0 16,-4 7 0-16,1 2-776 0</inkml:trace>
  <inkml:trace contextRef="#ctx0" brushRef="#br0" timeOffset="97104.71">11843 13742 91 0,'0'0'0'0,"23"2"0"16,39 8 0-16,0 3-9 0</inkml:trace>
  <inkml:trace contextRef="#ctx0" brushRef="#br0" timeOffset="97792.47">12415 13803 135 0,'0'0'0'0,"26"0"0"16,52 9 0-16,-78-9 12 0,0 0-12 0,90 10 12 16,9 0-12-16,-99-10 36 0,0 0-36 0,109 9 37 15,1-2-37-15,-110-7 51 0,0 0-51 0,116 7 52 16,3 2-52-16,-119-9 46 0,0 0-46 0,121 12 47 15,-8-4-47-15,-113-8 34 0,0 0-34 0,118 9 35 0,1-2-35 16,-119-7 32-16,0 0-32 0,116 9 33 0,-6 1-33 16,-110-10 26-16,0 0-26 0,102 12 27 0,-1 2-27 15,-101-14 20-15,0 0-20 0,98 15 20 0,5-1-20 16,-103-14 12-16,0 0-12 0,95 14 13 0,-12-2-13 16,-83-12 7-16,0 0-7 0,85 12 8 0,-2 2-8 15,-83-14 7-15,0 0-7 0,81 14 7 0,-5-2-7 16,-76-12 11-16,0 0-11 0,67 14 11 0,-9 2-11 15,-58-16 14-15,0 0-14 0,51 8 15 0,-10 1-15 0,-41-9 15 16,0 0-15-16,39 7 16 0,-2-7-16 16,-37 0 14-16,0 0-14 0,35 0 15 0,2 0-15 0,-37 0 21 15,0 0-21-15,28 0 21 0,-7 0-21 0,-21 0 24 16,0 0-24-16,13 0 25 0,1 0-25 0,-14 0 25 0,0 0-25 16,9 0 26-16,-4 0-26 0,-5 0 20 0,0 0-20 15,0 0 21-15,11 0-21 0,-11 0 21 0,0 0-21 16,0 0 22-16,12 0-22 0,-12 0 19 0,0 0-19 15,0 0 20-15,0 0-20 0,0 0 18 0,0 0-18 0,0 0 19 16,0 0-19-16,0 0 15 0,0 0-15 0,0 0 16 16,0 0-16-16,0 0 13 0,0 0-13 0,0 0 14 15,0 0-14-15,0 0 10 0,0 0-10 0,-5-7 10 16,5 7-10-16,0 0 6 0,0 0-6 0,0 0 7 16,0 0-7-16,0 0 5 0,0 0-5 0,-9-4 5 15,9 4-5-15,0 0 4 0,0 0-4 0,0 0 4 16,0 0-4-16,0 0 3 0,0 0-3 0,0 0 3 15,0 0-3-15,0 0 4 0,0 0-4 0,0 0 5 16,9-8-5-16,-9 8 4 0,0 0-4 0,5-4 4 0,4 3-4 16,-9 1 6-16,0 0-6 0,9-4 6 15,-1 4-6-15,-8 0 8 0,0 0-8 0,9 0 8 0,-9 0-8 16,0 0 9-16,0 0-9 0,7-3 10 0,-7 3-10 16,0 0 10-16,0 0-10 0,0 0 10 0,7 0-10 15,-7 0 10-15,0 0-10 0,0 0 10 0,0 0-10 16,0 0 8-16,0 0-8 0,0 0 8 0,0 0-8 0,0 0 6 15,0 0-6-15,0 0 7 0,0 0-7 0,0 0 5 16,0 0-5-16,9-6 5 0,-9 6-5 0,0 0 3 16,0 0-3-16,0 0 3 0,5-5-3 0,-5 5 0 15,0 0 0-15,0 0 1 0,8-5-1 0,-8 5 0 16,0 0 0-16,0 0 0 0,12-7 0 0,-12 7-2 0,0 0 2 16,10-2-1-16,6 1 1 0,0-1-978 0</inkml:trace>
  <inkml:trace contextRef="#ctx0" brushRef="#br0" timeOffset="100870.84">18117 13851 214 0,'0'0'0'0,"0"0"0"0,58 6 0 15,-58-6 7-15,0 0-7 0,64 7 7 0,22-6-7 16,-86-1 24-16,0 0-24 0,94 0 24 0,6-5-24 16,-100 5 41-16,0 0-41 0,108-7 41 0,7 0-41 15,-115 7 50-15,0 0-50 0,120-7 50 0,-4 0-50 16,-116 7 40-16,0 0-40 0,118-5 41 0,1-2-41 0,-119 7 26 16,0 0-26-16,116-3 26 0,-5-2-26 0,-111 5 27 15,0 0-27-15,106-6 27 0,0 5-27 0,-106 1 16 0,0 0-16 16,94-2 16-16,-13-2-16 0,-81 4 11 0,0 0-11 15,65-1 12-15,-8-3-12 0,-57 4 6 0,0 0-6 16,47-3 6-16,-6 3-6 0,-41 0 2 0,0 0-2 16,32 0 3-16,-15 0-3 0,-17 0 5 0,0 0-5 0,11 0 5 15,-4 0-5-15,-7 0 9 0,0 0-9 0,0 0 10 16,9-5-10-16,-9 5 14 0,0 0-14 0,0 0 14 16,-9-7-14-16,9 7 18 0,0 0-18 0,-11-5 18 15,-10-2-18-15,21 7 20 0,0 0-20 0,-23-6 21 16,0 5-21-16,23 1 24 0,0 0-24 0,-21-2 25 15,0-2-25-15,21 4 22 0,0 0-22 0,-16 0 23 16,4 0-23-16,12 0 25 0,0 0-25 0,-7 0 25 16,-6-3-25-16,13 3 18 0,0 0-18 0,-5 0 18 15,5 0-18-15,0 0 11 0,0 0-11 0,0 0 12 16,-11 7-12-16,11-7 7 0,0 0-7 0,0 0 7 16,-7 0-7-16,7 0 5 0,0 0-5 0,0 0 5 0,0 0-5 15,0 0 4-15,0 0-4 0,0 0 4 0,0 0-4 16,0 0 5-16,0 0-5 0,0 0 6 0,0 0-6 15,0 0 7-15,0 0-7 0,0 0 7 0,0 0-7 16,0 0 9-16,0 0-9 0,0 0 9 0,0 0-9 16,0 0 9-16,0 0-9 0,0 0 10 0,0 0-10 0,0 0 11 15,0 0-11-15,9-4 11 0,-9 4-11 0,0 0 10 16,0 0-10-16,9 0 11 0,-9 0-11 0,0 0 10 16,0 0-10-16,10-5 10 0,-10 5-10 0,0 0 7 15,0 0-7-15,9 0 7 0,-9 0-7 0,0 0 4 0,0 0-4 16,0 0 4-16,13-3-4 0,-13 3 2 15,0 0-2-15,0 0 3 0,8-2-3 0,-8 2 2 16,0 0-2-16,0 0 2 0,0 0-2 0,0 0 1 0,0 0-1 16,6 0 2-16,-6 0-2 0,0 0 1 0,0 0-1 15,7 0 2-15,0 0-2 0,-7 0 1 0,0 0-1 0,7-2 1 16,0 2-1-16,-7 0 0 16,0 0 0-16,7-3 1 0,2-1-1 0,-9 4 0 0,0 0 0 0,5-1 0 15,-5 1 0-15,0 0 0 0,0 0 0 0,9 0 1 16,-9 0-1-16,0 0 0 0,0 0 0 0,0 0 1 15,9 0-1-15,-9 0 0 0,0 0 0 0,0 0 1 16,5-2-1-16,-5 2 0 0,0 0 0 0,0 0 1 16,0 0-1-16,0 0 1 0,0 0-1 0,7-2 1 15,-7 2-1-15,0 0 1 0,0 0-1 0,0 0 1 16,0 0-1-16,0 0 0 0,0 0 0 0,7 0 1 16,-7 0-1-16,0 0 0 0,0 0 0 0,0 0 0 0,9 0 0 15,-9 0 0-15,0 0 0 0,0 0 0 0,7 0 0 16,-7 0 0-16,0 0 0 0,0 0 0 0,0 0 0 15,0 0 0-15,0 0 0 0,0 0 1 0,7 0-1 16,-7 0 0-16,0 0 0 0,0 0 1 0,0 0-1 16,0 0 0-16,0 0 0 0,0 0 1 0,7 0-1 15,-7 0 0-15,0 0 0 0,0 0 1 0,0 0-1 16,0 0 1-16,0 0-1 0,0 0 1 0,9 0-1 0,-9 0 1 16,0 0-1-16,0 0 1 0,0 0-1 15,0 0 1-15,0 0-1 0,0 0 1 0,5 0-1 0,-5 0 0 16,0 0 0-16,0 0 1 0,0 0-1 0,0 0 0 0,0 0 0 15,0 0 1-15,0 0-1 0,0 0 0 16,0 0 0-16,0 0 0 0,-5 0 0 0,5 0 0 0,0 0 0 16,-9 0 0-16,2 0 0 0,7 0 0 0,0 0 0 15,0 0 0-15,-9 0 0 0,9 0-1 0,0 0 1 16,0 0 0-16,-7 0 0 0,7 0 0 0,0 0 0 0,0 0 0 16,-9 0 0-16,9 0 0 0,0 0 0 0,-7 0 0 15,0 0 0-15,7 0 0 0,0 0 0 0,-7 0 1 16,0 0-1-16,7 0 0 0,0 0 0 0,-7 2 1 15,2 1-1-15,5-3 2 0,0 0-2 0,0 0 3 16,-12 7-3-16,12-7 5 0,0 0-5 0,0 0 6 16,-11-3-6-16,11 3 8 0,0 0-8 0,0 0 9 15,0 0-9-15,0 0 11 0,0 0-11 0,-7-2 11 16,7 2-11-16,0 0 12 0,0 0-12 0,0 0 13 16,0 0-13-16,0 0 13 0,0 0-13 0,-7 0 14 15,7 0-14-15,0 0 12 0,0 0-12 0,0 0 13 16,0 0-13-16,0 0 8 0,0 0-8 0,-7 9 9 0,7-9-9 15,0 0 5-15,0 0-5 0,-13 3 6 0,13-3-6 16,0 0 2-16,0 0-2 0,-8 5 2 0,8-5-2 16,0 0 1-16,0 0-1 0,-7 0 1 0,7 0-1 15,0 0 0-15,0 0 0 0,-8 0 1 0,8 0-1 16,0 0 0-16,0 0 0 0,0 0 0 0,-7 0 0 0,7 0 0 16,0 0 0-16,0 0 0 0,-7 7 0 0,7-7 0 15,0 0 0-15,0 0 0 0,-7 2 0 0,7-2 0 16,0 0 0-16,0 0 1 0,-7 0-1 0,7 0 0 15,0 0 0-15,0 0 1 0,-5 0-1 0,5 0 1 0,0 0-1 16,0 0 1-16,-14 4-1 0,14-4 0 16,0 0 0-16,-16 12 1 0,-16 14-1 0,0 3-1024 0</inkml:trace>
  <inkml:trace contextRef="#ctx0" brushRef="#br0" timeOffset="122593.49">2599 16013 975 0,'0'0'0'0,"0"0"0"0,38-11 0 15,-38 11 16-15,0 0-16 0,33-5 16 0,-1 4-16 16,-32 1 34-16,0 0-34 0,32 0 34 0,5 1-34 16,-37-1 26-16,0 0-26 0,31 4 27 0,-4-1-27 15,-27-3 23-15,0 0-23 0,28 4 23 0,-1 3-23 0,-27-7 11 16,0 0-11-16,28 12 12 0,7 3-12 0,-35-15 13 16,0 0-13-16,35 18 14 0,-1 4-14 0,-34-22 13 0,0 0-13 15,39 28 14-15,7 6-14 0,-46-34 12 16,0 0-12-16,54 37 13 0,5-1-13 0,-59-36 8 0,0 0-8 15,72 28 9-15,23-2-9 0,-95-26 9 0,0 0-9 16,111 15 10-16,4-10-10 0,-115-5 9 0,0 0-9 0,131-3 9 16,13-7-9-16,-144 10 6 0,0 0-6 0,158-16 6 15,14-3-6-15,-172 19 5 0,0 0-5 0,184-12 5 16,-2 5-5-16,-182 7 3 0,0 0-3 0,180 3 3 16,-2 11-3-16,-178-14 2 0,0 0-2 0,180 26 2 15,-5 11-2-15,-175-37 2 0,0 0-2 0,167 39 2 16,-3-2-2-16,-164-37 1 0,0 0-1 0,149 33 2 15,-27-6-2-15,-122-27 1 0,0 0-1 0,107 19 2 16,-12-8-2-16,-95-11 2 0,0 0-2 0,87 5 2 16,-20-9-2-16,-67 4 2 0,0 0-2 0,49-6 3 15,-15-3-3-15,-34 9 3 0,0 0-3 0,21-10 4 16,-7-3-4-16,-14 13 5 0,0 0-5 0,6-10 5 0,-3 1-5 16,-3 9 8-16,0 0-8 0,0-7 9 0,0 7-9 15,0 0 14-15,0 0-14 0,-12-8 15 0,12 8-15 16,0 0 18-16,0 0-18 0,-14 2 18 0,-1 1-18 15,15-3 21-15,0 0-21 0,-31 17 21 0,-36 21-21 16,3-1-1082-16</inkml:trace>
  <inkml:trace contextRef="#ctx0" brushRef="#br0" timeOffset="124080.58">16897 15052 438 0,'0'0'0'0,"0"0"0"16,-19-13 0-16,19 13 2 0,0 0-2 0,-18-13 2 15,3 5-2-15,15 8 7 0,0 0-7 0,-16-9 7 16,0 0-7-16,16 9 12 0,0 0-12 0,-16-12 12 16,-5-1-12-16,21 13 16 0,0 0-16 0,-20-11 17 15,4 6-17-15,16 5 13 0,0 0-13 0,-14-7 13 16,4-2-13-16,10 9 13 0,0 0-13 0,-9-7 14 16,9 7-14-16,0 0 14 0,0 0-14 0,-9-3 14 0,9 3-14 15,0 0 14-15,0 0-14 0,0 0 15 0,0 0-15 16,0 0 13-16,0 0-13 0,0 0 14 0,0 0-14 15,0 0 12-15,0 0-12 0,18 7 12 0,8 3-12 16,-26-10 11-16,0 0-11 0,41 14 11 0,6 2-11 16,-47-16 8-16,0 0-8 0,62 15 9 0,5-1-9 15,-67-14 13-15,0 0-13 0,78 12 13 0,3 2-13 16,-81-14 12-16,0 0-12 0,88 12 12 0,18 2-12 16,-106-14 10-16,0 0-10 0,113 12 10 0,7-3-10 0,-120-9 18 15,0 0-18-15,131 8 19 0,21 5-19 0,-152-13 25 0,0 0-25 16,165 12 26-16,21-4-26 0,-186-8 29 15,0 0-29-15,197 7 29 0,5-2-29 0,-202-5 40 0,0 0-40 16,204 2 40-16,8-4-40 0,-212 2 44 0,0 0-44 16,214-6 45-16,4-7-45 0,-218 13 43 0,0 0-43 15,221-12 43-15,1 2-43 0,-222 10 45 0,0 0-45 16,219-14 46-16,-5-7-46 0,-214 21 43 0,0 0-43 0,206-22 44 16,-13 1-44-16,-193 21 35 0,0 0-35 0,172-21 36 15,-11 6-36-15,-161 15 31 0,0 0-31 0,141-14 31 16,-19 0-31-16,-122 14 33 0,0 0-33 0,101-10 34 15,-15 8-34-15,-86 2 30 0,0 0-30 0,71 0 30 16,-29 2-30-16,-42-2 28 0,0 0-28 0,32 1 28 16,-11-1-28-16,-21 0 24 0,0 0-24 0,14 0 24 15,-5 0-24-15,-9 0 21 0,0 0-21 0,7 0 22 16,-7 0-22-16,0 0 17 0,0 0-17 0,9 0 17 16,-9 0-17-16,0 0 12 0,0 0-12 0,0 0 13 15,0 0-13-15,0 0 9 0,0 0-9 0,-7 11 10 0,-23 8-10 16,30-19 6-16,0 0-6 0,-48 22 6 15,-24 3-6-15,-4 0-1335 0</inkml:trace>
  <inkml:trace contextRef="#ctx0" brushRef="#br0" timeOffset="126454.68">16758 15122 191 0,'0'0'0'0,"0"0"0"0,0 0 0 16,0 0 14-16,0 0-14 0,30-25 14 0,-14 15-14 15,-16 10 41-15,0 0-41 0,19-10 41 0,10-2-41 16,-29 12 55-16,0 0-55 0,31-13 56 0,13 5-56 0,-44 8 70 15,0 0-70-15,53-5 70 0,13 3-70 0,-66 2 36 16,0 0-36-16,72 3 36 0,16 8-36 0,-88-11 36 16,0 0-36-16,108 15 37 0,21 4-37 0,-129-19 31 0,0 0-31 15,146 25 31-15,20 6-31 0,-166-31 25 0,0 0-25 16,185 34 26-16,10 1-26 0,-195-35 17 0,0 0-17 16,203 33 18-16,-4-4-18 0,-199-29 14 0,0 0-14 15,203 21 15-15,0-16-15 0,-203-5 9 0,0 0-9 0,208-9 9 16,-5-10-9-16,-203 19 9 0,0 0-9 15,205-20 10-15,5-3-10 0,-210 23 20 0,0 0-20 0,213-21 20 16,-10 2-20-16,-203 19 27 0,0 0-27 0,200-15 28 16,-15 1-28-16,-185 14 37 0,0 0-37 0,183-14 37 15,-4 2-37-15,-179 12 36 0,0 0-36 0,157-10 37 16,-18-1-37-16,-139 11 38 0,0 0-38 0,122-10 38 16,-13-1-38-16,-109 11 36 0,0 0-36 0,90-10 36 15,-23 0-36-15,-67 10 24 0,0 0-24 0,52-9 24 16,-19 4-24-16,-33 5 20 0,0 0-20 0,21-7 21 15,-8 0-21-15,-13 7 20 0,0 0-20 0,7-5 21 16,-7 5-21-16,0 0 17 0,0 0-17 0,9-4 17 0,-9 4-17 16,0 0 16-16,0 0-16 0,0 0 17 0,0 0-17 15,0 0 14-15,0 0-14 0,0 0 14 0,0 0-14 16,0 0 11-16,0 0-11 0,0 0 11 0,0 0-11 16,0 0 10-16,0 0-10 0,0 0 10 0,0 0-10 15,0 0 7-15,0 0-7 0,-9 6 8 0,-7 2-8 16,16-8 5-16,0 0-5 0,-37 5 5 0,-25-12-5 0,-2 1-1135 15</inkml:trace>
</inkml:ink>
</file>

<file path=ppt/ink/ink2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4:06:07.451"/>
    </inkml:context>
    <inkml:brush xml:id="br0">
      <inkml:brushProperty name="width" value="0.05292" units="cm"/>
      <inkml:brushProperty name="height" value="0.05292" units="cm"/>
      <inkml:brushProperty name="color" value="#FF0000"/>
    </inkml:brush>
  </inkml:definitions>
  <inkml:trace contextRef="#ctx0" brushRef="#br0">4338 9297 147 0,'0'0'0'0,"28"1"0"0,39 8 0 15,-67-9 0-15,0 0 0 0,76 3 1 0,2 3-1 16,-78-6 1-16,0 0-1 0,72 3 1 0,9-1-1 0,-81-2 10 16,0 0-10-16,78 2 10 0,-8-1-10 15,-70-1 18-15,0 0-18 0,64 0 18 0,-8 0-18 0,-56 0 15 0,0 0-15 16,53 0 16-16,0 0-16 0,-53 0 20 0,0 0-20 15,46 4 20-15,4-1-20 0,-50-3 19 0,0 0-19 16,40 2 20-16,1 1-20 0,-41-3 16 0,0 0-16 16,33 4 17-16,-3 1-17 0,2 2-202 0</inkml:trace>
  <inkml:trace contextRef="#ctx0" brushRef="#br0" timeOffset="5584.02">2938 11299 135 0,'0'0'0'0,"0"0"0"0,50 21 0 16,-50-21 2-16,0 0-2 0,49 19 2 0,9 1-2 15,-58-20 8-15,0 0-8 0,69 21 8 0,12-2-8 16,-81-19 18-16,0 0-18 0,90 16 18 0,18-4-18 0,-108-12 34 16,0 0-34-16,118 10 35 0,9-1-35 0,-127-9 28 15,0 0-28-15,131 7 28 0,0-2-28 0,-131-5 24 0,0 0-24 16,141 5 25-16,16 0-25 0,-157-5 26 0,0 0-26 15,162 9 27-15,6 3-27 0,-168-12 25 0,0 0-25 16,162 16 26-16,-7-2-26 0,-155-14 22 0,0 0-22 16,154 15 23-16,-6-3-23 0,-148-12 20 0,0 0-20 0,140 7 21 15,-13-7-21-15,-127 0 18 0,0 0-18 16,118-8 19-16,-7-5-19 0,-111 13 14 0,0 0-14 16,99-15 14-16,-13-9-14 0,-86 24 13 0,0 0-13 0,78-28 14 15,-6 4-14-15,-72 24 16 0,0 0-16 0,59-21 16 16,-15 4-16-16,-44 17 16 0,0 0-16 0,33-14 16 15,-10 2-16-15,-23 12 20 0,0 0-20 0,16-9 21 16,-7 4-21-16,-9 5 20 0,0 0-20 0,0 0 20 16,0 0-20-16,0 0 19 0,0 0-19 0,0 0 19 15,0 0-19-15,0 0 16 0,0 0-16 0,0 0 16 16,-7-9-16-16,7 9 12 0,0 0-12 0,0 0 12 16,-9 0-12-16,9 0 9 0,0 0-9 0,-9 0 9 0,-1 0-9 15,10 0 11-15,0 0-11 0,-18 2 12 0,-5 10-12 16,23-12 4-16,0 0-4 0,-26 23 4 0,3 8-4 15,0 0-642-15</inkml:trace>
  <inkml:trace contextRef="#ctx0" brushRef="#br0" timeOffset="13360.74">2734 13145 124 0,'0'0'0'0,"0"0"0"0,0 0 0 16,0 0 0-16,0 0 0 0,0 0 0 0,0 0 0 15,0 0 10-15,0 0-10 0,0 0 10 0,0 0-10 0,0 0 23 16,0 0-23-16,0 0 23 0,0 0-23 0,0 0 51 15,0 0-51-15,0 0 52 0,0 0-52 0,0 0 34 16,0 0-34-16,0 0 35 0,10 21-35 0,-10-21 34 0,0 0-34 16,9 7 34-16,3-2-34 0,-12-5 36 0,0 0-36 15,20 7 36-15,15 5-36 0,-35-12 31 0,0 0-31 16,41 9 31-16,13 1-31 0,-54-10 23 0,0 0-23 16,60 9 24-16,7-4-24 0,-67-5 23 0,0 0-23 0,71 4 23 15,1-1-23-15,-72-3 12 0,0 0-12 16,82 2 13-16,9-2-13 0,-91 0 7 0,0 0-7 0,96-2 8 15,2 2-8-15,-98 0 5 0,0 0-5 0,99 0 6 16,14-2-6-16,-113 2 6 0,0 0-6 0,110-1 7 16,3-6-7-16,-113 7 8 0,0 0-8 0,113-6 8 15,8 0-8-15,-121 6 8 0,0 0-8 0,119-9 9 16,-7 0-9-16,-112 9 10 0,0 0-10 0,117-8 10 16,-1 6-10-16,-116 2 13 0,0 0-13 0,113 3 14 15,-3 4-14-15,-110-7 18 0,0 0-18 0,107 9 19 0,6-2-19 16,-113-7 23-16,0 0-23 0,104 8 23 0,1-2-23 15,-105-6 32-15,0 0-32 0,95 3 33 0,-14-3-33 16,-81 0 36-16,0 0-36 0,81-3 37 0,0-3-37 16,-81 6 35-16,0 0-35 0,76-5 35 0,-7-2-35 15,-69 7 26-15,0 0-26 0,58-7 27 0,-3-1-27 16,-55 8 25-16,0 0-25 0,46-7 25 0,-2 2-25 16,-44 5 29-16,0 0-29 0,37-4 29 0,-2 6-29 15,-35-2 27-15,0 0-27 0,27 2 28 0,-11 1-28 0,-16-3 24 16,0 0-24-16,12 2 24 0,-3-2-24 15,-9 0 19-15,0 0-19 0,0 0 20 0,0 0-20 0,0 0 13 16,0 0-13-16,0 0 14 0,-5 10-14 0,1-3-1007 16</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4:07:17.185"/>
    </inkml:context>
    <inkml:brush xml:id="br0">
      <inkml:brushProperty name="width" value="0.05292" units="cm"/>
      <inkml:brushProperty name="height" value="0.05292" units="cm"/>
      <inkml:brushProperty name="color" value="#FF0000"/>
    </inkml:brush>
  </inkml:definitions>
  <inkml:trace contextRef="#ctx0" brushRef="#br0">2183 10527 281 0,'0'0'0'0,"0"0"0"0,0 0 0 0,0 0 0 15,0 0 0-15,0 0 0 0,0 0 0 0,0 0 3 16,0 0-3-16,-5-21 4 0,5 21-4 0,0 0 8 0,0 0-8 15,0 0 9-15,5-12-9 0,-5 12 21 0,0 0-21 16,9-3 21-16,-4-3-21 0,-5 6 16 0,0 0-16 16,12-3 16-16,-1 0-16 0,-11 3 20 0,0 0-20 15,12-7 21-15,6 5-21 0,-18 2 27 0,0 0-27 0,19 5 27 16,8 7-27-16,-27-12 37 0,0 0-37 16,32 16 38-16,-1 1-38 0,-31-17 36 0,0 0-36 0,38 16 37 15,6-1-37-15,-44-15 36 0,0 0-36 0,49 9 36 16,11-4-36-16,-60-5 24 0,0 0-24 0,67 2 24 15,9-6-24-15,-76 4 20 0,0 0-20 0,83-10 21 16,10-9-21-16,-93 19 16 0,0 0-16 0,99-23 17 16,2 3-17-16,-101 20 8 0,0 0-8 0,108-21 9 15,4-3-9-15,-112 24 4 0,0 0-4 0,115-16 4 16,5 13-4-16,-120 3 2 0,0 0-2 0,118 3 2 16,1 4-2-16,-119-7 0 0,0 0 0 0,116 14 1 0,-8 5-1 15,-108-19 0-15,0 0 0 0,106 22 0 0,5 3 0 16,-111-25 0-16,0 0 0 0,106 22 0 0,-9-8 0 15,-97-14 0-15,0 0 0 0,88 12 0 0,-9-2 0 16,-79-10 0-16,0 0 0 0,69 4 0 0,-5-2 0 16,-64-2 0-16,0 0 0 0,53 1 1 0,-11 5-1 15,-42-6 4-15,0 0-4 0,32 0 4 0,-11 0-4 16,-21 0 11-16,0 0-11 0,11 0 11 0,-4 0-11 0,-7 0 20 16,0 0-20-16,0 0 20 0,0 0-20 15,0 0 31-15,0 0-31 0,0 0 32 0,0-7-32 0,0 7 33 16,0 0-33-16,0 0 34 0,-13-6-34 0,13 6 31 0,0 0-31 15,-26-3 31-15,-20 3-31 0,46 0 17 0,0 0-17 16,-55 3 17-16,-3 10-17 0,3-5-798 0</inkml:trace>
  <inkml:trace contextRef="#ctx0" brushRef="#br0" timeOffset="5302.99">31324 10636 371 0,'0'0'0'0,"0"0"0"0,-26-5 0 16,26 5 4-16,0 0-4 0,-23-2 5 0,-7 0-5 15,30 2 4-15,0 0-4 0,-35-1 4 0,-6 1-4 0,41 0 0 16,0 0 0-16,-48 1 0 0,-6-1 0 16,-3 0-231-16</inkml:trace>
  <inkml:trace contextRef="#ctx0" brushRef="#br0" timeOffset="5394.04">30255 10624 236 0,'0'0'0'16,"-25"0"0"-16,-44 7 0 0,69-7 1 0,0 0-1 16,-90 10 1-16,-10 1-1 0,-3-1-119 0</inkml:trace>
  <inkml:trace contextRef="#ctx0" brushRef="#br0" timeOffset="7810.82">10619 10747 449 0,'0'0'0'0,"0"0"0"16,0 0 0-16,0 0-2 0,0 0 2 0,0 0-1 16,0 0 1-16,0 0-275 0</inkml:trace>
  <inkml:trace contextRef="#ctx0" brushRef="#br0" timeOffset="8289.37">10677 10742 494 0,'0'0'0'0,"0"0"0"0,28-9 0 16,-28 9 24-16,0 0-24 0,30-4 24 0,4 8-24 16,-34-4 46-16,0 0-46 0,42 2 46 0,9 1-46 15,-51-3 39-15,0 0-39 0,58 4 40 0,16 1-40 16,-74-5 24-16,0 0-24 0,85 10 25 0,14 2-25 16,-99-12 16-16,0 0-16 0,104 16 16 0,18 1-16 15,-122-17 9-15,0 0-9 0,132 24 10 0,11 4-10 16,-143-28 4-16,0 0-4 0,148 26 5 0,29 0-5 0,-177-26 1 15,0 0-1-15,190 24 2 0,15-3-2 0,-205-21 0 16,0 0 0-16,221 16 1 0,5-6-1 0,-226-10 2 16,0 0-2-16,238 2 2 0,5-9-2 0,-243 7 5 15,0 0-5-15,255-12 6 0,-1-7-6 0,-254 19 8 16,0 0-8-16,256-21 8 0,-4 0-8 0,-252 21 20 16,0 0-20-16,250-24 21 0,1 5-21 0,-251 19 47 0,0 0-47 15,245-14 47-15,-5 4-47 0,-240 10 51 0,0 0-51 16,235-6 51-16,-5-2-51 0,-230 8 48 0,0 0-48 0,217-4 48 15,-27 4-48-15,-190 0 36 0,0 0-36 0,177-3 36 16,-20-2-36-16,-157 5 25 0,0 0-25 0,134-7 26 16,-16-2-26-16,-118 9 19 0,0 0-19 0,97-7 19 15,-16 5-19-15,-81 2 15 0,0 0-15 0,71 0 15 16,-22 0-15-16,-49 0 13 0,0 0-13 0,41 2 13 16,-9 2-13-16,-32-4 17 0,0 0-17 0,24 3 17 15,-8-3-17-15,-16 0 19 0,0 0-19 0,11 0 19 16,-4 3-19-16,-7-3 18 0,0 0-18 0,0 0 19 15,9 2-19-15,-9-2 18 0,0 0-18 0,0 0 19 16,0 0-19-16,0 0 13 0,0 0-13 0,0 0 14 0,0 0-14 16,0 0 9-16,0 0-9 0,0 0 9 15,0 0-9-15,0 0 6 0,0 0-6 0,-20 4 7 0,-24 8-7 16,0 0-1149-16</inkml:trace>
  <inkml:trace contextRef="#ctx0" brushRef="#br0" timeOffset="27550.02">27283 12573 225 0,'0'0'0'0,"0"0"0"16,0 0 0-16,0 0 1 0,0 0-1 0,0 0 2 15,0 0-2-15,0 0 11 0,0 0-11 0,18 6 12 16,-18-6-12-16,0 0 23 0,0 0-23 0,9 11 23 15,-4 6-23-15,-5-17 34 0,0 0-34 0,7 24 34 16,-4 9-34-16,-3-33 29 0,0 0-29 0,4 37 30 16,1 4-30-16,-5-41 28 0,0 0-28 0,7 47 28 15,-1 1-28-15,-6-48 24 0,0 0-24 0,3 61 24 0,-1 15-24 16,-2-76 21-16,0 0-21 0,3 85 21 0,3 5-21 16,-6-90 21-16,0 0-21 0,9 93 22 0,-1-1-22 15,-8-92 19-15,0 0-19 0,9 93 20 0,0 4-20 16,-9-97 18-16,0 0-18 0,5 89 19 0,1-12-19 15,-6-77 17-15,0 0-17 0,5 73 18 0,0-5-18 16,-5-68 17-16,0 0-17 0,4 71 17 0,-3 3-17 16,-1-74 13-16,0 0-13 0,4 69 13 0,3-19-13 15,-7-50 7-15,0 0-7 0,9 40 7 0,1-9-7 0,-10-31 1 16,0 0-1-16,16 28 1 0,7 12-1 16,0 1-540-16</inkml:trace>
  <inkml:trace contextRef="#ctx0" brushRef="#br0" timeOffset="27880.37">27156 12656 169 0,'0'0'0'0,"0"0"0"0,-2-19 0 15,2 19 0-15,0 0 0 0,-3-14 0 0,1 5 0 16,2 9 0-16,0 0 0 0,5-7 0 0,9-5 0 16,0 0-67-16</inkml:trace>
  <inkml:trace contextRef="#ctx0" brushRef="#br0" timeOffset="28643.42">27340 12538 158 0,'0'0'0'0,"15"-4"0"0,30-6 0 0,-45 10 2 16,0 0-2-16,65-14 2 0,9-3-2 0,-74 17 6 16,0 0-6-16,85-17 6 0,6-2-6 0,-91 19 8 0,0 0-8 15,97-19 8-15,1-2-8 0,-98 21 12 16,0 0-12-16,102-23 12 0,9-3-12 0,-111 26 10 0,0 0-10 15,108-31 10-15,-8 0-10 0,-100 31 15 0,0 0-15 16,97-35 15-16,-3-1-15 0,-94 36 18 0,0 0-18 0,86-36 18 16,-10 1-18-16,-76 35 20 0,0 0-20 15,60-28 20-15,-19 8-20 0,-41 20 24 0,0 0-24 0,30-18 24 16,-7 6-24-16,-23 12 22 0,0 0-22 16,17-12 23-16,-2 3-23 0,-15 9 20 0,0 0-20 0,12-6 21 15,-3 0-21-15,-9 6 15 0,0 0-15 0,7-3 15 16,-7 3-15-16,0 0 11 0,0 0-11 0,0 0 11 15,7 5-11-15,-7-5 5 0,0 0-5 0,0 14 6 16,-4 12-6-16,4-26 2 0,0 0-2 0,-7 48 3 16,-7 28-3-16,14-76 3 0,0 0-3 0,-16 90 3 15,0 14-3-15,16-104 5 0,0 0-5 0,-10 121 6 16,1 13-6-16,9-134 6 0,0 0-6 0,-5 147 7 0,3 2-7 16,2-149 10-16,0 0-10 0,5 145 10 0,8-8-10 15,-13-137 10-15,0 0-10 0,15 133 11 0,7 2-11 16,-22-135 12-16,0 0-12 0,23 131 12 0,1-4-12 15,-24-127 9-15,0 0-9 0,27 119 10 0,-1-5-10 16,-26-114 7-16,0 0-7 0,27 106 8 0,4-9-8 16,-31-97 12-16,0 0-12 0,30 88 12 0,-1 0-12 15,-29-88 11-15,0 0-11 0,24 78 12 0,-6-14-12 0,-18-64 8 16,0 0-8-16,11 47 8 0,-8-12-8 0,-3-35 6 16,0 0-6-16,0 27 7 0,-2-2-7 0,2-25 6 15,0 0-6-15,-8 20 6 0,-12-2-6 0,20-18 4 0,0 0-4 16,-25 13 4-16,-3-2-4 0,28-11 2 15,0 0-2-15,-28 9 3 0,0-1-3 0,28-8 1 0,0 0-1 16,-29 7 2-16,-4-2-2 0,33-5 0 0,0 0 0 16,-39 5 0-16,-3 4 0 0,42-9-1 0,0 0 1 15,-50 9 0-15,-8 3 0 0,58-12-2 0,0 0 2 0,-67 19-1 16,-16 9 1-16,83-28-6 0,0 0 6 0,-90 33-5 16,2 6 5-16,88-39-6 0,0 0 6 0,-94 40-6 15,-4-4 6-15,98-36-6 0,0 0 6 0,-92 32-5 16,12-8 5-16,80-24-5 0,0 0 5 0,-70 22-4 15,6-4 4-15,64-18-5 0,0 0 5 0,-56 15-5 16,8-3 5-16,48-12-4 0,0 0 4 0,-44 7-4 16,3-2 4-16,41-5-6 0,0 0 6 0,-37 2-5 15,4-2 5-15,33 0-8 0,0 0 8 0,-27-2-7 16,4 4 7-16,23-2-8 0,0 0 8 0,-19 0-8 16,3-3 8-16,16 3-12 0,0 0 12 0,-16-7-11 15,0-2 11-15,16 9-15 0,0 0 15 0,-14-10-15 0,2 1 15 16,12 9-14-16,0 0 14 0,-12-17-14 15,3-14 14-15,9 31-6 0,0 0 6 0,-11-49-5 0,-1-29 5 16,12 78 0-16,0 0 0 0,-9-91 0 0,5-15 0 16,4 106 5-16,0 0-5 0,-1-119 6 0,1-15-6 15,0-1-381-15</inkml:trace>
  <inkml:trace contextRef="#ctx0" brushRef="#br0" timeOffset="29349.48">27347 13074 438 0,'0'0'0'0,"17"-5"0"15,26-9 0-15,-43 14 15 0,0 0-15 0,60-20 16 16,7-5-16-16,-67 25 28 0,0 0-28 0,77-24 29 15,13 0-29-15,-90 24 21 0,0 0-21 0,97-24 21 16,0-1-21-16,-97 25 36 0,0 0-36 0,103-24 36 16,11-2-36-16,-114 26 37 0,0 0-37 0,113-27 37 15,4-5-37-15,-117 32 45 0,0 0-45 0,116-36 46 16,6-4-46-16,-122 40 41 0,0 0-41 0,111-45 41 16,-17-3-41-16,-94 48 54 0,0 0-54 0,85-45 55 15,-11 14-55-15,-74 31 51 0,0 0-51 0,54-25 52 16,-22 10-52-16,-32 15 31 0,0 0-31 0,12-4 32 0,-15 13-32 15,-1 1-812-15</inkml:trace>
  <inkml:trace contextRef="#ctx0" brushRef="#br0" timeOffset="30460.95">28001 13436 606 0,'0'0'0'0,"0"0"0"0,-7-19 0 0,7 19 32 15,0 0-32-15,-9-14 33 0,2 2-33 0,7 12 69 16,0 0-69-16,-7-12 70 0,0-4-70 0,7 16 7 16,0 0-7-16,-7-13 8 0,-2 0-8 0,9 13 0 0,0 0 0 15,-10-7 1-15,1 1-1 0,9 6-1 0,0 0 1 16,-7-4-1-16,-4 2 1 0,11 2-3 0,0 0 3 16,-14 0-3-16,-2 0 3 0,16 0-3 0,0 0 3 15,-19 4-3-15,-6 8 3 0,25-12-1 0,0 0 1 0,-30 21 0 16,-3 8 0-16,33-29 0 0,0 0 0 0,-34 43 1 15,4 13-1-15,30-56 3 0,0 0-3 0,-21 66 4 16,10-4-4-16,11-62 8 0,0 0-8 0,0 62 8 16,13-5-8-16,-13-57 9 0,0 0-9 0,21 50 10 15,11-1-10-15,-32-49 11 0,0 0-11 0,37 48 12 16,2 1-12-16,-39-49 9 0,0 0-9 0,40 47 10 16,2-8-10-16,-42-39 3 0,0 0-3 0,39 33 3 15,-2-7-3-15,-37-26 0 0,0 0 0 0,41 2 0 16,10-28 0-16,0 2-617 0</inkml:trace>
  <inkml:trace contextRef="#ctx0" brushRef="#br0" timeOffset="30869.32">28232 13614 539 0,'0'0'0'0,"0"0"0"16,0 0 0-16,0 0 6 0,0 0-6 0,0 0 6 16,0 0-6-16,0 0 13 0,0 0-13 0,0 0 14 15,0 0-14-15,0 0 13 0,0 0-13 0,6 7 13 16,-3 0-13-16,-3-7 8 0,0 0-8 0,13 17 9 16,15 16-9-16,-28-33 18 0,0 0-18 0,30 42 19 15,-2 5-19-15,-28-47 36 0,0 0-36 0,25 57 37 16,-2 24-37-16,-23-81 44 0,0 0-44 0,17 95 44 15,-6 11-44-15,-11-106 38 0,0 0-38 0,-2 102 38 16,-17-14-38-16,-1 2-612 0</inkml:trace>
  <inkml:trace contextRef="#ctx0" brushRef="#br0" timeOffset="33838.8">31628 11486 124 0,'0'0'0'0,"0"0"0"0,0 0 0 16,0 0 2-16,0 0-2 0,0 0 2 0,0 0-2 15,0 0 16-15,0 0-16 0,0 0 16 0,0 0-16 16,0 0 16-16,0 0-16 0,0 0 16 0,17 19-16 15,-17-19 32-15,0 0-32 0,6 12 33 0,1 3-33 16,-7-15 28-16,0 0-28 0,9 21 29 0,5 3-29 16,-14-24 27-16,0 0-27 0,16 37 27 0,-2 15-27 15,-14-52 26-15,0 0-26 0,12 64 26 0,-1 14-26 16,-11-78 25-16,0 0-25 0,10 79 25 0,1 11-25 0,-11-90 24 16,0 0-24-16,12 97 25 0,1 24-25 0,-13-121 32 15,0 0-32-15,14 134 33 0,2 4-33 0,-16-138 32 16,0 0-32-16,16 144 33 0,-2 6-33 0,-14-150 30 0,0 0-30 15,12 158 31-15,-1 1-31 0,-11-159 31 0,0 0-31 16,12 159 31-16,4-10-31 0,-16-149 37 0,0 0-37 16,16 133 37-16,3-19-37 0,-19-114 35 0,0 0-35 0,20 102 35 15,-3-3-35-15,-17-99 28 0,0 0-28 0,16 97 29 16,0-4-29-16,-16-93 24 0,0 0-24 0,14 85 25 16,-3-10-25-16,-11-75 17 0,0 0-17 0,8 59 17 15,0-20-17-15,-8-39 10 0,0 0-10 0,7 23 11 16,-2-8-11-16,0 1-748 0</inkml:trace>
  <inkml:trace contextRef="#ctx0" brushRef="#br0" timeOffset="34994.71">31781 11250 91 0,'0'0'0'0,"11"0"0"15,19-8 0-15,-30 8 25 0,0 0-25 0,42-9 25 0,8 2-25 16,-50 7 45-16,0 0-45 0,58-10 45 0,7 1-45 15,-65 9 28-15,0 0-28 0,74-5 29 0,9-2-29 16,-83 7 39-16,0 0-39 0,87-9 40 0,-2-3-40 16,-85 12 38-16,0 0-38 0,82-15 39 0,7-1-39 15,-89 16 22-15,0 0-22 0,84-19 23 0,-6 0-23 16,-78 19 16-16,0 0-16 0,74-28 16 0,-5-5-16 0,-69 33 9 16,0 0-9-16,62-39 10 0,-9-1-10 0,-53 40 8 15,0 0-8-15,47-42 8 0,-4 1-8 0,-43 41 10 16,0 0-10-16,35-31 11 0,-7 6-11 0,-28 25 12 0,0 0-12 15,25-19 12-15,-2 5-12 0,-23 14 8 0,0 0-8 16,19-10 9-16,-5 5-9 0,-14 5 5 0,0 0-5 16,11-5 6-16,-4 3-6 0,-7 2 2 0,0 0-2 15,0 0 3-15,7 0-3 0,-7 0 1 0,0 0-1 0,5 2 1 16,6 8-1-16,-11-10 2 0,0 0-2 0,14 26 2 16,2 16-2-16,-16-42 3 0,0 0-3 0,14 52 4 15,-2 12-4-15,-12-64 5 0,0 0-5 0,13 65 6 16,1-1-6-16,-14-64 6 0,0 0-6 0,14 70 7 15,0 11-7-15,-14-81 8 0,0 0-8 0,14 92 9 16,2 1-9-16,-16-93 13 0,0 0-13 0,16 102 14 16,-2 11-14-16,-14-113 19 0,0 0-19 0,13 121 19 15,-5 3-19-15,-8-124 19 0,0 0-19 0,9 130 20 16,2 7-20-16,-11-137 21 0,0 0-21 0,14 142 22 16,2-5-22-16,-16-137 20 0,0 0-20 0,17 126 20 15,5-7-20-15,-22-119 16 0,0 0-16 0,26 114 17 16,4-4 1-16,2-3 0 0,0-3-5 15,1-6 1-15,1-6-4 16,-1 3 1-16,-1 7-7 16,0-1 1-16,-1-8-1 15,-6 1 0-15,-11 2 1 16,-7 0 0-16,-1-20-1 16,-5-5 1-16,-1-7-2 15,0-5 0-15,0-6-1 16,-19 3 1-16,-30 4-2 0,-11-1 1 15,3-7-2 1,1-2 1-16,-1-1-1 0,1-3 1 16,1 5-1-16,-7 4 1 15,-7 12-1-15,-8 1 1 16,-8-4-1-16,85-64 1 0,0 0-1 16,-92 57 1-16,-1-2-1 0,93-55 2 0,0 0-2 0,-96 51 2 15,-1-8-2-15,97-43 2 0,0 0-2 16,-86 36 2-16,14-6-2 0,72-30 0 0,0 0 0 0,-67 10 0 15,8-17 0-15,59 7-3 0,0 0 3 0,-47-48-2 16,6-48 2-16,2 1-729 0</inkml:trace>
  <inkml:trace contextRef="#ctx0" brushRef="#br0" timeOffset="35625.12">31796 11529 124 0,'0'0'0'0,"17"-5"0"0,31-6 0 16,-48 11 5-16,0 0-5 0,63-20 5 0,11-10-5 15,-74 30 27-15,0 0-27 0,85-36 28 0,16-7-28 16,-101 43 48-16,0 0-48 0,109-47 49 0,4-7-49 16,-113 54 60-16,0 0-60 0,118-50 60 0,11 9-60 0,-129 41 56 15,0 0-56-15,129-42 56 0,-9 2-56 0,-120 40 45 16,0 0-45-16,104-29 46 0,-12 8-46 0,-92 21 49 15,0 0-49-15,74-21 49 0,-25 6-49 0,-49 15 22 0,0 0-22 16,32-21 23-16,-19-3-23 0,-1-1-504 16</inkml:trace>
  <inkml:trace contextRef="#ctx0" brushRef="#br0" timeOffset="36570.5">31607 13351 113 0,'0'0'0'0,"0"0"0"0,0 0 0 16,0 0 10-16,0 0-10 0,7 0 10 0,-7 0-10 15,0 0 5-15,0 0-5 0,7 0 5 0,-7 0-5 16,0 0 3-16,0 0-3 0,17-1 3 0,10-5-3 0,-27 6 0 15,0 0 0-15,41-8 1 0,15-6-1 0,-56 14 1 16,0 0-1-16,67-23 2 0,5-11-2 0,-72 34 2 16,0 0-2-16,83-52 3 0,11-17-3 0,-94 69 21 15,0 0-21-15,100-80 22 0,10-5-22 16,-110 85 92-16,0 0-92 0,115-98 92 0,12-20-92 0,-127 118 117 0,0 0-117 16,130-118 117-16,-4 16-117 0,-126 102 107 0,0 0-107 15,118-93 108-15,-7 8-108 0,-111 85 97 0,0 0-97 16,99-73 98-16,-16 13-98 0,-83 60 73 0,0 0-73 15,69-52 74-15,-15 14-74 0,-54 38 53 0,0 0-53 0,43-28 54 16,-19 14-54-16,-24 14 37 0,0 0-37 0,18-9 37 16,-4 4-37-16,-14 5 28 0,0 0-28 0,11-7 29 15,-6 2-29-15,-5 5 12 0,0 0-12 0,0 0 13 16,-7-7-13-16,7 7 2 0,0 0-2 0,-16 7 2 16,-10 10-2-16,26-17-2 0,0 0 2 0,-39 32-1 15,-20 16 1-15,1-3-1020 0</inkml:trace>
  <inkml:trace contextRef="#ctx0" brushRef="#br0" timeOffset="37502.68">32738 13201 278 0,'-4'-9'0'0,"4"9"12"0,0 0-12 0,-23-43 12 15,-1-2-12-15,24 45 27 0,0 0-27 0,-27-33 27 16,3 14-27-16,24 19 32 0,0 0-32 0,-25-14 33 15,-2 9-33-15,27 5 45 0,0 0-45 0,-28 2 46 16,-2 4-46-16,30-6 52 0,0 0-52 0,-26 20 52 0,3 14-52 16,23-34 47-16,0 0-47 0,-23 49 48 0,-5 13-48 15,28-62 38-15,0 0-38 0,-29 69 38 0,3 4-38 16,26-73 27-16,0 0-27 0,-16 79 27 0,11 6-27 16,5-85 25-16,0 0-25 0,7 82 25 0,12-10-25 15,-19-72 21-15,0 0-21 0,27 61 22 0,-1-13-22 16,-26-48 19-16,0 0-19 0,37 37 20 0,11-8-20 15,-48-29 16-15,0 0-16 0,60 16 17 0,14-18-17 16,-74 2 14-16,0 0-14 0,76-21 14 0,0-20-14 0,0-3-716 16</inkml:trace>
  <inkml:trace contextRef="#ctx0" brushRef="#br0" timeOffset="38508.78">32978 13782 223 0,'0'0'0'0,"0"0"13"0,0 0-13 0,-2-24 14 0,4 3-14 15,-2 21 19-15,0 0-19 0,2-19 20 0,-1 2-20 16,-1 17 12-16,0 0-12 0,2-17 12 0,-2-4-12 16,0 21 12-16,0 0-12 0,0-23 13 0,2 4-13 15,-2 19 14-15,0 0-14 0,3-19 15 0,1-2-15 16,-4 21 28-16,0 0-28 0,7-24 29 0,5-2-29 15,-12 26 43-15,0 0-43 0,18-26 44 0,1 9-44 16,-19 17 48-16,0 0-48 0,22-16 48 0,2 4-48 0,-24 12 53 16,0 0-53-16,25-8 53 0,-2-3-53 15,-23 11 32-15,0 0-32 0,18-5 32 0,-4 5-32 0,-14 0 21 16,0 0-21-16,12 4 22 0,2-3-22 0,-14-1 14 0,0 0-14 16,16 5 15-16,-2 6-15 0,-14-11 15 15,0 0-15-15,16 22 15 0,2 18-15 0,-18-40 15 0,0 0-15 16,7 47 15-16,-14 5-15 0,7-52 13 0,0 0-13 15,-23 52 14-15,-12 0-14 0,35-52 5 0,0 0-5 0,-45 50 5 16,0-5-5-16,45-45 2 0,0 0-2 16,-45 47 2-16,8 1-2 0,37-48 0 0,0 0 0 0,-30 40 1 15,11-7-1-15,19-33 0 0,0 0 0 0,-12 26 1 16,6-4-1-16,6-22 0 0,0 0 0 0,-1 12 1 16,2 0-1-16,-1-12 0 0,0 0 0 0,4 6 1 15,-4-6-1-15,0 0 0 0,0 0 0 0,25 0 0 16,20-9 0-16,-45 9 0 0,0 0 0 0,60-12 0 15,11-9 0-15,-71 21 0 0,0 0 0 0,74-24 0 16,6-9 0-16,-80 33 1 0,0 0-1 0,74-28 1 16,-4 1-1-16,-1 1-657 0</inkml:trace>
  <inkml:trace contextRef="#ctx0" brushRef="#br0" timeOffset="59347.64">28774 13284 259 0,'0'0'0'0,"0"0"0"0,0 0 0 15,0 0 0-15,0 0 0 0,-14 2 1 0,-2 1-1 0,16-3 0 16,0 0 0-16,-19 5 0 0,1-3 0 0,-1 1-135 15</inkml:trace>
  <inkml:trace contextRef="#ctx0" brushRef="#br0" timeOffset="66724.23">27895 14514 281 0,'0'0'0'0,"0"0"0"0,0 0 0 0,0 0 8 16,0 0-8-16,0 0 9 0,0 0-9 0,0 0 9 16,0 0-9-16,0 0 10 0,0 0-10 0,0 0 6 0,0 0-6 15,0 0 6-15,0 0-6 0,0 0 3 0,0 0-3 16,0 0 4-16,0 0-4 0,0 0-192 0</inkml:trace>
  <inkml:trace contextRef="#ctx0" brushRef="#br0" timeOffset="80641.42">28001 15213 359 0,'0'0'0'16,"0"0"0"-16,0 0 0 0,0 0 2 0,0 0-2 15,0 0 2-15,0 0-2 0,0 0 8 0,0 0-8 0,0 0 8 16,0 0-8-16,0 0 7 0,0 0-7 0,0 0 7 16,0 0-7-16,0 0 5 0,0 0-5 0,-17-8 6 15,17 8-6-15,0 0 4 0,0 0-4 0,-14 3 4 16,-1 2-4-16,15-5 3 0,0 0-3 0,-14 7 4 15,4 0-4-15,10-7 1 0,0 0-1 0,-7 5 2 16,7-5-2-16,0 0 0 0,0 0 0 0,-7 6 1 16,7-6-1-16,0 0-258 0</inkml:trace>
  <inkml:trace contextRef="#ctx0" brushRef="#br0" timeOffset="82271.85">30248 16096 460 0,'0'0'0'0,"0"0"0"16,-16-10 0-16,16 10 3 0,0 0-3 0,-16-13 4 0,-2 0-4 15,18 13 2-15,0 0-2 0,-15-16 2 0,2 0-2 16,13 16 0-16,0 0 0 0,-10-20 0 0,1-5 0 16,9 25-4-16,0 0 4 0,-9-26-3 0,2 2 3 15,0 0-288-15</inkml:trace>
  <inkml:trace contextRef="#ctx0" brushRef="#br0" timeOffset="106507.13">22347 2731 91 0,'0'0'0'0,"0"0"0"0,-46-31 0 16,46 31 5-16,0 0-5 0,-46-30 5 0,-8-1-5 15,54 31 11-15,0 0-11 0,-59-33 11 0,6 6-11 0,53 27 3 16,0 0-3-16,-49-16 4 0,7 19-4 16,-1 1-38-16</inkml:trace>
  <inkml:trace contextRef="#ctx0" brushRef="#br0" timeOffset="107660.22">22137 2288 191 0,'0'0'0'0,"0"0"0"0,0 0 0 0,0 0 0 0,0 0 0 15,-35-5 0-15,6 5 0 0,29 0 2 0,0 0-2 16,-33 5 3-16,-8 7-3 0,41-12 4 0,0 0-4 15,-46 15 5-15,-5 10-5 0,51-25 5 0,0 0-5 0,-53 36 6 16,7 13-6-16,46-49 3 0,0 0-3 0,-44 60 3 16,7 13-3-16,37-73 4 0,0 0-4 0,-30 72 4 15,7-2-4-15,23-70 7 0,0 0-7 0,-12 67 7 16,7-1-7-16,5-66 16 0,0 0-16 0,5 73 16 16,11 3-16-16,-16-76 25 0,0 0-25 0,25 66 25 15,10-18-25-15,-35-48 26 0,0 0-26 0,49 43 27 16,13-6-27-16,-62-37 29 0,0 0-29 0,72 27 30 15,8-6-30-15,-80-21 30 0,0 0-30 0,79 5 31 16,-5-13-31-16,-74 8 23 0,0 0-23 0,76-21 24 16,2-7-24-16,-78 28 23 0,0 0-23 0,72-40 23 0,-3-5-23 15,-69 45 20-15,0 0-20 0,60-57 21 0,-9-12-21 16,-51 69 21-16,0 0-21 0,39-64 22 0,-12 16-22 16,-27 48 29-16,0 0-29 0,10-49 30 0,-10-12-30 15,0 61 25-15,0 0-25 0,-14-64 26 0,-18-5-26 16,32 69 23-16,0 0-23 0,-49-64 23 0,-20 7-23 15,69 57 23-15,0 0-23 0,-81-45 24 0,-13 21-24 0,94 24 28 16,0 0-28-16,-91-19 28 0,9 7-28 16,82 12 29-16,0 0-29 0,-72-12 30 0,17 6-30 0,55 6 19 15,0 0-19-15,-40 2 19 0,13 14-19 0,1-4-714 0</inkml:trace>
  <inkml:trace contextRef="#ctx0" brushRef="#br0" timeOffset="108423.73">21361 4460 315 0,'0'0'0'15,"0"0"0"-15,-29-12 0 0,29 12 36 0,0 0-36 16,-26-11 37-16,-11 9-37 0,37 2 76 0,0 0-76 0,-41 2 76 16,-6 10-76-16,47-12 52 0,0 0-52 0,-57 19 52 15,-12 11-52-15,69-30 22 16,0 0-22-16,-70 43 22 0,-3 18-22 0,73-61 12 0,0 0-12 0,-67 76 12 16,0 8-12-16,67-84 9 0,0 0-9 0,-62 94 9 15,6-4-9-15,56-90 5 0,0 0-5 0,-53 92 6 16,12 6-6-16,41-98 4 0,0 0-4 0,-26 89 4 15,19-22-4-15,7-67 4 0,0 0-4 0,9 57 5 16,14-15-5-16,-23-42 3 0,0 0-3 0,38 34 4 16,14-9-4-16,-52-25 4 0,0 0-4 0,61 12 4 15,12-12-4-15,-73 0 8 0,0 0-8 0,83-11 9 16,7-3-9-16,-90 14 12 0,0 0-12 0,88-27 13 0,-9-6-13 16,-79 33 23-16,0 0-23 0,67-47 23 0,-12-7-23 15,-55 54 25-15,0 0-25 0,46-60 25 0,-11-9-25 16,-35 69 28-16,0 0-28 0,30-61 29 0,-12 9-29 15,-18 52 25-15,0 0-25 0,9-40 25 0,-13 8-25 16,4 32 26-16,0 0-26 0,-16-33 27 0,-15 5-27 16,31 28 26-16,0 0-26 0,-39-24 26 0,-9 3-26 15,48 21 14-15,0 0-14 0,-49-12 15 0,-1 8-15 0,50 4 6 16,0 0-6-16,-39 0 6 0,17 12-6 0,-1-3-813 16</inkml:trace>
  <inkml:trace contextRef="#ctx0" brushRef="#br0" timeOffset="108933.88">22670 4423 471 0,'0'0'0'0,"-2"9"0"0,-1 12 0 16,3-21 9-16,0 0-9 0,-2 27 10 0,2 13-10 15,0-40 22-15,0 0-22 0,0 49 22 0,2 11-22 16,-2-60 21-16,0 0-21 0,1 69 22 0,-1 6-22 16,0-75 14-16,0 0-14 0,4 73 15 0,3-9-15 15,-7-64 10-15,0 0-10 0,16 58 11 0,7-4-11 16,-23-54 4-16,0 0-4 0,32 45 4 0,6-5-4 16,-38-40 2-16,0 0-2 0,45 24 2 0,4-12-2 0,-49-12 1 15,0 0-1-15,49-5 1 0,-1-23-1 0,-48 28 8 16,0 0-8-16,49-39 9 0,8-17-9 0,-57 56 20 0,0 0-20 15,56-66 20-15,-4-22-20 0,-52 88 27 0,0 0-27 16,40-93 28-16,-13-4-28 0,-27 97 43 0,0 0-43 16,1-101 44-16,-22 11-44 0,21 90 49 0,0 0-49 0,-44-84 50 15,-21 4-50-15,65 80 46 0,0 0-46 0,-88-62 47 16,-25 13-47-16,113 49 19 0,0 0-19 0,-110-36 20 16,10 12-20-16,3-1-744 0</inkml:trace>
  <inkml:trace contextRef="#ctx0" brushRef="#br0" timeOffset="109398.16">19545 1961 326 0,'0'0'0'15,"1"12"0"-15,6 12 0 0,-7-24 4 0,0 0-4 16,6 43 5-16,6 27-5 0,-12-70 8 0,0 0-8 16,11 77 9-16,1 12-9 0,-12-89 13 0,0 0-13 15,18 100 13-15,-1 33-13 0,-17-133 17 16,0 0-17-16,16 151 18 0,-5 34-18 0,-11-185 17 0,0 0-17 16,5 218 18-16,-7 19-18 0,2-237 17 0,0 0-17 0,-7 253 18 15,-5 12-18-15,12-265 13 0,0 0-13 0,-2 251 14 16,18-25-14-16,-16-226 10 0,0 0-10 0,25 198 10 15,6-32-10-15,-31-166 7 0,0 0-7 0,32 129 8 16,2-37-8-16,-34-92 6 0,0 0-6 0,33 57 6 16,3-20-6-16,-36-37 0 0,0 0 0 0,44 12 1 15,9-24-1-15,-2 0-359 0</inkml:trace>
  <inkml:trace contextRef="#ctx0" brushRef="#br0" timeOffset="109714.69">19453 1443 494 0,'0'0'0'15,"12"0"0"-15,23-5 0 0,-35 5-8 0,0 0 8 0,64-3-7 16,30 3 7-16,-94 0-21 0,0 0 21 0,109 5-21 16,20 2 21-16,-129-7-32 0,0 0 32 0,146 8-32 15,29 5 32-15,-175-13-28 0,0 0 28 0,208 12-28 16,36-9 28-16,-2 2-178 0</inkml:trace>
  <inkml:trace contextRef="#ctx0" brushRef="#br0" timeOffset="109745.6">21645 1500 102 0,'0'0'0'0,"93"-1"0"16,156-3 0-16,0 4-17 0</inkml:trace>
  <inkml:trace contextRef="#ctx0" brushRef="#br0" timeOffset="109773.53">23065 1487 113 0,'0'0'0'0,"103"-7"0"15,165-14 0-15,0 2-25 0</inkml:trace>
  <inkml:trace contextRef="#ctx0" brushRef="#br0" timeOffset="110315.52">24332 1402 135 0,'0'0'0'0,"59"-7"0"16,96-10 0-16,-155 17 0 0,0 0 0 0,164-16 1 15,-25 9-1-15,-139 7 2 0,0 0-2 0,122-2 2 16,-19 7-2-16,-103-5 7 0,0 0-7 0,75 13 7 0,-15 7-7 15,-60-20 19-15,0 0-19 0,50 28 20 0,-18 8-20 16,-32-36 26-16,0 0-26 0,23 58 26 0,-9 14-26 16,-14-72 25-16,0 0-25 0,7 92 25 0,-5 13-25 15,-2-105 20-15,0 0-20 0,0 122 20 0,1 26-20 16,-1-148 14-16,0 0-14 0,4 175 15 0,-2 26-15 16,-2-201 9-16,0 0-9 0,0 220 9 0,0 13-9 0,0-233 9 15,0 0-9-15,3 234 10 0,4 8-10 0,-7-242 10 16,0 0-10-16,13 239 10 0,1 3-10 0,-14-242 13 15,0 0-13-15,17 239 14 0,4-14-14 0,-21-225 18 0,0 0-18 16,20 215 19-16,-2-25-19 0,-18-190 19 0,0 0-19 16,17 175 19-16,4-19-19 0,-21-156 25 0,0 0-25 15,16 129 26-15,-9-32-26 0,-7-97 31 0,0 0-31 16,2 82 31-16,-7-13-31 0,5-69 32 0,0 0-32 16,-16 62 32-16,-14-5-32 0,30-57 32 0,0 0-32 0,-44 45 33 15,-9-8-33-15,53-37 38 0,0 0-38 0,-73 20 39 16,-15-7-39-16,88-13 28 0,0 0-28 0,-106 6 28 15,-17-6-28-15,123 0 21 0,0 0-21 0,-143 2 22 16,-18 5-22-16,161-7 15 0,0 0-15 0,-192 16 15 16,-27 10-15-16,219-26 4 0,0 0-4 0,-245 34 4 15,-18 15-4-15,263-49 0 0,0 0 0 0,-286 57 0 16,-26 3 0-16,312-60-1 0,0 0 1 0,-315 73-1 0,-9 12 1 16,324-85-4-16,0 0 4 0,-313 76-4 15,15-14 4-15,298-62-5 0,0 0 5 0,-289 47-4 0,8-9 4 16,281-38-5-16,0 0 5 0,-266 24-4 0,15-13 4 15,251-11 0-15,0 0 0 0,-228-11 0 0,29-15 0 16,199 26 4-16,0 0-4 0,-175-39 4 0,18-19-4 16,157 58 17-16,0 0-17 0,-130-76 17 0,24-17-17 15,106 93 28-15,0 0-28 0,-96-100 29 0,19-1-29 16,77 101 24-16,0 0-24 0,-66-109 24 0,17-12-24 16,49 121 12-16,0 0-12 0,-39-126 12 0,4-4-12 15,1 2-782-15</inkml:trace>
  <inkml:trace contextRef="#ctx0" brushRef="#br0" timeOffset="110962.34">24332 2231 225 0,'0'0'0'0,"-1"20"0"15,-8 36 0-15,9-56 2 0,0 0-2 0,-7 69 2 16,7 12-2-16,0-81 7 0,0 0-7 0,1 70 7 16,10-15-7-16,-11-55 8 0,0 0-8 0,14 40 9 15,0-16-9-15,-14-24 8 0,0 0-8 0,20 9 9 0,6-16-9 16,1 2-148-16</inkml:trace>
  <inkml:trace contextRef="#ctx0" brushRef="#br0" timeOffset="111502.99">25093 1791 91 0,'0'0'0'0,"-11"16"0"16,-20 24 0-16,31-40 5 0,0 0-5 0,-39 65 5 16,-5 15-5-16,44-80 16 0,0 0-16 0,-37 85 17 15,10-11-17-15,27-74 27 0,0 0-27 0,-21 73 27 16,9-9-27-16,12-64 26 0,0 0-26 0,-6 55 27 15,6-1-27-15,0-54 26 0,0 0-26 0,4 48 26 0,1-4-26 16,-5-44 18-16,0 0-18 0,5 36 19 0,-1-10-19 16,-4-26 16-16,0 0-16 0,2 22 17 0,-2-4-17 15,0-18 18-15,0 0-18 0,-4 12 18 0,-5-4-18 16,9-8 19-16,0 0-19 0,-14 11 20 0,-3 6-20 16,17-17 24-16,0 0-24 0,-25 19 24 0,-9-2-24 15,34-17 24-15,0 0-24 0,-40 16 24 0,-8-4-24 0,48-12 27 16,0 0-27-16,-56 9 27 0,-4-9-27 15,60 0 17-15,0 0-17 0,-57-16 17 0,10-13-17 0,47 29 8 16,0 0-8-16,-46-45 8 0,5-23-8 0,-3-1-419 16</inkml:trace>
  <inkml:trace contextRef="#ctx0" brushRef="#br0" timeOffset="115841.51">28924 2731 147 0,'0'0'0'0,"2"33"0"0,0 60 0 0,-2-93 0 15,0 0 0-15,5 109 1 0,2 0-1 0,-7-109 11 16,0 0-11-16,11 104 11 0,-1-2-11 0,-10-102 30 0,0 0-30 16,11 88 30-16,-2-3-30 0,-9-85 51 0,0 0-51 15,5 66 51-15,0-21-51 0,-5-45 40 16,0 0-40-16,6 31 40 0,-1-14-40 0,-5-17 40 0,0 0-40 0,3 11 40 16,-3-11-40-16,0 0 31 0,0 0-31 0,0 0 31 15,9 0-31-15,-9 0 25 0,0 0-25 0,16-19 25 16,21-35-25-16,0 6-393 0</inkml:trace>
  <inkml:trace contextRef="#ctx0" brushRef="#br0" timeOffset="117117.28">29584 2466 102 0,'0'0'0'0,"9"-2"0"0,12-5 0 15,-21 7 0-15,0 0 0 0,21-5 1 0,-6-2-1 16,-15 7 1-16,0 0-1 0,10-3 1 0,-1 1-1 16,-9 2 8-16,0 0-8 0,9-3 8 0,3-1-8 0,-12 4 26 15,0 0-26-15,11-5 27 0,-11 5-27 0,0 0 32 16,0 0-32-16,10-7 33 0,-10 7-33 0,0 0 29 0,0 0-29 15,13 4 30-15,-6 1-30 0,-7-5 23 16,0 0-23-16,2 15 23 0,-8 16-23 0,6-31 15 0,0 0-15 16,-5 37 16-16,1 4-16 0,4-41 11 0,0 0-11 15,0 40 11-15,0 0-11 0,0-40 10 0,0 0-10 16,4 38 10-16,1-3-10 0,-5-35 14 0,0 0-14 16,6 36 14-16,1 0-14 0,-7-36 17 0,0 0-17 0,7 37 17 15,1 8-17-15,-8-45 17 0,0 0-17 0,9 48 17 16,2 4-17-16,-11-52 24 0,0 0-24 15,10 48 24-15,3-6-24 0,-13-42 27 0,0 0-27 0,12 36 28 16,1-5-28-16,-13-31 24 0,0 0-24 0,12 30 25 16,-2-2-25-16,-10-28 27 0,0 0-27 0,11 24 27 15,5 3-27-15,-16-27 19 0,0 0-19 0,16 30 19 16,-2-2-19-16,-14-28 15 0,0 0-15 0,12 29 16 16,-1 14-16-16,-11-43 11 0,0 0-11 0,9 45 12 15,-2-8-12-15,-7-37 10 0,0 0-10 0,5 33 10 0,0-11-10 16,-5-22 10-16,0 0-10 0,4 17 11 0,-6-10-11 15,2-7 13-15,0 0-13 0,0 0 14 0,0 0-14 16,0 0 16-16,0 0-16 0,0 0 17 0,0 0-17 16,0 0 21-16,0 0-21 0,0 0 22 0,0 0-22 15,0 0 28-15,0 0-28 0,0 0 28 0,-3 11-28 16,3-11 28-16,0 0-28 0,0 7 28 0,0-7-28 16,0 0 24-16,0 0-24 0,1 6 25 0,-1-6-25 15,0 0 21-15,0 0-21 0,-7 6 22 0,7-6-22 16,0 0 17-16,0 0-17 0,0 0 18 0,0 0-18 0,0 0 14 15,0 0-14-15,-7 3 15 0,7-3-15 0,0 0 12 16,0 0-12-16,-12 0 13 0,0 4-13 16,12-4 8-16,0 0-8 0,-18 5 8 0,-2 7-8 0,20-12 9 15,0 0-9-15,-19 9 9 0,1-1-9 0,18-8 7 0,0 0-7 16,-14 7 7-16,4-3-7 0,10-4 4 0,0 0-4 16,-7 0 4-16,7 0-4 0,0 0 3 0,0 0-3 15,-11-7 3-15,4-2-3 0,7 9 2 0,0 0-2 0,-9-12 2 16,4 3-2-16,5 9 2 0,0 0-2 0,-7-10 3 15,-2 5-3-15,9 5 3 0,0 0-3 0,-14 0 3 16,-2 0-3-16,16 0 4 0,0 0-4 0,-23 0 4 16,-5 5-4-16,28-5 3 0,0 0-3 0,-35 7 4 15,-4 1-4-15,39-8 2 0,0 0-2 0,-41 9 3 16,2-2-3-16,39-7 0 0,0 0 0 0,-31 3 1 16,-3-3-1-16,34 0 0 0,0 0 0 0,-32-3 0 15,4 0 0-15,28 3-1 0,0 0 1 0,-28-9 0 16,1 0 0-16,27 9-7 0,0 0 7 0,-28-12-7 15,-7 2 7-15,35 10-19 0,0 0 19 0,-44-5-18 0,-15-1 18 16,1 3-911-16</inkml:trace>
  <inkml:trace contextRef="#ctx0" brushRef="#br0" timeOffset="117822.3">28774 2530 359 0,'0'0'0'0,"0"0"0"16,30-21 0-16,-30 21 5 0,0 0-5 0,39-19 6 16,18-5-6-16,-57 24 10 0,0 0-10 0,70-21 10 15,17 6-10-15,-87 15 9 0,0 0-9 0,95-9 10 16,0 4-10-16,-95 5 5 0,0 0-5 0,96-4 5 16,2 1-5-16,-98 3 2 0,0 0-2 0,82-5 2 15,-35-2-2-15,1 2-258 0</inkml:trace>
  <inkml:trace contextRef="#ctx0" brushRef="#br0" timeOffset="125552.45">27622 3863 180 0,'0'0'0'0,"-23"52"0"15,-37 86 0-15,60-138 8 0,0 0-8 0,-79 166 9 16,-11 11-9-16,90-177 19 0,0 0-19 0,-87 178 20 15,11-2-20-15,76-176 18 0,0 0-18 0,-67 167 19 16,11-13-19-16,56-154 16 0,0 0-16 0,-53 129 16 16,3-28-16-16,50-101 13 0,0 0-13 0,-46 90 14 15,6-11-14-15,40-79 10 0,0 0-10 0,-32 73 10 16,9-9-10-16,23-64 12 0,0 0-12 0,-12 48 13 0,8-20-13 16,1 2-223-16</inkml:trace>
  <inkml:trace contextRef="#ctx0" brushRef="#br0" timeOffset="126067.14">28910 3890 91 0,'0'0'0'0,"16"18"0"0,26 30 0 16,-42-48 0-16,0 0 0 0,53 57 1 0,6 2-1 0,-59-59 0 16,0 0 0-16,60 73 0 0,0 17 0 0,-2-6-9 15</inkml:trace>
  <inkml:trace contextRef="#ctx0" brushRef="#br0" timeOffset="126498.98">29395 4574 247 0,'0'0'0'16,"13"31"0"-16,20 47 0 0,-33-78 5 0,0 0-5 15,48 97 6-15,5 0-6 0,-53-97 24 0,0 0-24 16,56 97 24-16,-1 3-24 0,-55-100 35 0,0 0-35 0,50 90 35 16,-5-14-35-16,-45-76 36 0,0 0-36 0,43 61 37 15,-1-13-37-15,-42-48 29 0,0 0-29 0,39 40 30 16,-2-4-30-16,-37-36 22 0,0 0-22 0,34 26 23 16,-4-3-23-16,-30-23 22 0,0 0-22 0,24 21 22 15,-4-6-22-15,-20-15 15 0,0 0-15 0,16 17 16 16,-2 8-16-16,-14-25 13 0,0 0-13 0,14 27 13 15,-2-6-13-15,-12-21 10 0,0 0-10 0,11 19 10 16,-2-3-10-16,-9-16 10 0,0 0-10 0,7 20 11 16,-2 1-11-16,-5-21 11 0,0 0-11 0,2 21 12 15,-4-5-12-15,2-16 12 0,0 0-12 0,-7 15 13 16,-7-6-13-16,14-9 13 0,0 0-13 0,-27 12 14 0,-12 5-14 16,39-17 18-16,0 0-18 0,-53 19 19 0,-15 2-19 15,68-21 18-15,0 0-18 0,-80 24 19 0,-8 4-19 16,88-28 20-16,0 0-20 0,-101 24 21 0,-13 4-21 15,114-28 17-15,0 0-17 0,-127 28 18 0,-9-2-18 16,136-26 14-16,0 0-14 0,-136 19 15 0,2-11-15 16,134-8 11-16,0 0-11 0,-147 5 11 0,-12 2-11 15,159-7 6-15,0 0-6 0,-165 4 6 0,-5 1-6 0,170-5 2 16,0 0-2-16,-168 0 3 0,8-3-3 0,160 3 0 16,0 0 0-16,-154 0 0 0,6 6 0 0,148-6 0 15,0 0 0-15,-138 6 0 0,11 1 0 0,127-7-1 0,0 0 1 16,-107 8-1-16,11 1 1 0,96-9-3 0,0 0 3 15,-82 7-3-15,14-7 3 0,68 0-4 16,0 0 4-16,-52-7-4 0,16-5 4 0,1 0-669 0</inkml:trace>
  <inkml:trace contextRef="#ctx0" brushRef="#br0" timeOffset="128106.49">28157 4056 371 0,'0'0'0'15,"0"0"0"-15,-15 40 0 0,15-40 1 0,0 0-1 16,-12 38 2-16,-4 14-2 0,16-52 8 0,0 0-8 16,-16 56 9-16,4-3-9 0,12-53 15 0,0 0-15 0,-9 49 16 15,2-9-16-15,7-40 27 0,0 0-27 0,-2 32 28 16,2-7-28-16,0-25 31 0,0 0-31 0,4 20 31 15,-1-4-31-15,-3-16 32 0,0 0-32 0,7 16 33 16,6-1-33-16,-13-15 27 0,0 0-27 0,14 17 28 16,-2-1-28-16,-12-16 21 0,0 0-21 0,11 16 21 15,-2-4-21-15,-9-12 19 0,0 0-19 0,9 8 19 16,-1-4-19-16,-8-4 17 0,0 0-17 0,7 5 18 16,-7-5-18-16,0 0 21 0,0 0-21 0,11 3 21 15,-4-3-21-15,-7 0 22 0,0 0-22 0,7 0 23 0,-2 0-23 16,-5 0 20-16,0 0-20 0,9 0 21 0,2 0-21 15,-11 0 22-15,0 0-22 0,14 0 22 0,2 4-22 16,-16-4 16-16,0 0-16 0,17 2 16 0,-1 1-16 16,-16-3 6-16,0 0-6 0,14 0 6 0,-3 0-6 15,-11 0 1-15,0 0-1 0,14-3 2 0,6 1-2 16,-20 2 2-16,0 0-2 0,23-7 2 0,3 2-2 16,-26 5 4-16,0 0-4 0,25-4 4 0,-4 4-4 0,-21 0 7 15,0 0-7-15,16-3 8 0,-4-2-8 0,-12 5 8 16,0 0-8-16,12-4 9 0,4 4-9 0,-16 0 9 15,0 0-9-15,16 0 9 0,-5 0-9 0,-11 0 5 0,0 0-5 16,7 0 5-16,-7 0-5 0,0 0 5 0,0 0-5 16,9-3 5-16,1-1-5 0,-10 4 4 0,0 0-4 15,11-5 4-15,1-7-4 0,-12 12 2 0,0 0-2 16,13-12 2-16,-1-4-2 0,-12 16 2 0,0 0-2 16,9-17 2-16,-6-6-2 0,-3 23 2 0,0 0-2 0,-3-20 3 15,-10 2-3-15,13 18 2 0,0 0-2 0,-19-15 2 16,-4-1-2-16,23 16 5 0,0 0-5 0,-23-8 5 15,0 1-5-15,23 7 2 0,0 0-2 0,-23-9 2 16,4-7-2-16,19 16 1 0,0 0-1 0,-21-20 1 16,-2-1-1-16,23 21 2 0,0 0-2 0,-20-28 2 15,8-8-2-15,12 36 4 0,0 0-4 0,-9-42 4 16,4 3-4-16,5 39 9 0,0 0-9 0,-2-44 10 16,2 6-10-16,0 38 18 0,0 0-18 0,4-36 18 15,1 1-18-15,-5 35 29 0,0 0-29 0,9-38 29 16,3-5-29-16,-12 43 32 0,0 0-32 0,11-42 32 0,-6-1-32 15,-5 43 22-15,0 0-22 0,3-41 23 0,1 4-23 16,-4 37 16-16,0 0-16 0,2-34 16 0,-8 1-16 16,6 33 10-16,0 0-10 0,-10-33 10 0,-4 9-10 15,14 24 6-15,0 0-6 0,-13-19 6 0,1 5-6 16,12 14 2-16,0 0-2 0,-11-7 3 0,3 7-3 16,8 0 1-16,0 0-1 0,-11 7 1 0,-1 10-1 0,12-17 0 15,0 0 0-15,-13 16 0 0,6 1 0 0,7-17-1 16,0 0 1-16,-3 19-1 0,1-3 1 0,2-16-8 15,0 0 8-15,-4 17-8 0,-3-5 8 0,7-12-18 16,0 0 18-16,-10 12-18 0,-3-3 18 0,13-9-25 0,0 0 25 16,-17 10-25-16,-8 2 25 0,25-12-27 0,0 0 27 15,-30 14-26-15,0 2 26 0,30-16-24 16,0 0 24-16,-32 15-23 0,1-3 23 0,31-12-19 0,0 0 19 16,-32 16-19-16,2-4 19 0,30-12-18 0,0 0 18 15,-28 12-17-15,5 0 17 0,23-12-17 0,0 0 17 16,-20 9-16-16,4-6 16 0,16-3-17 0,0 0 17 0,-10-3-16 15,3-6 16-15,1 2-749 0</inkml:trace>
  <inkml:trace contextRef="#ctx0" brushRef="#br0" timeOffset="128647.49">27558 5285 247 0,'0'0'0'0,"0"0"0"15,0 0 0-15,0 0 5 0,0 0-5 0,0 35 6 16,6 10-6-16,-6-45 10 0,0 0-10 0,3 52 10 15,-3 8-10-15,0-60 12 0,0 0-12 0,-2 63 12 0,-1 4-12 16,3-67 11-16,0 0-11 0,-2 61 12 0,6-16-12 16,-4-45 10-16,0 0-10 0,5 29 11 0,2-10-11 15,0-3-200-15</inkml:trace>
  <inkml:trace contextRef="#ctx0" brushRef="#br0" timeOffset="129170.83">27867 5219 371 0,'0'0'0'0,"14"-10"0"16,25-13 0-16,-39 23 2 0,0 0-2 0,50-31 2 16,6-2-2-16,-56 33 4 0,0 0-4 0,51-32 4 15,-16 13-4-15,-35 19 19 0,0 0-19 0,29-13 20 16,-5 1-20-16,-24 12 32 0,0 0-32 0,18-8 33 16,-9 4-33-16,-9 4 41 0,0 0-41 0,7 0 42 15,0 0-42-15,-7 0 37 0,0 0-37 0,7 5 37 16,0 14-37-16,-7-19 32 0,0 0-32 0,0 28 32 15,-10 12-32-15,10-40 28 0,0 0-28 0,-16 47 29 16,0 8-29-16,16-55 19 0,0 0-19 0,-18 52 20 0,-1 0-20 16,19-52 14-16,0 0-14 0,-18 50 14 0,6 2-14 15,12-52 10-15,0 0-10 0,-7 54 10 0,1-2-10 16,6-52 12-16,0 0-12 0,-3 45 12 0,1-11-12 16,2-34 9-16,0 0-9 0,-3 24 10 0,-6-10-10 15,9-14 7-15,0 0-7 0,-14 7 8 0,-6-7-8 16,20 0 9-16,0 0-9 0,-25-9 9 0,-5-3-9 15,30 12 13-15,0 0-13 0,-33-12 14 0,-1-3-14 0,34 15 15 16,0 0-15-16,-33-16 15 0,1 7-15 0,32 9 16 0,0 0-16 16,-28-6 16-16,3 4-16 0,25 2 12 0,0 0-12 15,-16 3 13-15,9 6-13 0,7-9 2 0,0 0-2 16,0 0 3-16,27 3-3 0,-1 3-726 0</inkml:trace>
  <inkml:trace contextRef="#ctx0" brushRef="#br0" timeOffset="129504.15">28854 4913 382 0,'0'0'0'0,"-7"-3"0"0,-15-3 0 16,22 6-3-16,0 0 3 0,-30-8-3 0,-3 8 3 15,33 0-10-15,0 0 10 0,-37 8-9 0,2 8 9 16,35-16-2-16,0 0 2 0,-32 24-2 0,5 11 2 16,27-35 0-16,0 0 0 0,-21 50 0 0,3 24 0 15,18-74 5-15,0 0-5 0,-8 83 6 0,6-1-6 16,2-82 16-16,0 0-16 0,5 81 16 0,8 7-16 15,-13-88 21-15,0 0-21 0,21 85 22 0,9-7-22 16,-30-78 24-16,0 0-24 0,33 68 24 0,-1-27-24 0,-2 2-306 16</inkml:trace>
  <inkml:trace contextRef="#ctx0" brushRef="#br0" timeOffset="129980.69">28795 5022 247 0,'0'0'0'0,"11"-9"0"15,19-10 0-15,-30 19 5 0,0 0-5 0,42-29 6 16,10-11-6-16,-52 40 26 0,0 0-26 0,56-43 26 15,11-2-26-15,-67 45 24 0,0 0-24 0,67-45 24 0,-5 3-24 16,-62 42 20-16,0 0-20 0,46-36 21 16,-20 12-21-16,-26 24 31 0,0 0-31 0,21-19 31 0,1 7-31 15,-22 12 43-15,0 0-43 0,15-9 44 0,-6 6-44 16,-9 3 47-16,0 0-47 0,11 6 47 0,5 7-47 16,-16-13 38-16,0 0-38 0,10 26 39 0,-10 17-39 15,0-43 33-15,0 0-33 0,-7 45 34 0,-7 8-34 16,14-53 26-16,0 0-26 0,-16 61 27 0,2 3-27 15,14-64 22-15,0 0-22 0,-12 76 23 0,-1 14-23 16,13-90 18-16,0 0-18 0,-8 92 18 0,2-12-18 0,6-80 13 16,0 0-13-16,-3 77 13 0,1-13-13 0,2-64 9 15,0 0-9-15,0 61 10 0,2 0-10 0,-2-61 7 16,0 0-7-16,0 57 8 0,-4-18-8 0,4-39 3 0,0 0-3 16,-10 33 4-16,-8-12-4 0,18-21 2 0,0 0-2 15,-33 12 2-15,-19-8-2 0,52-4 2 0,0 0-2 16,-63-4 2-16,-13-4-2 0,76 8 0 0,0 0 0 0,-83-16 0 15,-16-10 0-15,0 0-687 0</inkml:trace>
  <inkml:trace contextRef="#ctx0" brushRef="#br0" timeOffset="131830.37">27437 4062 225 0,'0'0'0'0,"0"0"0"15,-6-9 0-15,6 9 10 0,0 0-10 0,-3-9 10 16,1 1-10-16,2 8 35 0,0 0-35 0,-5-12 35 15,-6-11-35-15,11 23 48 0,0 0-48 0,-14-26 48 16,0-5-48-16,14 31 57 0,0 0-57 0,-18-36 58 16,-1-6-58-16,19 42 54 0,0 0-54 0,-23-43 54 15,-7-6-54-15,30 49 54 0,0 0-54 0,-30-48 55 16,5-1-55-16,25 49 48 0,0 0-48 0,-23-48 49 0,-1-13-49 16,24 61 51-16,0 0-51 0,-25-69 51 0,0-12-51 15,25 81 50-15,0 0-50 0,-21-83 50 0,2 17-50 16,19 66 59-16,0 0-59 0,-20-57 60 0,-1 5-60 15,21 52 54-15,0 0-54 0,-19-42 55 0,3 11-55 16,16 31 45-16,0 0-45 0,-11-24 46 0,4 9-46 16,7 15 36-16,0 0-36 0,-5-9 37 0,-2 0-37 0,7 9 28 15,0 0-28-15,0 0 29 0,-9 0-29 0,9 0 19 16,0 0-19-16,0 0 19 0,0 5-19 0,0-5 13 16,0 0-13-16,0 0 14 0,0 0-14 0,0 0 8 15,0 0-8-15,0 0 8 0,0 0-8 0,0 0 5 0,0 0-5 16,0 0 5-16,5 7-5 0,-5-7 2 0,0 0-2 15,0 0 3-15,0 0-3 0,0 0 2 0,0 0-2 16,0 0 3-16,0 0-3 0,0 0 3 0,0 0-3 16,4-7 3-16,-4 7-3 0,0 0 5 0,0 0-5 0,0 0 5 15,0 0-5-15,0 0 4 0,0 0-4 0,-9-8 5 16,9 8-5-16,0 0 5 0,0 0-5 0,0-9 6 16,-2 2-6-16,2 7 4 0,0 0-4 0,-4-5 5 15,4 5-5-15,0 0 4 0,0 0-4 0,-7-9 4 16,7 9-4-16,0 0 4 0,0 0-4 0,-8-3 5 15,1-1-5-15,7 4 3 0,0 0-3 0,-9-5 4 16,-4 2-4-16,13 3 3 0,0 0-3 0,-14 0 4 16,-2 0-4-16,16 0 3 0,0 0-3 0,-21 5 4 0,-2 2-4 15,23-7 2-15,0 0-2 0,-26 9 3 16,3 3-3-16,23-12 1 0,0 0-1 0,-20 8 2 0,3 3-2 16,17-11 1-16,0 0-1 0,-14 8 1 0,1 1-1 15,13-9 0-15,0 0 0 0,-10 7 0 0,-1-2 0 16,11-5 0-16,0 0 0 0,-10 4 0 0,1 4 0 15,9-8 0-15,0 0 0 0,-9 9 1 0,2-2-1 16,7-7 0-16,0 0 0 0,-7 5 1 0,-2 5-1 16,9-10 0-16,0 0 0 0,-11 12 1 0,3 2-1 0,8-14 0 15,0 0 0-15,-9 16 1 0,0-4-1 0,9-12 0 16,0 0 0-16,-9 12 1 0,4 4-1 0,5-16 0 16,0 0 0-16,-4 20 0 0,2-1 0 0,2-19 0 15,0 0 0-15,-1 21 0 0,1 0 0 0,0-21 0 0,0 0 0 16,1 19 0-16,1 7 0 0,-2-26-1 0,0 0 1 15,4 31 0-15,1 6 0 0,-5-37-2 0,0 0 2 16,9 36-1-16,1 5 1 0,-10-41-4 0,0 0 4 16,15 44-3-16,0-8 3 0,-15-36-6 0,0 0 6 15,16 36-6-15,-2-3 6 0,-14-33-6 0,0 0 6 0,9 33-6 16,-7-2 6-16,-2-31-5 0,0 0 5 16,-2 26-5-16,1-3 5 0,1-23-6 0,0 0 6 0,1 24-5 15,3 0 5-15,-4-24-4 0,0 0 4 0,5 21-3 16,4 3 3-16,-9-24-3 0,0 0 3 0,12 21-3 15,8 7 3-15,-20-28-3 0,0 0 3 0,17 27-2 16,5 3 2-16,-22-30-2 0,0 0 2 0,24 31-2 16,4-5 2-16,-28-26-3 0,0 0 3 0,29 28-2 15,1-1 2-15,-30-27-3 0,0 0 3 0,28 33-2 16,-3 3 2-16,-25-36-3 0,0 0 3 0,24 37-3 0,-1 3 3 16,-23-40-2-16,0 0 2 0,22 39-2 0,-3-2 2 15,-19-37-2-15,0 0 2 0,18 36-1 0,-1 2 1 16,-17-38-1-16,0 0 1 0,18 36-1 0,0-1 1 15,-18-35-1-15,0 0 1 0,12 33 0 0,-5-9 0 16,-7-24-2-16,0 0 2 0,2 24-1 0,-4-6 1 16,2-18-2-16,0 0 2 0,-2 19-1 0,-1-4 1 0,3-15-2 15,0 0 2-15,0 14-1 0,3 2 1 16,-3-16-2-16,0 0 2 0,11 12-1 0,12 7 1 0,-23-19-1 16,0 0 1-16,33 21-1 0,13 3 1 0,-46-24-3 0,0 0 3 15,44 17-2-15,-19-10 2 0,0-3-1116 16</inkml:trace>
  <inkml:trace contextRef="#ctx0" brushRef="#br0" timeOffset="132609.41">26987 5176 505 0,'0'0'0'16,"0"0"0"-16,-13-3 0 0,13 3-1 0,0 0 1 16,-9-2 0-16,1 2 0 0,8 0-2 0,0 0 2 15,-15 0-2-15,-4-4 2 0,19 4-1 0,0 0 1 16,-25-12-1-16,-3-12 1 0,28 24-1 0,0 0 1 0,-28-24 0 16,-4-7 0-16,32 31 0 0,0 0 0 0,-32-30 0 15,4-1 0-15,28 31 2 0,0 0-2 0,-28-26 2 16,1 4-2-16,27 22 6 0,0 0-6 0,-24-23 7 15,1-1-7-15,23 24 6 0,0 0-6 0,-20-26 7 16,6 0-7-16,14 26 7 0,0 0-7 0,-14-31 7 16,0-2-7-16,14 33 6 0,0 0-6 0,-16-36 6 15,-3 6-6-15,19 30 7 0,0 0-7 0,-22-27 8 16,0-5-8-16,22 32 9 0,0 0-9 0,-22-26 9 0,5 4-9 16,17 22 14-16,0 0-14 0,-14-14 15 15,1 7-15-15,13 7 20 0,0 0-20 0,-16 0 20 0,-7 7-20 16,23-7 20-16,0 0-20 0,-23 17 20 0,1 15-20 15,22-32 19-15,0 0-19 0,-22 36 20 0,-1 5-20 16,23-41 14-16,0 0-14 0,-21 40 14 0,0-2-14 16,21-38 10-16,0 0-10 0,-16 37 11 0,9-3-11 15,7-34 13-15,0 0-13 0,0 26 13 0,7-7-13 0,-7-19 15 16,0 0-15-16,16 16 16 0,9 1-16 0,-25-17 16 16,0 0-16-16,33 21 16 0,6 1-16 0,-39-22 16 15,0 0-16-15,44 30 17 0,-1 10-17 0,-43-40 14 16,0 0-14-16,38 43 14 0,-2 11-14 0,-36-54 13 15,0 0-13-15,30 55 13 0,-7-7-13 0,-2 3-660 0</inkml:trace>
  <inkml:trace contextRef="#ctx0" brushRef="#br0" timeOffset="133617.37">29473 4532 270 0,'0'0'0'0,"0"0"0"0,-2-15 0 16,2 15 15-16,0 0-15 0,0-16 15 0,6 4-15 15,-6 12 22-15,0 0-22 0,19-21 22 0,18-18-22 16,-37 39 22-16,0 0-22 0,46-49 23 0,0-5-23 16,-46 54 30-16,0 0-30 0,44-52 31 0,-3-5-31 15,-41 57 30-15,0 0-30 0,38-60 31 0,-2 4-31 16,-36 56 50-16,0 0-50 0,40-60 51 0,13-6-51 0,-53 66 51 16,0 0-51-16,64-76 51 0,6-4-51 15,-70 80 37-15,0 0-37 0,69-69 38 0,-5 21-38 0,-64 48 24 16,0 0-24-16,49-33 25 0,-17 12-25 0,-32 21 16 15,0 0-16-15,26-10 17 0,1 4-17 0,-27 6 7 0,0 0-7 16,25 6 7-16,-6 9-7 0,-19-15 3 0,0 0-3 16,16 24 4-16,-9 4-4 0,-7-28 2 15,0 0-2-15,0 30 3 0,-7 9-3 0,7-39 1 0,0 0-1 16,-13 40 2-16,1 9-2 0,12-49 2 0,0 0-2 16,-10 48 2-16,-1 1-2 0,11-49 4 0,0 0-4 0,-11 51 4 15,1-6-4-15,10-45 6 0,0 0-6 0,-13 58 6 16,-1 6-6-16,14-64 8 0,0 0-8 0,-17 72 9 15,-5 4-9-15,22-76 10 0,0 0-10 0,-28 70 11 16,-9-13-11-16,37-57 10 0,0 0-10 0,-42 48 11 16,-6-11-11-16,48-37 10 0,0 0-10 0,-44 31 10 15,3-5-10-15,41-26 9 0,0 0-9 0,-35 24 10 16,5 4-10-16,30-28 9 0,0 0-9 0,-23 27 9 16,7-3-9-16,16-24 9 0,0 0-9 0,-12 28 9 0,1 2-9 15,11-30 5-15,0 0-5 0,-3 27 5 0,3-3-5 16,0-24 2-16,0 0-2 0,3 25 2 15,3-1-2-15,-6-24-1 0,0 0 1 0,7 17 0 0,0-10 0 16,0-3-744-16</inkml:trace>
  <inkml:trace contextRef="#ctx0" brushRef="#br0" timeOffset="135521.79">19988 4326 382 0,'0'0'0'0,"-6"109"0"0,-11 167 0 0,17-276-4 15,0 0 4-15,0 280-4 0,30-40 4 0,-30-240-2 16,0 0 2-16,72 198-1 0,44-39 1 0,-116-159 1 16,0 0-1-16,152 125 2 0,32-46-2 0,-184-79 12 0,0 0-12 15,213 47 12-15,24-35-12 0,-237-12 17 0,0 0-17 16,256-24 18-16,24-42-18 0,-280 66 17 0,0 0-17 16,293-106 18-16,18-51-18 0,-311 157 41 0,0 0-41 15,319-190 41-15,-6-23-41 0,-313 213 42 0,0 0-42 16,310-239 42-16,-6-15-42 0,-304 254 68 0,0 0-68 15,282-263 69-15,-21-16-69 0,-261 279 68 0,0 0-68 0,217-270 68 16,-49 16-68-16,-168 254 55 0,0 0-55 0,118-246 55 16,-49 10-55-16,-69 236 42 0,0 0-42 15,21-218 42-15,-44 25-42 0,23 193 28 0,0 0-28 0,-70-165 29 16,-45 30-29-16,115 135 16 0,0 0-16 0,-159-124 17 16,-39 8-17-16,198 116 10 0,0 0-10 0,-234-90 10 15,-24 29-10-15,258 61 6 0,0 0-6 0,-256-45 6 16,9 21-6-16,247 24 4 0,0 0-4 0,-235-11 4 15,15 22-4-15,220-11 2 0,0 0-2 0,-203 38 3 0,18 33-3 16,185-71 0-16,0 0 0 0,-172 93 0 0,19 32 0 16,153-125-1-16,0 0 1 0,-140 150-1 0,17 36 1 15,-2-5-866-15</inkml:trace>
  <inkml:trace contextRef="#ctx0" brushRef="#br0" timeOffset="136917.4">30276 3475 337 0,'0'0'0'0,"-3"-21"0"0,-10-39 0 16,13 60 6-16,0 0-6 0,-19-64 6 0,-6 3-6 15,25 61 10-15,0 0-10 0,-37-57 11 0,-14-4-11 16,51 61 21-16,0 0-21 0,-67-64 22 0,-18 0-22 15,85 64 25-15,0 0-25 0,-95-65 25 0,-8-5-25 16,103 70 14-16,0 0-14 0,-116-67 15 0,-15 13-15 0,131 54 11 16,0 0-11-16,-146-60 11 0,-17-8-11 15,163 68 8-15,0 0-8 0,-178-69 8 0,-12 0-8 0,190 69 10 16,0 0-10-16,-193-52 10 0,-4 15-10 0,197 37 11 0,0 0-11 16,-189-15 12-16,9 15-12 0,180 0 11 15,0 0-11-15,-180 24 11 0,-2 31-11 0,182-55 10 0,0 0-10 16,-180 75 11-16,-2 20-11 0,182-95 7 0,0 0-7 15,-187 126 7-15,7 32-7 0,180-158 4 0,0 0-4 16,-164 182 5-16,7 27-5 0,157-209 4 0,0 0-4 0,-139 230 5 16,3 25-5-16,136-255 1 0,0 0-1 0,-103 263 2 15,38 12-2-15,65-275 1 0,0 0-1 0,-32 266 1 16,34-11-1-16,-2-255 0 0,0 0 0 0,37 237 1 16,34-14-1-16,-71-223 2 0,0 0-2 0,91 194 2 15,22-19-2-15,-113-175 4 0,0 0-4 0,136 160 4 16,28-7-4-16,-164-153 9 0,0 0-9 0,180 126 10 15,9-32-10-15,-189-94 18 0,0 0-18 0,207 64 18 16,17-25-18-16,-224-39 34 0,0 0-34 0,242 16 34 16,12-19-34-16,-254 3 56 0,0 0-56 0,264-21 56 15,15-23-56-15,-279 44 51 0,0 0-51 0,277-53 51 0,-8-23-51 16,-269 76 41-16,0 0-41 0,254-89 41 16,-20-13-41-16,-234 102 50 0,0 0-50 0,214-124 50 0,-25-18-50 15,-189 142 45-15,0 0-45 0,169-146 46 0,-15-8-46 16,-154 154 43-16,0 0-43 0,125-164 43 0,-37-12-43 15,-88 176 36-15,0 0-36 0,66-187 36 0,-22-12-36 16,-44 199 33-16,0 0-33 0,23-201 34 0,-18 10-34 0,-5 191 32 16,0 0-32-16,-16-178 33 0,-19 14-33 0,35 164 27 15,0 0-27-15,-50-142 27 0,-13 26-27 0,63 116 21 16,0 0-21-16,-83-109 21 0,-19 2-21 0,102 107 16 0,0 0-16 16,-112-101 17-16,-4 16-17 0,116 85 12 15,0 0-12-15,-129-70 12 0,-12 11-12 0,141 59 9 0,0 0-9 16,-150-52 9-16,-12 7-9 0,162 45 5 0,0 0-5 15,-161-40 6-15,2 9-6 0,159 31 4 0,0 0-4 16,-153-21 5-16,3 9-5 0,150 12 2 0,0 0-2 16,-147-5 3-16,2 10-3 0,145-5 0 0,0 0 0 0,-146 16 1 15,1 11-1-15,145-27 0 0,0 0 0 16,-153 33 0-16,-10-3 0 0,-1 1-1263 0</inkml:trace>
  <inkml:trace contextRef="#ctx0" brushRef="#br0" timeOffset="148328.14">2838 10802 158 0,'0'0'0'0,"0"0"0"0,37-7 0 15,-37 7 0-15,0 0 0 0,46-5 1 0,17-2-1 0,-63 7 11 16,0 0-11-16,71 0 11 0,6 7-11 0,-77-7 11 16,0 0-11-16,85 5 11 0,7 6-11 0,-92-11 1 15,0 0-1-15,99 15 1 0,1 15-1 0,-1-6-94 0</inkml:trace>
  <inkml:trace contextRef="#ctx0" brushRef="#br0" timeOffset="168534.61">14309 12585 113 0,'0'0'0'0,"23"0"0"16,45-2 0-16,-68 2 0 0,0 0 0 0,96-4 1 15,20 4-1-15,-116 0 1 0,0 0-1 0,125 0 1 16,2 4-1-16,-127-4 8 0,0 0-8 0,136 3 9 16,13 1-9-16,-149-4 25 0,0 0-25 0,157 2 25 15,16-2-25-15,-173 0 25 0,0 0-25 0,173-4 26 16,5-1-26-16,-178 5 20 0,0 0-20 0,183-7 20 16,4 2-20-16,-187 5 45 0,0 0-45 0,193 0 46 15,13 2-46-15,-206-2 58 0,0 0-58 0,214 0 59 16,10-2-59-16,-224 2 63 0,0 0-63 0,231-4 63 0,9 8-63 15,-240-4 54-15,0 0-54 0,247 2 54 0,11-4-54 16,-258 2 44-16,0 0-44 0,257-4 45 0,5 1-45 16,-262 3 32-16,0 0-32 0,263-5 33 0,7-1-33 15,-270 6 19-15,0 0-19 0,271-6 19 0,-1-1-19 16,-270 7 15-16,0 0-15 0,277-9 15 0,8-3-15 16,-285 12 14-16,0 0-14 0,293-9 14 0,15 2-14 0,-308 7 7 15,0 0-7-15,306-5 8 0,-3-2-8 0,-303 7 13 16,0 0-13-16,300-8 14 0,-3-1-14 0,-297 9 22 0,0 0-22 15,298-11 23-15,0 6-23 0,-298 5 30 0,0 0-30 16,288-3 30-16,-11 3-30 0,-277 0 29 0,0 0-29 16,275-2 30-16,-1-1-30 0,-274 3 34 0,0 0-34 15,279 0 34-15,6 1-34 0,-285-1 33 0,0 0-33 16,283 2 34-16,-3-5-34 0,-280 3 25 0,0 0-25 16,267-4 25-16,-8 1-25 0,-259 3 19 0,0 0-19 15,251-4 20-15,-13-1-20 0,-238 5 20 0,0 0-20 0,224-7 20 16,-14 0-20-16,-210 7 16 0,0 0-16 0,191-5 17 15,-20 5-17-15,-171 0 14 0,0 0-14 0,154 0 14 16,-20 2-14-16,-134-2 20 0,0 0-20 0,136 3 20 16,-6 2-20-16,-130-5 21 0,0 0-21 0,120 4 22 15,-16 5-22-15,-104-9 21 0,0 0-21 0,103 5 21 16,1-4-21-16,-104-1 19 0,0 0-19 0,97 2 20 16,-11 2-20-16,-86-4 16 0,0 0-16 0,71 1 17 15,-18-2-17-15,-53 1 18 0,0 0-18 0,39-4 18 0,-9 1-18 16,-30 3 15-16,0 0-15 0,21-2 16 0,-4 2-16 15,-17 0 13-15,0 0-13 0,13-2 14 0,-3 1-14 16,-10 1 10-16,0 0-10 0,7-4 10 0,-7 4-10 16,0 0 5-16,0 0-5 0,0 0 6 0,0 0-6 15,0 0 3-15,0 0-3 0,-33 4 3 0,-20-20-3 16,2 2-1309-16</inkml:trace>
  <inkml:trace contextRef="#ctx0" brushRef="#br0" timeOffset="169766.71">2107 13526 124 0,'0'0'0'0,"0"0"0"15,0 0 0-15,0 0 3 0,0 0-3 16,0 0 3-16,14 17-3 0,-14-17 9 0,0 0-9 0,13 11 9 15,10 4-9-15,-23-15 15 0,0 0-15 0,22 18 15 16,8 1-15-16,-30-19 13 0,0 0-13 0,32 17 13 16,9 0-13-16,-41-17 7 0,0 0-7 0,46 18 8 15,8-6-8-15,-54-12 4 0,0 0-4 0,69 8 5 16,16 1-5-16,-85-9 4 0,0 0-4 0,101 9 4 16,15 3-4-16,-116-12 3 0,0 0-3 0,131 17 4 15,22 2-4-15,-153-19 3 0,0 0-3 0,171 23 4 16,23 3-4-16,-194-26 9 0,0 0-9 0,214 24 10 15,17 2-10-15,-231-26 13 0,0 0-13 0,247 17 14 16,2-10-14-16,-249-7 15 0,0 0-15 0,261-3 16 0,-1-13-16 16,-260 16 28-16,0 0-28 0,261-17 28 0,0 1-28 15,-261 16 52-15,0 0-52 0,258-16 53 0,-6 3-53 16,-252 13 64-16,0 0-64 0,263-16 65 0,7-3-65 16,-270 19 58-16,0 0-58 0,266-24 59 0,-11-7-59 15,-255 31 62-15,0 0-62 0,243-38 62 0,-6-11-62 16,-237 49 63-16,0 0-63 0,210-54 63 0,-20 3-63 15,-190 51 59-15,0 0-59 0,163-49 59 0,-33 6-59 0,-130 43 40 16,0 0-40-16,113-37 41 0,-18 8-41 0,-95 29 28 16,0 0-28-16,60-28 29 0,-38-8-29 0,-5-4-870 15</inkml:trace>
  <inkml:trace contextRef="#ctx0" brushRef="#br0" timeOffset="179346.6">12561 620 165 0,'0'0'0'0,"0"0"3"0,0 0-3 15,4-30 3-15,1 20-3 0,-5 10 2 0,0 0-2 16,13-2 2-16,4 2-2 0,-17 0 0 0,0 0 0 16,32 5 0-16,5-1 0 0,-37-4 0 0,0 0 0 15,53 3 1-15,25-3-1 0,-78 0 0 0,0 0 0 16,86-10 1-16,22-4-1 0,-108 14 0 0,0 0 0 0,116-24 0 16,20-7 0-16,-136 31 0 0,0 0 0 0,141-37 0 15,13-11 0-15,-154 48 0 0,0 0 0 0,162-49 1 16,1 4-1-16,-163 45 0 0,0 0 0 0,153-40 1 15,-5 8 3-15,-19 4 1 16,-23 12 5-16,-14 8 1 16,-9 8 8-16,-11 7 1 15,-14 5 5-15,-8 5 1 16,-11 2-11-16,-8 2 0 16,-6 7-6-16,-4 8 1 15,-8 5-3-15,-3 11 0 0,-4 12-2 16,-6 18 0-16,-2 18-5 15,2-100 5-15,0 0-5 0,0 109 5 0,0 0-5 16,0-109 11-16,0 0-11 0,2 109 11 0,6 0-11 16,-8-109 24-16,0 0-24 0,14 102 24 0,4-14-24 15,-18-88 37-15,0 0-37 0,21 78 38 0,-1-1-38 0,-20-77 41 16,0 0-41-16,23 76 41 0,1-4-41 0,-24-72 45 16,0 0-45-16,23 73 45 0,-5-12-45 0,-18-61 40 15,0 0-40-15,11 57 40 0,-8-9-40 0,-3-48 37 16,0 0-37-16,-7 52 37 0,-11 2-37 0,18-54 29 0,0 0-29 15,-28 60 29-15,-9 8-29 0,37-68 24 0,0 0-24 16,-49 66 24-16,-15-2-24 0,64-64 19 0,0 0-19 16,-81 64 19-16,-18 5-19 0,99-69 17 0,0 0-17 15,-100 76 18-15,-5-3-18 0,105-73 13 0,0 0-13 16,-105 65 13-16,-10-4-13 0,115-61 11 0,0 0-11 16,-120 52 11-16,0-11-11 0,120-41 10 0,0 0-10 15,-122 40 10-15,0-3-10 0,122-37 8 0,0 0-8 0,-116 39 8 16,21 3-8-16,95-42 7 0,0 0-7 0,-94 43 8 15,11-10-8-15,83-33 7 0,0 0-7 0,-69 28 8 16,13-7-8-16,56-21 7 0,0 0-7 0,-43 3 8 16,13-12-8-16,30 9 11 0,0 0-11 0,-28-31 11 15,-9-29-11-15,37 60 18 0,0 0-18 0,-40-73 18 16,-13-12-18-16,53 85 23 0,0 0-23 0,-59-100 24 16,-9-23-24-16,68 123 22 0,0 0-22 0,-73-140 23 0,1-9-23 15,72 149 21-15,0 0-21 0,-81-159 21 0,-1-2-21 16,82 161 19-16,0 0-19 0,-81-166 19 0,-3-4-19 15,84 170 14-15,0 0-14 0,-69-166 14 0,14 1-14 16,55 165 10-16,0 0-10 0,-35-150 11 0,15 5-11 16,20 145 4-16,0 0-4 0,-3-122 5 0,12 19-5 15,-9 103 1-15,0 0-1 0,17-89 2 0,1 15-2 16,-18 74 0-16,0 0 0 0,16-55 0 0,-4 22 0 16,-12 33 0-16,0 0 0 0,9-16 0 0,2 16 0 0,-11 0 0 15,0 0 0-15,15 24 0 0,0 25 0 0,-15-49-1 16,0 0 1-16,10 57 0 0,-3-2 0 0,-2 2-1029 15</inkml:trace>
  <inkml:trace contextRef="#ctx0" brushRef="#br0" timeOffset="180036.03">13866 1293 118 0,'0'0'0'0,"0"0"4"0,0 0-4 0,-29 8 4 16,-9 1-4-16,38-9 4 0,0 0-4 0,-45 12 4 15,0 0-4-15,45-12 3 0,0 0-3 0,-46 12 3 16,2 13-3-16,44-25 7 0,0 0-7 0,-46 32 8 16,-4 12-8-16,50-44 10 0,0 0-10 0,-46 60 10 15,9 18-10-15,37-78 12 0,0 0-12 0,-24 76 12 16,13-6-12-16,11-70 18 0,0 0-18 0,5 60 18 0,18-17-18 15,-23-43 20-15,0 0-20 0,36 37 20 0,1-16-20 16,-37-21 19-16,0 0-19 0,44 15 20 0,5-10-20 16,-49-5 25-16,0 0-25 0,55-3 26 0,12-6-26 15,-67 9 25-15,0 0-25 0,67-12 26 0,7-4-26 16,-2 3-252-16</inkml:trace>
  <inkml:trace contextRef="#ctx0" brushRef="#br0" timeOffset="180306.34">14146 1056 341 0,'4'7'0'0,"-4"-7"3"0,0 0-3 15,9 41 3-15,1 20-3 0,-10-61 8 0,0 0-8 0,13 64 9 16,-5-4-9-16,-8-60 12 0,0 0-12 0,7 54 12 15,2 6-12-15,-9-60 13 0,0 0-13 0,13 65 14 16,6 14-14-16,-19-79 15 0,0 0-15 0,25 81 15 16,6 1-15-16,-31-82 13 0,0 0-13 0,34 81 14 15,8-1-14-15,-42-80 16 0,0 0-16 0,48 81 16 16,5 7-16-16,-53-88 14 0,0 0-14 0,51 66 14 16,-3-33-14-16,-2 2-339 0</inkml:trace>
  <inkml:trace contextRef="#ctx0" brushRef="#br0" timeOffset="180860.76">13585 2937 673 0,'0'0'0'0,"0"0"0"15,-14 8 0-15,14-8 0 0,0 0 0 0,-12 21 1 0,-8 10-1 16,20-31 5-16,0 0-5 0,-26 49 5 0,-13 11-5 16,39-60 15-16,0 0-15 0,-51 78 15 0,-11 23-15 15,62-101 9-15,0 0-9 0,-69 110 10 0,-9 10-10 16,78-120 16-16,0 0-16 0,-79 121 17 0,1 17-17 16,78-138 10-16,0 0-10 0,-75 125 10 0,7-16-10 15,68-109 12-15,0 0-12 0,-56 100 13 0,15-1-13 16,41-99 13-16,0 0-13 0,-35 95 14 0,12-5-14 15,23-90 7-15,0 0-7 0,-19 76 8 0,10-12-8 0,0 2-580 16</inkml:trace>
  <inkml:trace contextRef="#ctx0" brushRef="#br0" timeOffset="181419.86">12140 4595 371 0,'0'0'0'0,"-7"31"0"0,-4 47 0 0,11-78 16 0,0 0-16 16,-18 107 17-16,-1 47-17 0,19-154 31 0,0 0-31 15,-21 185 32-15,-2 68-32 0,23-253 41 0,0 0-41 16,-21 285 42-16,7 10-42 0,14-295 51 0,0 0-51 15,0 287 52-15,14-21-52 0,-14-266 49 0,0 0-49 0,26 232 49 16,18-34-49-16,-44-198 42 0,0 0-42 0,41 152 43 16,-4-50-43-16,-37-102 27 0,0 0-27 0,30 67 28 15,-2-34-28-15,-28-33 3 0,0 0-3 0,28-3 3 16,6-35-3-16,-2 0-613 0</inkml:trace>
  <inkml:trace contextRef="#ctx0" brushRef="#br0" timeOffset="181896.61">12124 4804 247 0,'0'0'0'0,"30"-17"0"0,51-23 0 0,-81 40-1 0,0 0 1 16,99-52 0-16,7 7 0 0,-106 45-2 0,0 0 2 16,97-40-1-16,-18 13 1 0,-79 27 0 0,0 0 0 15,73-18 0-15,-6 15 0 0,-67 3 1 0,0 0-1 16,61 7 1-16,-6 10-1 0,-55-17 11 0,0 0-11 0,44 36 11 15,-7 28-11-15,-37-64 30 0,0 0-30 0,27 76 30 16,-13 21-30-16,-14-97 38 0,0 0-38 0,3 115 38 16,-6 21-38-16,3-136 38 0,0 0-38 0,-9 146 38 15,-14 11-38-15,23-157 33 0,0 0-33 0,-26 151 33 16,-6-11-33-16,32-140 35 0,0 0-35 0,-32 133 35 16,4-6-35-16,28-127 39 0,0 0-39 0,-27 109 40 15,-4-21-40-15,31-88 37 0,0 0-37 0,-45 85 37 16,-6 3-37-16,51-88 38 0,0 0-38 0,-67 85 39 15,-19-7-39-15,86-78 39 0,0 0-39 0,-94 60 39 16,-1-15-39-16,95-45 25 0,0 0-25 0,-92 24 26 16,7-24-26-16,85 0 13 0,0 0-13 0,-63-41 14 0,22-47-14 15,3-2-691-15</inkml:trace>
  <inkml:trace contextRef="#ctx0" brushRef="#br0" timeOffset="182361.47">15145 1933 785 0,'0'0'0'0,"-11"3"0"16,-19 4 0-16,30-7 0 0,0 0 0 0,-35 21 0 16,-2 16 0-16,37-37 0 0,0 0 0 0,-33 51 0 15,6 12 0-15,27-63 1 0,0 0-1 0,-18 67 1 16,6-3-1-16,12-64 2 0,0 0-2 0,-2 73 2 15,8 20-2-15,-6-93 3 0,0 0-3 0,12 109 3 16,18 13-3-16,-30-122 2 0,0 0-2 0,44 138 2 0,23 42-2 16,-67-180 2-16,0 0-2 0,73 218 3 0,-1 45-3 15,-72-263 4-15,0 0-4 0,67 272 5 0,-3 6-5 16,-64-278 7-16,0 0-7 0,60 246 8 0,-8-40-8 16,-52-206 17-16,0 0-17 0,52 170 17 0,-8-28-17 15,-44-142 23-15,0 0-23 0,40 109 24 0,-4-33-24 16,-36-76 28-16,0 0-28 0,31 52 28 0,-2-26-28 15,-29-26 25-15,0 0-25 0,31-4 25 0,6-30-25 16,2-3-703-16</inkml:trace>
  <inkml:trace contextRef="#ctx0" brushRef="#br0" timeOffset="182904.39">14850 2288 180 0,'0'0'0'0,"27"-12"0"16,47-18 0-16,-74 30 1 0,0 0-1 0,108-46 1 15,24-15-1-15,-132 61 2 0,0 0-2 0,152-69 3 16,12-9-3-16,-164 78 1 0,0 0-1 0,176-88 2 15,-1-6-2-15,-175 94 1 0,0 0-1 0,173-100 1 16,-11-6-1-16,-162 106 1 0,0 0-1 0,149-81 1 16,-10 17-1-16,-139 64 2 0,0 0-2 0,115-43 2 15,-27 18-2-15,-88 25 3 0,0 0-3 0,78-12 3 0,-6 12-3 16,-72 0 16-16,0 0-16 0,69 16 16 0,-6 12-16 16,-63-28 33-16,0 0-33 0,57 53 34 0,-8 23-34 15,-49-76 53-15,0 0-53 0,46 94 54 0,-5 10-54 16,-41-104 54-16,0 0-54 0,37 121 54 0,-2 21-54 15,-35-142 48-15,0 0-48 0,44 161 49 0,13 17-49 16,-57-178 38-16,0 0-38 0,63 190 39 0,8 7-39 16,-71-197 35-16,0 0-35 0,72 203 35 0,-7-2-35 0,-65-201 28 15,0 0-28-15,71 187 28 0,1-6-28 0,-72-181 21 16,0 0-21-16,62 173 22 0,-18 6-22 0,-44-179 17 16,0 0-17-16,21 169 17 0,-24-3-17 0,3-166 12 15,0 0-12-15,-28 137 12 0,-27-37-12 0,55-100 9 16,0 0-9-16,-79 90 9 0,-22-1-9 0,101-89 8 0,0 0-8 15,-118 78 8-15,-27-11-8 0,145-67 8 0,0 0-8 16,-154 48 8-16,-8-11-8 0,162-37 5 0,0 0-5 16,-159 24 6-16,20-15-6 0,139-9 4 0,0 0-4 0,-133-30 4 15,19-49-4-15,-1-3-681 0</inkml:trace>
  <inkml:trace contextRef="#ctx0" brushRef="#br0" timeOffset="183277.37">14054 1997 863 0,'0'0'0'0,"8"12"0"0,7 19 0 0,-15-31 29 0,0 0-29 16,34 51 30-16,19 25-30 0,-53-76 42 15,0 0-42-15,72 91 42 0,15 18-42 0,-87-109 33 0,0 0-33 16,102 118 34-16,16 0-34 0,-118-118 12 0,0 0-12 15,124 124 13-15,-4 3-13 0,-120-127 6 0,0 0-6 16,113 119 7-16,-9-17-7 0,-104-102 3 0,0 0-3 0,104 102 4 16,-10 6-4-16,-94-108 0 0,0 0 0 0,86 98 0 15,-5-3 0-15,0-1-779 0</inkml:trace>
  <inkml:trace contextRef="#ctx0" brushRef="#br0" timeOffset="191986.05">2220 12573 180 0,'0'0'0'0,"18"0"0"16,22 1 0-16,-40-1 12 0,0 0-12 0,69 4 12 15,25 3-12-15,-94-7 31 0,0 0-31 0,107 7 32 16,8-2-32-16,-115-5 62 0,0 0-62 0,125 5 62 16,11 0-62-16,-136-5 66 0,0 0-66 0,140 0 67 15,4 0-67-15,-144 0 41 0,0 0-41 0,145-3 41 16,3-3-41-16,-148 6 26 0,0 0-26 0,147-3 27 16,5-4-27-16,-152 7 29 0,0 0-29 0,141-5 29 15,-9 0-29-15,-132 5 26 0,0 0-26 0,122-2 26 16,-6 2-26-16,-116 0 36 0,0 0-36 0,96-2 37 0,-21-1-37 15,-75 3 52-15,0 0-52 0,60-4 52 0,-10 1-52 16,-50 3 55-16,0 0-55 0,32-4 56 0,-15 3-56 16,-17 1 49-16,0 0-49 0,13 0 49 0,-13 0-49 15,0 0 46-15,0 0-46 0,5 0 46 0,-5 0-46 16,0 0 36-16,0 0-36 0,0 0 37 0,0 0-37 16,0 0 31-16,0 0-31 0,0 0 32 0,0 0-32 0,0 0 28 15,0 0-28-15,-12 3 28 0,-4 9-28 0,16-12 17 16,0 0-17-16,-30 30 17 0,-2 22-17 0,32-52 12 15,0 0-12-15,-41 55 13 0,-17 2-13 16,3-2-1064-16</inkml:trace>
  <inkml:trace contextRef="#ctx0" brushRef="#br0" timeOffset="194208.69">2157 15786 247 0,'0'0'0'0,"0"0"0"0,31-5 0 0,-31 5 2 16,0 0-2-16,27-2 3 0,-4 1-3 0,-23 1 15 0,0 0-15 16,23 0 15-16,3 3-15 0,-26-3 22 0,0 0-22 15,32 2 22-15,0-4-22 0,-32 2 37 0,0 0-37 16,44 0 38-16,10 2-38 0,-54-2 21 0,0 0-21 15,68 3 22-15,9-1-22 0,-77-2 17 0,0 0-17 0,87 0 18 16,11 0-18-16,-98 0 25 0,0 0-25 0,105 0 25 16,16 0-25-16,-121 0 29 0,0 0-29 0,124 0 30 15,5 0-30-15,-129 0 29 0,0 0-29 0,132 3 29 16,2 8-29-16,-134-11 28 0,0 0-28 0,145 14 28 16,10 1-28-16,-155-15 29 0,0 0-29 0,163 19 29 15,2 4-29-15,-165-23 22 0,0 0-22 0,168 19 23 16,-6-7-23-16,-162-12 22 0,0 0-22 0,163 8 23 15,1-1-23-15,-164-7 18 0,0 0-18 0,162 0 18 16,1-5-18-16,-163 5 17 0,0 0-17 0,141-8 17 0,-16-3-17 16,-125 11 14-16,0 0-14 0,104-10 15 0,-5 1-15 15,-99 9 14-15,0 0-14 0,87-3 15 0,-20 4-15 16,-67-1 25-16,0 0-25 0,54 11 26 0,-13 8-26 16,-41-19 26-16,0 0-26 0,32 31 27 0,-9 17-27 15,-23-48 22-15,0 0-22 0,-6 59 22 0,-40 12-22 16,2 0-785-16</inkml:trace>
  <inkml:trace contextRef="#ctx0" brushRef="#br0" timeOffset="200288.46">28211 14348 337 0,'0'0'0'0,"0"0"0"16,0 0 0-16,0 0 19 0,0 0-19 0,-21-12 20 15,21 12-20-15,0 0 9 0,0 0-9 0,-5-7 10 0,5 7-10 16,0 0 1-16,0 0-1 0,0 0 2 0,0 0-2 16,0 0-2-16,0 0 2 0,7-2-1 0,0 1 1 15,-7 1-4-15,0 0 4 0,7-2-3 0,-7 2 3 16,0 0-6-16,0 0 6 0,11 0-5 0,-4 0 5 15,-7 0-2-15,0 0 2 0,0 0-1 0,8 0 1 16,-8 0 0-16,0 0 0 0,0 0 0 0,0 0 0 0,0 0 0 16,0 0 0-16,8-5 1 0,-1 3-1 0,-7 2 5 15,0 0-5-15,10-2 5 0,4-1-5 0,-14 3 13 16,0 0-13-16,18-4 14 0,0 1-14 0,-18 3 15 0,0 0-15 16,15-2 15-16,-2 2-15 0,-13 0 14 15,0 0-14-15,9 0 14 0,-2-2-14 0,-7 2 14 0,0 0-14 16,0 0 15-16,10 2-15 0,-10-2 14 0,0 0-14 15,0 0 15-15,4 7-15 0,-4-7 17 0,0 0-17 16,0 0 17-16,-14 16-17 0,14-16 24 0,0 0-24 16,-21 12 24-16,-15 2-24 0,36-14 29 0,0 0-29 0,-40 17 30 15,-4 4-30-15,44-21 40 0,0 0-40 0,-39 19 41 16,3-6-41-16,36-13 48 0,0 0-48 0,-26 13 49 16,7-3-49-16,19-10 49 0,0 0-49 0,-13 5 49 15,13-5-49-15,0 0 36 0,0 0-36 0,0 0 37 16,0 0-37-16,0 0 26 0,0 0-26 0,25 0 26 15,17-5-26-15,-42 5 15 0,0 0-15 0,50-14 16 16,4-5-16-16,-54 19 9 0,0 0-9 0,53-19 9 16,-5 5-9-16,-48 14 4 0,0 0-4 0,49-10 4 0,11-2-4 15,-60 12 7-15,0 0-7 0,64-21 8 0,-2-10-8 16,-1 1-797-16</inkml:trace>
  <inkml:trace contextRef="#ctx0" brushRef="#br0" timeOffset="201417.3">32436 14609 606 0,'0'0'0'0,"0"0"0"0,0 0 0 0,0 0 0 0,0 0 0 15,0 0 0-15,-14 18 0 0,14-18-1 0,0 0 1 16,0 0 0-16,0 0 0 0,0 0-8 0,0 0 8 16,4-7-7-16,-4 7 7 0,0 0-4 0,0 0 4 0,10-4-4 15,1-4 4-15,-11 8-4 0,0 0 4 0,16-16-4 16,8-5 4-16,-24 21-2 0,0 0 2 0,37-26-2 16,18-8 2-16,-55 34-1 0,0 0 1 0,69-40 0 15,7-2 0-15,-76 42 0 0,0 0 0 0,77-39 0 16,-10 4 0-16,-67 35 1 0,0 0-1 0,55-26 1 15,-21 9-1-15,-34 17 0 0,0 0 0 0,24-11 1 16,-9 6-1-16,-15 5 0 0,0 0 0 0,7-2 1 16,-7 2-1-16,0 0 1 0,0 0-1 0,-20 9 1 15,-10 3-1-15,30-12 1 0,0 0-1 0,-42 21 2 16,-11 10-2-16,53-31 3 0,0 0-3 0,-57 35 3 0,1-1-3 16,56-34 6-16,0 0-6 0,-49 30 7 0,11-8-7 15,38-22 14-15,0 0-14 0,-26 18 14 0,14-8-14 16,12-10 22-16,0 0-22 0,0 0 23 0,-7 2-23 15,7-2 25-15,0 0-25 0,0 0 25 0,7-11-25 16,-7 11 25-16,0 0-25 0,19-12 26 0,16-7-26 16,-35 19 20-16,0 0-20 0,44-21 21 0,11 1-21 15,-55 20 19-15,0 0-19 0,57-21 19 0,-3 0-19 16,-54 21 13-16,0 0-13 0,44-17 14 0,-19 10-14 0,-25 7 8 16,0 0-8-16,14-2 9 0,-3 4-9 0,-11-2 6 15,0 0-6-15,3 10 7 0,-8 11-7 0,5-21 4 0,0 0-4 16,-21 24 4-16,-25 0-4 0,46-24 3 0,0 0-3 15,-60 23 3-15,-7-2-3 0,67-21 2 0,0 0-2 16,-69 19 3-16,7 0-3 0,62-19 6 0,0 0-6 0,-51 12 6 16,18-7-6-16,33-5 9 0,0 0-9 15,-20 0 10-15,20 0-10 0,0 0 9 0,0 0-9 0,0 0 9 16,9-12-9-16,-9 12 9 0,0 0-9 0,23-12 9 16,16-9-9-16,-39 21 3 0,0 0-3 0,46-24 3 15,0 1-3-15,-46 23 0 0,0 0 0 0,47-20 1 16,-1-1-1-16,-46 21-1 0,0 0 1 0,37-17 0 15,-10 10 0-15,-27 7 0 0,0 0 0 0,19-4 0 16,-7 4 0-16,-12 0 0 0,0 0 0 0,11 0 0 16,-11 0 0-16,0 0 0 0,0 0 0 0,11 5 0 15,-4 11 0-15,-7-16 0 0,0 0 0 0,-13 7 0 16,-29-21 0-16,0 0-690 0</inkml:trace>
  <inkml:trace contextRef="#ctx0" brushRef="#br0" timeOffset="214265.63">31901 13864 583 0,'0'0'0'0,"0"0"0"0,0 0 0 15,0 0 5-15,0 0-5 0,22 13 6 0,-15-7-6 16,-7-6 9-16,0 0-9 0,16 5 9 0,17-4-9 16,-33-1 5-16,0 0-5 0,34 0 5 0,-10-1-5 15,-24 1 1-15,0 0-1 0,20-4 1 0,-3-1-1 16,-17 5 1-16,0 0-1 0,14-3 1 0,-3-1-1 16,-11 4 1-16,0 0-1 0,7 0 1 0,0-2-1 0,-7 2 3 15,0 0-3-15,7-3 4 0,-7 3-4 0,0 0 7 16,0 0-7-16,9-10 8 0,-9 10-8 0,0 0 10 15,0 0-10-15,9-6 10 0,-2 3-10 0,-7 3 16 0,0 0-16 16,7-5 17-16,-2-4-17 0,-5 9 21 0,0 0-21 16,4-10 22-16,-4 1-22 0,0 9 28 0,0 0-28 15,-2-7 29-15,-3 2-29 0,5 5 30 0,0 0-30 16,-7-9 31-16,0 1-31 0,7 8 31 0,0 0-31 0,-7-11 32 16,-6 3-32-1,13 8 35-15,0 0-35 0,-16-13 35 0,-3 3-35 0,19 10 37 0,0 0-37 0,-23-12 37 16,-2-2-37-16,25 14 32 0,0 0-32 0,-26-15 33 15,-2-1-33-15,28 16 24 0,0 0-24 0,-34-17 24 16,-1-1-24-16,35 18 21 0,0 0-21 0,-39-17 22 16,-7-2-22-16,46 19 17 0,0 0-17 0,-51-19 17 15,-7 2-17-15,58 17 14 0,0 0-14 0,-71-14 14 16,-15 2-14-16,86 12 12 0,0 0-12 0,-106-9 12 16,-21 4-12-16,127 5 11 0,0 0-11 0,-143-4 11 0,-13 4-11 15,156 0 15-15,0 0-15 0,-151 4 16 16,11 5-16-16,140-9 20 0,0 0-20 0,-130 12 20 0,11 5-20 15,119-17 20-15,0 0-20 0,-104 24 20 0,16 9-20 16,88-33 21-16,0 0-21 0,-86 38 22 0,-6 2-22 16,92-40 14-16,0 0-14 0,-88 45 14 0,3 5-14 15,85-50 10-15,0 0-10 0,-78 57 11 0,11 4-11 16,67-61 11-16,0 0-11 0,-55 59 11 0,15-16-11 0,40-43 8 16,0 0-8-16,-28 33 9 0,13-12-9 0,15-21 6 15,0 0-6-15,-5 12 7 0,5-4-7 0,0-8 9 16,0 0-9-16,0 0 10 0,11 4-10 0,-11-4 11 0,0 0-11 15,12-12 11-15,6-16-11 0,-18 28 9 16,0 0-9-16,14-33 9 0,-7-15-9 0,-7 48 6 0,0 0-6 16,-4-49 7-16,-15 6-7 0,0 1-1187 0</inkml:trace>
  <inkml:trace contextRef="#ctx0" brushRef="#br0" timeOffset="-214194.08">29817 13415 964 0,'0'0'0'0,"0"0"0"0,-14-7 0 0,14 7 38 0,0 0-38 16,-10 0 38-16,2 9-38 0,8-9 42 0,0 0-42 0,-7 17 42 16,-7 13-42-16,14-30 33 0,0 0-33 15,-21 38 34-15,-7 17-34 0,28-55 18 0,0 0-18 0,-41 64 18 16,-13 4-18-16,54-68 11 0,0 0-11 0,-62 78 11 15,-5 6-11-15,67-84 4 0,0 0-4 0,-69 87 4 16,5-2-4-16,64-85 1 0,0 0-1 0,-63 74 1 16,3-10-1-16,60-64 0 0,0 0 0 0,-50 49 0 15,20-18 0-15,30-31 0 0,0 0 0 0,-15 19 0 16,9-9 0-16,6-10-1 0,0 0 1 0,7 5 0 16,14-3 0-16,-21-2-1 0,0 0 1 0,38-2-1 15,13-3 1-15,-51 5 0 0,0 0 0 0,61-7 0 16,5-5 0-16,-66 12 1 0,0 0-1 0,76-10 1 15,5 3-1-15,-81 7 2 0,0 0-2 0,86-2 2 0,1 2-2 16,-87 0 3-16,0 0-3 0,86 4 4 0,6 3-4 16,-92-7 4-16,0 0-4 0,94 12 5 0,-10 5-5 15,-84-17 4-15,0 0-4 0,76 19 5 0,-12 5-5 16,-64-24 2-16,0 0-2 0,58 24 2 0,-9-1-2 16,3-1-909-16</inkml:trace>
  <inkml:trace contextRef="#ctx0" brushRef="#br0" timeOffset="-210173.88">27698 15006 348 0,'0'0'0'0,"0"0"0"16,0 0 0-16,0 0 12 0,0 0-12 0,0 0 13 15,-20-16-13-15,20 16 25 0,0 0-25 0,-12-9 25 16,0 1-25-16,12 8 28 0,0 0-28 0,-14-7 28 16,-1 0-28-16,15 7 44 0,0 0-44 0,-15-9 45 15,-8 1-45-15,23 8 53 0,0 0-53 0,-25-9 53 16,0-1-53-16,25 10 38 0,0 0-38 0,-21-9 39 16,3 4-39-16,18 5 36 0,0 0-36 0,-14-4 37 0,5 1-37 15,9 3 28-15,0 0-28 0,0 0 29 0,-7-5-29 16,7 5 21-16,0 0-21 0,0 0 22 0,20-9-22 15,-20 9 15-15,0 0-15 0,26-12 15 0,13-7-15 16,-39 19 12-16,0 0-12 0,48-21 13 16,6-1-13-16,-54 22 9 0,0 0-9 0,59-21 10 0,11 4-10 15,-70 17 13-15,0 0-13 0,67-14 14 0,0 0-14 16,-67 14 27-16,0 0-27 0,64-14 28 0,5 0-28 0,-69 14 21 16,0 0-21-16,74-12 22 0,2 3-22 0,-76 9 36 15,0 0-36-15,76-5 36 0,-8 5-36 0,-68 0 48 0,0 0-48 16,59 0 49-16,-19 0-49 0,-40 0 45 0,0 0-45 15,28 2 46-15,-8 1-46 0,-20-3 55 0,0 0-55 16,14 2 55-16,-3-2-55 0,-11 0 59 0,0 0-59 16,7 2 60-16,-7-2-60 0,0 0 57 0,0 0-57 15,5 7 58-15,-5-7-58 0,0 0 50 0,0 0-50 0,-11 8 50 16,-1-9-50-16,12 1 42 0,0 0-42 0,-11-21 43 16,10-26-43-16,1 47 34 0,0 0-34 15,0-86 35-15,-4-65-35 0,1 2-1426 0</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23:42.300"/>
    </inkml:context>
    <inkml:brush xml:id="br0">
      <inkml:brushProperty name="width" value="0.05292" units="cm"/>
      <inkml:brushProperty name="height" value="0.05292" units="cm"/>
      <inkml:brushProperty name="color" value="#FF0000"/>
    </inkml:brush>
  </inkml:definitions>
  <inkml:trace contextRef="#ctx0" brushRef="#br0">18862 2682 191 0,'0'0'0'0,"0"0"0"16,24 6 0-16,-24-6 7 0,0 0-7 0,18 0 8 16,-9 0-8-16,-9 0 33 0,0 0-33 0,0 0 33 15,3-9-33-15,-3 9 42 0,0 0-42 0,0 0 43 0,0 0-43 16,0 0 38-16,0 0-38 0,0 0 38 15,0 0-38-15,0 0 27 0,0 0-27 0,0 0 28 0,0-9-28 16,0 9 23-16,0 0-23 0,0 0 23 0,4-12-23 16,-4 12 24-16,0 0-24 0,0 0 25 0,2-12-25 15,-2 12 26-15,0 0-26 0,0-7 27 0,0-5-27 16,0 12 31-16,0 0-31 0,0-9 32 0,0 2-32 16,0 7 35-16,0 0-35 0,0 0 35 0,-6-8-35 0,6 8 41 15,0 0-41-15,-8-9 41 0,0 6-41 0,8 3 44 16,0 0-44-16,0 0 44 0,-7 3-44 0,7-3 43 15,0 0-43-15,-3 9 43 0,-1 6-43 0,4-15 45 16,0 0-45-16,-1 21 46 0,-3 10-46 0,4-31 40 16,0 0-40-16,4 37 40 0,1 1-40 0,-5-38 33 0,0 0-33 15,9 46 34-15,1 5-34 0,-10-51 27 16,0 0-27-16,11 58 27 0,-1 5-27 0,-10-63 20 0,0 0-20 0,13 64 21 16,1-9-21-16,-14-55 16 0,0 0-16 0,9 49 17 15,-4-13-17-15,-5-36 16 0,0 0-16 0,4 33 16 16,-10 0-16-16,6-33 15 0,0 0-15 0,-3 24 16 15,3-7-16-15,0-17 13 0,0 0-13 0,0 11 14 16,0-11-14-16,0 0 7 0,0 0-7 0,0 0 8 16,2 8-8-16,-1-4-1062 0</inkml:trace>
  <inkml:trace contextRef="#ctx0" brushRef="#br0" timeOffset="840.01">18862 2549 270 0,'0'0'0'0,"8"0"0"0,15-7 0 0,-23 7 5 0,0 0-5 15,25-5 6-15,-5 2-6 0,-20 3 8 0,0 0-8 16,22 3 8-16,7 11-8 0,-29-14 11 0,0 0-11 0,31 19 12 15,-1 10-12-15,-30-29 13 0,0 0-13 0,34 37 13 16,1 6-13-16,-35-43 13 0,0 0-13 0,37 45 14 16,7 10-14-16,-44-55 30 0,0 0-30 0,41 63 30 15,-9 9-30-15,-32-72 45 0,0 0-45 0,26 76 46 16,-3-6-46-16,-23-70 52 16,0 0-52-16,20 64 52 0,-1-12-52 0,-19-52 56 0,0 0-56 0,18 41 56 15,-8-5-56-15,-10-36 49 0,0 0-49 0,7 28 49 16,-1-11-49-16,-6-17 27 0,0 0-27 0,7 14 28 15,-4 0-28-15,3 2-610 0</inkml:trace>
  <inkml:trace contextRef="#ctx0" brushRef="#br0" timeOffset="1058.2">18835 3124 561 0,'0'0'0'0,"11"0"0"0,21 0 0 0,-32 0 6 0,0 0-6 15,38-4 7-15,-1-1-7 0,-37 5 14 0,0 0-14 16,41-3 15-16,3-6-15 0,-44 9 3 0,0 0-3 16,42-4 3-16,6 1-3 0,0 1-397 0</inkml:trace>
  <inkml:trace contextRef="#ctx0" brushRef="#br0" timeOffset="1225.22">19432 2951 147 0,'0'0'0'0,"8"3"0"16,10 6 0-16,-18-9-1 0,0 0 1 0,27 7-1 15,10-14 1-15,-4 2-49 0</inkml:trace>
  <inkml:trace contextRef="#ctx0" brushRef="#br0" timeOffset="3771.15">25684 2688 102 0,'0'0'0'0,"0"0"0"0,0 0 0 16,0 0 9-16,0 0-9 0,0 0 10 0,0 0-10 15,0 0 23-15,0 0-23 0,23 27 24 0,-18-9-24 16,-5-18 46-16,0 0-46 0,4 27 46 0,-1 10-46 15,-3-37 66-15,0 0-66 0,0 43 67 0,-3 17-67 16,3-60 47-16,0 0-47 0,-4 66 48 0,3-5-48 16,1-61 48-16,0 0-48 0,0 52 49 0,0-7-49 15,0-45 47-15,0 0-47 0,-4 36 48 0,2-7-48 0,2-29 51 16,0 0-51-16,-1 26 51 16,-3-5-51-16,4-21 46 0,0 0-46 0,-3 12 46 0,-1 0-46 0,4-12 47 15,0 0-47-15,0 0 47 0,-4 6-47 0,4-6 51 0,0 0-51 16,0 0 51-16,-5-9-51 0,5 9 46 0,0 0-46 15,-7-19 46-15,-5-14-46 0,12 33 44 0,0 0-44 16,-13-42 44-16,3-15-44 0,10 57 38 0,0 0-38 0,-9-67 39 16,2-18-39-16,7 85 33 0,0 0-33 0,-5-85 33 15,1 13-33-15,4 72 26 0,0 0-26 0,0-66 27 16,4-2-27-16,-4 68 23 0,0 0-23 0,7-60 23 16,3 11-23-16,-10 49 20 0,0 0-20 0,9-45 20 15,3 9-20-15,-12 36 11 0,0 0-11 0,13-31 11 16,1 10-11-16,-14 21 7 0,0 0-7 0,26-21 7 15,20-3-7-15,-46 24 4 0,0 0-4 0,51-16 4 16,6 16-4-16,-57 0 2 0,0 0-2 0,51 9 2 16,-14 14-2-16,-37-23 1 0,0 0-1 0,27 33 2 15,-8 18-2-15,-19-51 1 0,0 0-1 0,11 54 1 16,-8 1-1-16,-3-55 1 0,0 0-1 0,-5 54 2 16,-13-14-2-16,18-40 2 0,0 0-2 0,-21 33 2 0,-5-6-2 15,26-27 3-15,0 0-3 0,-29 25 3 0,3-5-3 16,26-20 4-16,0 0-4 0,-23 16 4 0,4-4-4 15,19-12 3-15,0 0-3 0,-16 12 4 0,3-3-4 16,13-9 1-16,0 0-1 0,0 0 2 0,-7 7-2 16,7-7 1-16,0 0-1 0,0 0 2 0,16 5-2 0,-16-5 0 15,0 0 0-15,30 0 1 0,23 4-1 0,-53-4 0 16,0 0 0-16,60 3 0 0,-3 11 0 0,-57-14 0 16,0 0 0-16,47 22 0 0,-8 11 0 0,-39-33 0 0,0 0 0 15,30 37 0-15,-11 8 0 0,-19-45 0 16,0 0 0-16,4 39 0 0,-18-2 0 0,14-37 0 0,0 0 0 15,-30 27 1-15,-18-6-1 0,48-21 2 16,0 0-2-16,-63 16 2 0,-20-4-2 0,83-12 3 16,0 0-3-16,-83 8 4 0,17 1-4 0,66-9 5 0,0 0-5 15,-52-3 5-15,14-11-5 0,1 2-1172 0</inkml:trace>
  <inkml:trace contextRef="#ctx0" brushRef="#br0" timeOffset="6651.25">18664 4117 236 0,'0'0'0'0,"0"0"0"16,0 0 0-16,0 0 6 0,0 0-6 0,0 48 6 16,0 25-6-16,0-73 14 0,0 0-14 0,0 88 15 15,4 15-15-15,-4-103 18 0,0 0-18 0,1 117 19 16,5 23-19-16,-6-140 23 0,0 0-23 0,7 142 24 15,-6 0-24-15,-1-142 17 0,0 0-17 0,4 140 17 16,-1-6-17-16,-3-134 14 0,0 0-14 0,-3 122 15 0,-1 0-15 16,4-122 14-16,0 0-14 0,-1 107 14 0,1-22-14 15,0-85 12-15,0 0-12 0,1 69 13 0,-2-14-13 16,1 2-298-16</inkml:trace>
  <inkml:trace contextRef="#ctx0" brushRef="#br0" timeOffset="7518.98">19652 4084 124 0,'0'0'0'0,"0"0"0"0,20-7 0 16,-20 7 5-16,0 0-5 0,14-5 5 0,-14 5-5 0,0 0 16 16,0 0-16-16,9-7 16 0,-9 7-16 0,0 0 32 0,0 0-32 15,0 0 33-15,0 0-33 0,0 0 39 16,0 0-39-16,-15-5 39 0,3 5-39 0,12 0 37 0,0 0-37 16,-12 9 38-16,-1 3-38 0,13-12 25 0,0 0-25 15,-8 20 25-15,16 8-25 0,-8-28 17 0,0 0-17 16,11 40 17-16,3 17-17 15,-14-57 12-15,0 0-12 0,18 69 12 0,3 16-12 16,-21-85 11-16,0 0-11 16,19 93 12-16,8 11-12 15,-27-104 22-15,0 0-22 16,23 113 23-16,-2-4-23 0,-21-109 21 0,0 0-21 16,14 114 22-16,-2-5-22 0,-12-109 21 15,0 0-21-15,11 106 21 0,-4-3-21 16,-7-103 24-16,0 0-24 15,5 90 25-15,-3-1-25 0,-2-89 24 16,0 0-24-16,-2 85 25 0,-6-1-25 16,8-84 22-1,0 0-22-15,-15 85 22 0,-4-17-22 16,19-68 20-16,0 0-20 16,-30 53 20-16,-16-13-20 15,46-40 18-15,0 0-18 0,-56 33 19 16,-20-5-19-16,76-28 22 0,0 0-22 0,-88 15 23 15,-11-6-23-15,99-9 25 16,0 0-25-16,-104-7 26 0,-6-7-26 16,110 14 33-16,0 0-33 0,-100-24 34 0,11-7-34 15,89 31 37-15,0 0-37 0,-79-37 37 0,5-2-37 0,74 39 38 0,0 0-38 0,-62-42 39 0,34-6-39 0,28 48 25 16,0 0-25-16,3-49 26 0,43 9-26 0,-46 40 15 0,0 0-15 0,66-33 16 0,8 11-16 0,3-1-885 0</inkml:trace>
  <inkml:trace contextRef="#ctx0" brushRef="#br0" timeOffset="8193.44">25331 4069 471 0,'0'0'0'15,"0"0"0"-15,-26 0 0 0,26 0 50 0,0 0-50 16,-18 0 50-16,9 0-50 0,9 0 51 0,0 0-51 0,-1 8 52 16,1 8-52-16,0-16 28 0,0 0-28 0,-2 36 28 15,-5 21-28-15,7-57 14 0,0 0-14 16,-9 76 14-16,0 14-14 0,9-90 19 0,0 0-19 0,-5 101 19 16,1 3-19-16,4-104 32 0,0 0-32 0,-2 105 32 46,2-5-32-46,0-100 37 0,0 0-37 0,6 90 37 16,3-8-37-16,-9-82 37 0,0 0-37 0,8 76 37 0,1 2-37 0,-9-78 32 0,0 0-32 16,7 71 33-16,2-9-33 15,-9-62 26-15,0 0-26 0,7 55 27 16,-2-3-27-16,-5-52 25 16,0 0-25-16,0 33 26 15,-5-17-26-15,2-1-823 16</inkml:trace>
  <inkml:trace contextRef="#ctx0" brushRef="#br0" timeOffset="8722.27">25044 4162 483 0,'0'0'0'0,"0"-9"0"0,1-6 0 0,-1 15 2 0,0 0-2 15,7-18 3-15,6 6-3 0,-13 12 7 0,0 0-7 16,28-15 8-16,21-6-8 0,-49 21 9 0,0 0-9 15,62-19 9-15,11 2-9 0,-73 17 13 0,0 0-13 16,91-12 13-16,29-4-13 0,-120 16 10 0,0 0-10 16,124-19 11-16,-2-5-11 0,-122 24 13 0,0 0-13 15,116-25 14-15,2 0-14 0,-118 25 14 0,0 0-14 0,106-25 15 16,-12 1-15-16,-94 24 15 0,0 0-15 0,70-19 15 16,-31 10-15-16,-39 9 13 0,0 0-13 0,23-8 14 15,-7-4-14-15,-16 12 12 0,0 0-12 0,7-12 12 16,-9-4-12-16,2 16 13 0,0 0-13 0,-9-7 13 15,-6 14-13-15,15-7 13 0,0 0-13 0,-18 12 14 16,2 12-14-16,16-24 22 0,0 0-22 16,-11 33 23-16,4 10-23 0,7-43 26 0,0 0-26 0,-3 49 27 15,1 8-27-15,2-57 24 16,0 0-24-16,0 61 24 0,4 8-24 16,-4-69 16-16,0 0-16 0,8 81 16 0,8 16-16 15,-16-97 11-15,0 0-11 0,23 100 11 16,4-8-11-16,-27-92 10 15,0 0-10-15,31 94 10 0,8 11-10 0,-39-105 8 16,0 0-8-16,41 97 9 0,-13-12-9 16,-28-85 8-16,0 0-8 15,20 81 9-15,-12 2-9 0,-8-83 11 16,0 0-11-16,-5 82 12 0,-13-10-12 0,18-72 13 0,0 0-13 0,-33 63 13 0,-15-12-13 0,48-51 16 0,0 0-16 0,-60 40 16 0,-14-12-16 0,74-28 28 0,0 0-28 0,-85 14 28 0,-12-7-28 16,97-7 36-16,0 0-36 0,-95-4 37 0,10-4-37 0,85 8 43 15,0 0-43-15,-76-18 43 0,15 3-43 0,61 15 39 0,0 0-39 16,-55-28 40-16,11-8-40 0,44 36 21 0,0 0-21 15,-34-52 21-15,10-17-21 0,-1-1-1012 0</inkml:trace>
  <inkml:trace contextRef="#ctx0" brushRef="#br0" timeOffset="10259.14">18645 4181 315 0,'0'0'0'0,"0"0"0"0,0 0 0 16,0 0 8-16,0 0-8 0,0 0 8 0,0 0-8 15,0 0 31-15,0 0-31 0,26-16 31 0,25 8-31 16,-51 8 38-16,0 0-38 0,66-11 39 0,11 3-39 0,-77 8 51 16,0 0-51-16,83-12 51 0,7-6-51 0,-90 18 34 15,0 0-34-15,101-12 34 0,28 2-34 16,-129 10 22-16,0 0-22 15,132-5 23-15,-14-2-23 0,-118 7 24 0,0 0-24 0,110-2 24 16,-22 4-24-16,-88-2 21 16,0 0-21-16,72 7 21 0,-22-2-21 15,-50-5 13-15,0 0-13 0,35 7 14 0,-14-2-14 0,0 2-542 0</inkml:trace>
  <inkml:trace contextRef="#ctx0" brushRef="#br0" timeOffset="13767.55">19008 4762 505 0,'0'0'0'0,"0"0"0"0,0 0 0 0,0 0 9 16,0 0-9-16,0 0 9 0,0 0-9 0,0 0 29 16,0 0-29-16,0 0 29 0,0 0-29 0,0 0 41 15,0 0-41-15,7 18 41 0,-2 9-41 0,-5-27 54 16,0 0-54-16,0 39 54 0,-3 7-54 0,3-46 32 16,0 0-32-16,-5 49 33 0,-4 8-33 0,9-57 29 0,0 0-29 15,-5 60 30-15,-1 10-30 0,6-70 27 0,0 0-27 16,2 71 27-16,2-6-27 15,-4-65 27-15,0 0-27 0,8 57 28 0,-1-5-28 16,-7-52 24-16,0 0-24 0,11 42 24 16,0-7-24-16,-11-35 19 15,0 0-19-15,12 24 20 0,-5-9-20 0,-7-15 16 0,0 0-16 0,7 6 16 0,-7-6-16 0,0 0-783 0</inkml:trace>
  <inkml:trace contextRef="#ctx0" brushRef="#br0" timeOffset="14010.27">18784 4998 505 0,'0'0'0'0,"5"-9"0"0,9-6 0 15,-14 15 1-15,0 0-1 0,18-19 2 0,-7 6-2 16,-11 13 3-16,0 0-3 0,17-13 4 0,12-10-4 16,-29 23 8-16,0 0-8 0,30-24 9 0,-4 1-9 15,-26 23 21-15,0 0-21 0,28-26 21 0,11-6-21 16,-39 32 26-16,0 0-26 0,42-30 27 0,3 6-27 15,-45 24 27-15,0 0-27 0,44-21 28 0,9 11-28 16,-2 1-452-16</inkml:trace>
  <inkml:trace contextRef="#ctx0" brushRef="#br0" timeOffset="14177.15">18772 5681 527 0,'0'0'0'0,"8"-1"0"0,19-8 0 0,-27 9 7 0,0 0-7 0,37-14 7 15,7-8-7-15,-44 22 16 0,0 0-16 0,46-31 17 16,0-6-17-16,-46 37 0 0,0 0 0 0,49-36 1 16,10 3-1-16,-3-2-372 0</inkml:trace>
  <inkml:trace contextRef="#ctx0" brushRef="#br0" timeOffset="14599.12">19328 4768 516 0,'0'0'0'0,"5"3"0"0,14 1 0 15,-19-4 5-15,0 0-5 0,18 12 6 0,-11 8-6 16,-7-20 20-16,0 0-20 0,0 25 20 0,-9 4-20 0,9-29 30 16,0 0-30-16,-10 35 31 0,-6 1-31 15,16-36 30-15,0 0-30 0,-14 36 31 0,1 1-31 0,13-37 28 16,0 0-28-16,-2 34 29 0,8 3-29 0,-6-37 24 16,0 0-24-16,14 36 25 0,7-1-25 0,-21-35 32 15,0 0-32-15,26 33 32 0,3-2-32 0,-29-31 29 0,0 0-29 16,26 29 30-16,-3-5-30 0,-23-24 39 15,0 0-39-15,18 28 40 0,-4-4-40 16,-14-24 37-16,0 0-37 0,9 21 37 16,-9 0-37-16,0-21 32 0,0 0-32 15,-9 19 33-15,-18-7-33 16,27-12 29-16,0 0-29 16,-37 5 30-16,-12 2-30 15,49-7 22-15,0 0-22 0,-58 5 23 0,-1 6-23 16,59-11 22-16,0 0-22 0,-35-4 22 0,42-20-22 15,-3-4-903-15</inkml:trace>
  <inkml:trace contextRef="#ctx0" brushRef="#br0" timeOffset="15212.13">25509 4423 785 0,'0'0'0'0,"0"0"0"0,0 0 0 15,0 0 18-15,0 0-18 0,0 0 19 0,-7 18-19 16,7-18 44-16,0 0-44 0,2 15 45 0,0 9-45 15,-2-24 44-15,0 0-44 0,2 25 44 0,-4-1-44 16,2-24 41-16,0 0-41 0,-2 28 42 0,0 8-42 16,2-36 23-16,0 0-23 0,-1 36 23 0,1 9-23 15,0-45 22-15,0 0-22 0,0 45 23 0,0-2-23 16,0-43 22-16,0 0-22 0,1 45 23 0,-1-8-23 31,0-37 20-31,0 0-20 0,0 28 20 0,0-8-20 0,0-20 16 16,0 0-16-16,0 14 17 0,0-14-17 15,0 0-909-15</inkml:trace>
  <inkml:trace contextRef="#ctx0" brushRef="#br0" timeOffset="15388.22">25345 4569 796 0,'0'0'0'0,"0"0"0"0,-8-16 0 0,8 16 1 0,0 0-1 0,5-12 2 16,25-4-2-16,-30 16 1 0,0 0-1 0,42-8 2 15,9-1-2-15,-51 9 6 0,0 0-6 0,44-7 7 16,-14 7-7-16,-30 0 6 0,0 0-6 0,18 4 7 16,-14 8-7-16,1 0-561 0</inkml:trace>
  <inkml:trace contextRef="#ctx0" brushRef="#br0" timeOffset="15557.16">25381 4968 729 0,'0'0'0'0,"0"0"0"0,3-12 0 0,-3 12 9 16,0 0-9-16,16-12 10 0,23 0-10 0,-39 12 0 16,0 0 0-16,40-14 1 0,-8 0-1 0,0-1-502 15</inkml:trace>
  <inkml:trace contextRef="#ctx0" brushRef="#br0" timeOffset="17628.47">25988 4453 225 0,'0'0'0'15,"0"0"0"-15,0 0 0 0,0 0 10 0,0 0-10 0,0 0 10 16,7-21-10-16,-7 21 44 0,0 0-44 0,0 0 45 16,-9-12-45-16,9 12 55 0,0 0-55 0,-14-4 55 15,-14 4-55-15,28 0 66 0,0 0-66 0,-32 4 66 16,0 5-66-16,32-9 40 0,0 0-40 0,-32 12 41 16,-1 0-41-16,33-12 39 0,0 0-39 0,-30 12 40 15,7 0-40-15,23-12 48 0,0 0-48 0,-18 16 49 16,8-1-49-16,10-15 44 0,0 0-44 0,-4 9 45 15,6-1-45-15,-2-8 34 0,0 0-34 0,7 7 34 16,2 2-34-16,-9-9 28 0,0 0-28 0,16 9 28 16,7-1-28-16,-23-8 20 0,0 0-20 0,21 7 21 15,-2 2-21 1,-19-9 18-16,0 0-18 0,18 7 19 0,1-2-19 16,-19-5 17-1,0 0-17-15,21 7 17 0,6 2-17 16,-27-9 11-16,0 0-11 0,25 12 11 0,-18-4-11 15,-7-8 6 1,0 0-6-16,5 7 6 0,-2 2-6 16,-3-9 2-16,0 0-2 0,-5 15 3 0,-13 10-3 15,18-25 0-15,0 0 0 16,-28 29 1-16,-9 2-1 0,37-31 0 16,0 0 0-16,-46 33 0 15,2 0 0-15,44-33 1 0,0 0-1 16,-42 29 1-16,5-6-1 0,37-23 6 0,0 0-6 0,-28 16 6 15,10-4-6-15,18-12 12 0,0 0-12 16,-9 8 13-16,9-8-13 0,0 0 15 0,0 0-15 0,12-10 16 0,22-20-16 0,-1 1-891 16</inkml:trace>
  <inkml:trace contextRef="#ctx0" brushRef="#br0" timeOffset="25087.19">3092 9040 102 0,'0'0'0'0,"30"0"0"0,49-6 0 16,-79 6 2-16,0 0-2 0,117-6 3 0,27-4-3 15,-144 10 4-15,0 0-4 0,175-12 5 16,30-2-5-16,-205 14 13 0,0 0-13 0,229-19 14 16,15 3-14-16,-244 16 20 0,0 0-20 0,249-13 21 0,8-7-21 15,-257 20 16-15,0 0-16 0,249-13 17 0,-5 1-17 16,-244 12 19-16,0 0-19 0,231-7 19 0,-14 10-19 0,-2-3-132 15</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24:35.630"/>
    </inkml:context>
    <inkml:brush xml:id="br0">
      <inkml:brushProperty name="width" value="0.05292" units="cm"/>
      <inkml:brushProperty name="height" value="0.05292" units="cm"/>
      <inkml:brushProperty name="color" value="#FF0000"/>
    </inkml:brush>
  </inkml:definitions>
  <inkml:trace contextRef="#ctx0" brushRef="#br0">10202 5688 102 0,'0'0'0'0,"64"4"0"0,100 8 0 15,-164-12 0-15,0 0 0 0,187 9 0 0,3-6 0 16,-190-3 0-16,0 0 0 0,189 0 0 0,2-3 0 0,-191 3 12 0,0 0-12 16,189-4 12-16,-4-1-12 0,-185 5 28 0,0 0-28 15,182-4 29-15,-2 8-29 0,-180-4 26 16,0 0-26-16,180 0 26 0,1-7-26 0,-181 7 33 0,0 0-33 16,165-5 33-16,-14-2-33 0,-151 7 44 0,0 0-44 15,150-5 45-15,-5-4-45 0,-145 9 43 0,0 0-43 16,136-7 44-16,-25 0-44 0,-111 7 39 0,0 0-39 15,110-2 40-15,-3 4-40 0,-107-2 43 0,0 0-43 16,95 7 43-16,-22-2-43 0,-73-5 44 0,0 0-44 16,63 7 45-16,-13-3-45 0,-50-4 43 0,0 0-43 15,42 3 43-15,-7 2-43 0,-35-5 27 0,0 0-27 16,36 4 28-16,-5-2-28 0,-31-2 25 0,0 0-25 0,32 3 26 16,-14 0-26-16,-18-3 22 0,0 0-22 0,10 4 22 15,5-1-22-15,-15-3 13 0,0 0-13 0,12-7 14 16,-5-12-14-16,0 2-686 0</inkml:trace>
  <inkml:trace contextRef="#ctx0" brushRef="#br0" timeOffset="2549.83">6928 6993 135 0,'0'0'0'0,"45"0"0"0,71-3 0 16,-116 3 9-16,0 0-9 0,145-5 9 0,10-2-9 16,-155 7 19-16,0 0-19 0,161-12 19 15,6-1-19-15,-167 13 44 0,0 0-44 0,171-15 45 0,-3 1-45 0,-168 14 46 16,0 0-46-16,171-10 46 0,2 1-46 0,-173 9 38 16,0 0-38-16,184-9 39 0,-2-3-39 0,-182 12 30 15,0 0-30-15,188-12 31 0,3 9-31 0,-191 3 20 0,0 0-20 16,194-2 20-16,-7 2-20 0,-187 0 12 15,0 0-12-15,184 0 12 0,-4-2-12 0,-180 2 8 0,0 0-8 16,167-2 9-16,4-1-9 0,-171 3 5 0,0 0-5 16,173-4 5-16,2-1-5 0,-175 5 5 0,0 0-5 15,173-3 5-15,-2-6-5 0,-171 9 6 0,0 0-6 16,163-8 6-16,-5 1-6 0,-158 7 8 0,0 0-8 16,154-9 8-16,-6 2-8 0,-148 7 8 0,0 0-8 15,147-5 9-15,-4-4-9 0,-143 9 9 0,0 0-9 0,136-7 9 16,-13 4-9-16,-123 3 8 0,0 0-8 0,129-2 9 15,7-1-9-15,-136 3 8 0,0 0-8 0,136-4 9 16,-9-3-9-16,-127 7 7 0,0 0-7 0,130-2 7 16,-3 2-7-16,-127 0 8 0,0 0-8 0,122-3 9 0,-11-2-9 15,-111 5 10-15,0 0-10 0,113-4 10 16,6 1-10-16,-119 3 9 0,0 0-9 0,109-5 10 0,-1-2-10 16,-108 7 9-16,0 0-9 0,98-9 10 0,1 6-10 15,-99 3 6-15,0 0-6 0,92-7 7 0,-9 2-7 16,-83 5 10-16,0 0-10 0,81-9 11 0,-1-1-11 15,-80 10 14-15,0 0-14 0,72-11 14 0,0 4-14 16,-72 7 15-16,0 0-15 0,64-5 15 0,-10 2-15 16,-54 3 14-16,0 0-14 0,45 0 14 0,-10 0-14 0,-35 0 14 15,0 0-14-15,32 1 15 0,-4-1-15 16,-28 0 14-16,0 0-14 0,21 0 15 0,-2 2-15 0,-19-2 15 16,0 0-15-16,20 5 15 0,1-1-15 0,-21-4 17 15,0 0-17-15,18 1 18 0,-9-1-18 0,-9 0 19 16,0 0-19-16,0 0 20 0,10 0-20 0,-10 0 17 0,0 0-17 15,0 0 17-15,9 0-17 0,-9 0 13 0,0 0-13 16,0 0 13-16,0 0-13 0,0 0 14 0,0 0-14 16,0 0 15-16,5 7-15 0,2 0-816 0</inkml:trace>
  <inkml:trace contextRef="#ctx0" brushRef="#br0" timeOffset="24680.3">19666 3124 572 0,'0'0'0'0,"0"15"0"0,0 18 0 16,0-33 6-16,0 0-6 0,-7 49 7 0,-7 15-7 15,14-64 19-15,0 0-19 0,-16 65 20 0,2 12-20 16,14-77 20-16,0 0-20 0,-7 69 20 0,5-12-20 15,2-57 15-15,0 0-15 0,6 48 16 0,1-8-16 0,-7-40 9 16,0 0-9-16,16 33 10 16,3-5-10-16,-19-28 4 0,0 0-4 0,21 19 5 0,-7-2-5 0,4-1-483 15</inkml:trace>
  <inkml:trace contextRef="#ctx0" brushRef="#br0" timeOffset="25270.99">19539 3075 191 0,'0'0'0'0,"0"0"0"16,6-12 0-16,-6 12 3 0,0 0-3 0,10-9 3 15,3-3-3-15,-13 12 2 0,0 0-2 0,35-15 3 16,23-9-3-16,-58 24 0 0,0 0 0 0,71-25 1 15,5 1-1-15,-76 24 0 0,0 0 0 0,77-24 1 16,3-4-1-16,-80 28 0 0,0 0 0 0,83-26 1 16,12 7-1-16,-95 19 1 0,0 0-1 0,90-21 1 15,-20 6-1-15,-70 15 1 16,0 0-1-16,62-17 2 0,-7-6-2 0,-55 23 5 0,0 0-5 0,55-17 5 0,1 1-5 16,-56 16 5-16,0 0-5 0,48-9 6 0,-16 1-6 15,-32 8 7-15,0 0-7 0,24-4 8 0,-6 8-8 16,-18-4 9-16,0 0-9 0,16 0 10 0,-9 5-10 15,-7-5 9-15,0 0-9 0,7 12 10 0,-7 12-10 16,0-24 23-16,0 0-23 0,0 37 23 0,-9 15-23 0,9-52 39 16,0 0-39-16,-5 64 39 0,8 5-39 15,-3-69 45-15,0 0-45 0,11 73 46 0,-2-9-46 16,-9-64 41-16,0 0-41 0,14 65 42 0,0-1-42 0,-14-64 35 0,0 0-35 16,16 66 35-16,1 3-35 0,-17-69 28 0,0 0-28 15,16 68 28-15,-3-11-28 0,-13-57 25 16,0 0-25-16,5 55 26 0,-3-6-26 0,-2-49 24 0,0 0-24 15,-6 45 25-15,-4-4-25 0,10-41 24 0,0 0-24 16,-21 40 24-16,-8-4-24 0,29-36 22 0,0 0-22 16,-45 28 22-16,-21-4-22 0,66-24 27 0,0 0-27 0,-70 12 27 15,3-3-27-15,67-9 32 0,0 0-32 0,-73 0 32 16,-13-12-32-16,86 12 29 0,0 0-29 16,-85-12 30-16,-5-5-30 0,90 17 31 0,0 0-31 0,-74-16 31 15,21-3-31-15,53 19 26 0,0 0-26 0,-37-12 26 16,19 3-26-16,18 9 18 0,0 0-18 0,6-8 18 15,24-13-18-15,1 2-861 0</inkml:trace>
  <inkml:trace contextRef="#ctx0" brushRef="#br0" timeOffset="25737.53">22437 3054 404 0,'0'0'0'0,"0"0"0"16,18-12 0-16,-18 12 9 0,0 0-9 0,12-12 9 15,-3 4-9-15,-9 8 29 0,0 0-29 0,0 0 30 16,5 0-30-16,-5 0 38 0,0 0-38 0,5 12 38 15,4 12-38-15,-9-24 36 0,0 0-36 0,7 38 37 16,-1 9-37-16,-6-47 34 0,0 0-34 0,1 57 34 16,1 12-34-16,-2-69 30 0,0 0-30 0,2 69 31 15,3 7-31-15,-5-76 28 0,0 0-28 0,9 73 28 16,0-18-28 0,-9-55 24-16,0 0-24 0,12 54 24 0,4-12-24 15,0 1-588-15</inkml:trace>
  <inkml:trace contextRef="#ctx0" brushRef="#br0" timeOffset="25891.19">22319 3082 259 0,'0'0'0'0,"10"-7"0"0,19-10 0 0,-29 17-1 15,0 0 1-15,37-24-1 0,9-4 1 0,-1 0-133 0</inkml:trace>
  <inkml:trace contextRef="#ctx0" brushRef="#br0" timeOffset="26336.31">23268 2731 393 0,'0'0'0'0,"0"0"0"15,-7 12 0-15,7-12 0 0,0 0 0 0,-16 17 1 16,-15 7-1-16,31-24 1 0,0 0-1 0,-29 32 1 15,5 9-1-15,24-41 4 0,0 0-4 0,-15 49 4 16,8 3-4-16,7-52 50 0,0 0-50 0,2 51 50 16,11 7-50-16,-13-58 81 0,0 0-81 0,15 53 82 15,15 3-82-15,-30-56 78 0,0 0-78 0,32 57 78 16,-4 8-78 0,-28-65 57-16,0 0-57 0,20 75 58 0,-6 8-58 15,-14-83 42-15,0 0-42 0,11 80 43 0,-8-11-43 16,-3-69 31-1,0 0-31-15,-7 60 31 16,-12-8-31-16,19-52 25 16,0 0-25-16,-32 40 25 0,-12-11-25 15,44-29 19 1,0 0-19-16,-51 20 19 0,-15-12-19 16,66-8 13-16,0 0-13 0,-76-3 14 15,-14-15-14-15,90 18 21 16,0 0-21-16,-84-22 22 0,2-8-22 0,82 30 27 15,0 0-27-15,-67-27 28 0,20-3-28 0,47 30 25 16,0 0-25-16,-30-19 25 0,14 2-25 16,16 17 20-1,0 0-20-15,7-28 21 0,23-27-21 16,2 5-982-16</inkml:trace>
  <inkml:trace contextRef="#ctx0" brushRef="#br0" timeOffset="26711.97">24973 2966 348 0,'0'0'0'0,"0"0"0"0,0 0 0 0,0 0 14 15,0 0-14-15,11-8 14 0,-11 8-14 16,0 0 33-16,0 0-33 0,12 12 33 0,-1 12-33 0,-11-24 25 16,0 0-25-16,14 36 26 0,5 9-26 0,-19-45 45 15,0 0-45-15,16 57 46 0,-7 7-46 0,-9-64 42 16,0 0-42-16,9 66 43 0,-4 10-43 0,-5-76 39 15,0 0-39-15,9 76 39 0,1-8-39 0,-10-68 50 16,0 0-50-16,11 57 50 0,-1-7-50 31,-10-50 42-31,0 0-42 0,11 47 43 0,0-2-43 0,-1 0-639 16</inkml:trace>
  <inkml:trace contextRef="#ctx0" brushRef="#br0" timeOffset="27216.23">24902 3048 270 0,'0'0'0'0,"0"0"0"15,7-18 0-15,-7 18 4 0,0 0-4 0,18-15 5 16,16-3-5-16,-34 18 1 0,0 0-1 0,49-19 1 16,23 2-1-16,-72 17-1 0,0 0 1 0,83-19 0 0,4-5 0 15,-87 24-2-15,0 0 2 0,93-25-2 0,19 8 2 16,-112 17-3-1,0 0 3-15,111-15-3 0,-4-1 3 0,-107 16-2 16,0 0 2-16,110-17-1 0,4-2 1 16,-114 19-4-1,0 0 4-15,105-16-3 0,-24-1 3 16,-81 17-2 0,0 0 2-16,63-16-1 0,-20 8 1 15,-43 8-1-15,0 0 1 0,31-9-1 16,-8 5 1-16,-23 4 0 15,0 0 0-15,16-6 1 0,-9 0-1 16,-7 6 3-16,0 0-3 0,0 0 4 16,-16 4-4-16,16-4 16 0,0 0-16 0,-15 12 16 0,0 2-16 15,15-14 58-15,0 0-58 16,-7 22 59-16,6 8-59 0,1-30 93 16,0 0-93-16,3 43 94 0,2 18-94 0,-5-61 79 15,0 0-79-15,7 72 80 0,2 1-80 0,-9-73 65 0,0 0-65 16,11 78 65-16,1-6-65 0,-12-72 40 15,0 0-40-15,16 77 40 0,5 7-40 0,-21-84 32 16,0 0-32-16,23 85 33 0,-2-12-33 0,-21-73 28 0,0 0-28 0,11 66 28 0,-20-6-28 0,9-60 23 0,0 0-23 0,-25 56 24 0,-19-3-24 16,44-53 21-16,0 0-21 0,-61 44 21 0,-17-15-21 0,78-29 17 0,0 0-17 0,-92 15 17 0,-19-9-17 0,111-6 10 0,0 0-10 0,-116-6 11 0,4-6-11 0,112 12 8 0,0 0-8 0,-111-24 8 0,5-7-8 15,106 31 10-15,0 0-10 0,-90-26 10 0,32-2-10 0,58 28 15 0,0 0-15 0,-39-24 15 16,20 5-15-16,19 19 16 0,0 0-16 0,12-26 17 16,36-10-17-16,-1-4-939 0</inkml:trace>
  <inkml:trace contextRef="#ctx0" brushRef="#br0" timeOffset="27727.86">27415 2866 617 0,'0'0'0'0,"0"0"0"15,0 0 0-15,0 0 39 0,0 0-39 0,20-14 39 16,-13 11-39-16,-7 3 64 0,0 0-64 0,0 0 64 16,9 12-64-16,-9-12 33 0,0 0-33 0,1 27 34 15,1 27-34-15,-2-54 27 0,0 0-27 0,0 64 28 16,-2 9-28-16,2-73 26 0,0 0-26 0,-1 72 26 15,2 1-26-15,-1-73 32 0,0 0-32 0,4 73 33 0,3 8-33 16,-7-81 39-16,0 0-39 0,11 78 39 0,3-11-39 63,-14-67 34-63,0 0-34 0,16 54 35 0,1-7-35 0,-17-47 25 0,0 0-25 0,18 36 26 15,-2-6-26-15,0-3-885 0</inkml:trace>
  <inkml:trace contextRef="#ctx0" brushRef="#br0" timeOffset="27910.93">27198 2999 494 0,'0'0'0'0,"0"0"0"0,18-17 0 0,-18 17 2 0,0 0-2 16,34-24 2-16,22-4-2 0,-56 28 5 0,0 0-5 15,67-28 6-15,0 4-6 0,-67 24 8 0,0 0-8 16,85-21 8-16,24 0-8 0,-109 21 7 0,0 0-7 0,113-24 8 31,-3 0-8-31,-110 24 6 0,0 0-6 0,109-31 6 0,16 1-6 16,-1-3-354-16</inkml:trace>
  <inkml:trace contextRef="#ctx0" brushRef="#br0" timeOffset="28235.16">28508 2461 662 0,'0'0'0'0,"0"0"0"15,-20-9 0-15,20 9 4 0,0 0-4 0,-16 0 4 16,4 9-4-16,12-9 2 0,0 0-2 0,-5 17 3 0,0 7-3 15,5-24 49-15,0 0-49 0,-2 32 49 0,0 7-49 16,2-39 73-16,0 0-73 0,5 45 74 0,9 7-74 16,-14-52 69-16,0 0-69 0,16 54 69 0,-2 3-69 15,-14-57 62-15,0 0-62 0,16 68 63 0,7 20-63 16,-23-88 47-16,0 0-47 0,30 90 48 16,9-11-48-16,-39-79 31 0,0 0-31 0,41 83 32 0,-6 4-32 15,-35-87 33-15,0 0-33 0,28 85 33 0,-12-4-33 0,-16-81 29 16,0 0-29-16,0 73 29 0,-18-23-29 0,18-50 27 15,0 0-27-15,-37 43 28 0,-16-13-28 0,53-30 26 16,0 0-26-16,-63 22 26 0,-9-8-26 0,72-14 25 0,0 0-25 16,-87 7 25-16,-22-7-25 0,109 0 24 0,0 0-24 15,-106-4 25-15,12-8-25 0,94 12 29 16,0 0-29-16,-81-12 30 0,12-5-30 0,69 17 31 0,0 0-31 16,-56-23 31-16,12 3-31 0,44 20 15 0,0 0-15 15,-29-21 15-15,19 2-15 0,-1 5-1307 0</inkml:trace>
  <inkml:trace contextRef="#ctx0" brushRef="#br0" timeOffset="31960.94">17545 3878 460 0,'0'0'0'0,"0"0"0"0,0 0 0 15,0 0 8-15,0 0-8 0,0 0 8 0,0 0-8 16,0 0 34-16,0 0-34 0,21-3 34 0,9-6-34 16,-30 9 52-16,0 0-52 0,43-7 52 0,18 2-52 0,-61 5 41 15,0 0-41-15,78-7 41 0,21 4-41 16,-99 3 29-16,0 0-29 0,113-6 29 0,10-2-29 16,-123 8 24-16,0 0-24 0,136-11 24 0,13 3-24 0,-149 8 20 15,0 0-20-15,172-16 20 0,26 2-20 16,-198 14 23-16,0 0-23 0,221-19 23 0,15 2-23 0,-236 17 23 0,0 0-23 15,253-19 24-15,8-2-24 0,-261 21 19 0,0 0-19 16,266-21 20-16,4 9-20 0,-270 12 18 16,0 0-18-16,281-10 18 0,-1 1-18 0,-280 9 15 0,0 0-15 15,286-8 16-15,5-1-16 0,-291 9 9 0,0 0-9 0,309-12 10 16,16 0-10-16,-325 12 6 0,0 0-6 0,328-16 6 16,11 4-6-16,-339 12 2 0,0 0-2 0,344-17 3 15,9 1-3-15,-353 16 1 0,0 0-1 0,343-15 1 16,-6-1-1-16,-337 16 0 0,0 0 0 0,337-9 0 15,2 2 0-15,-339 7 0 0,0 0 0 0,331-1 0 16,-10-3 0-16,-321 4 0 0,0 0 0 0,322-3 0 16,4-1 0-16,-326 4 1 0,0 0-1 0,318-1 1 15,-9 1-1-15,-309 0 2 0,0 0-2 0,300 0 3 0,-14 0-3 16,-286 0 5-16,0 0-5 0,278-4 6 16,-9 4-6-16,-269 0 8 0,0 0-8 0,252-5 8 15,-12 1-8-15,-240 4 10 0,0 0-10 0,231-10 11 0,-16-2-11 16,-215 12 18-16,0 0-18 0,203-12 18 0,-17 1-18 15,-186 11 21-15,0 0-21 0,176-10 21 0,-5-2-21 16,-171 12 20-16,0 0-20 0,154-14 21 0,-22-1-21 16,-132 15 19-16,0 0-19 0,118-16 20 0,-12-5-20 15,-106 21 9-15,0 0-9 0,83-15 9 0,-26 6-9 0,-57 9 2 16,0 0-2-16,33-24 2 0,-24-16-2 0,0-5-951 16</inkml:trace>
  <inkml:trace contextRef="#ctx0" brushRef="#br0" timeOffset="36219.93">20268 4105 236 0,'0'0'0'0,"0"0"0"0,13 28 0 0,-13-28 7 0,0 0-7 16,3 32 8-16,-3 13-8 0,0-45 25 0,0 0-25 16,-2 52 26-16,1 5-26 0,1-57 43 0,0 0-43 15,0 56 43-15,0 1-43 0,0-57 44 0,0 0-44 16,3 52 44-16,4-4-44 0,-7-48 28 0,0 0-28 16,11 54 29-16,1 7-29 15,-12-61 24-15,0 0-24 0,18 64 24 0,6-4-24 0,-24-60 22 16,0 0-22-16,32 57 23 0,7-5-23 0,-39-52 20 15,0 0-20-15,51 45 20 0,13-5-20 0,-64-40 25 0,0 0-25 0,70 33 26 16,6-4-26-16,-76-29 28 0,0 0-28 0,76 31 29 0,-4-3-29 16,-72-28 27-16,0 0-27 0,82 17 28 0,8-6-28 15,-90-11 24-15,0 0-24 0,84 5 24 0,-1-14-24 16,-83 9 21-16,0 0-21 0,81-12 22 0,9-7-22 16,-90 19 19-16,0 0-19 0,96-21 20 0,-1 1-20 15,-95 20 16-15,0 0-16 0,90-28 16 0,-4 0-16 16,-86 28 13-16,0 0-13 0,94-33 14 0,10 1-14 0,-104 32 12 15,0 0-12-15,95-40 12 0,-20-4-12 16,-75 44 9-16,0 0-9 0,61-48 10 0,-6-6-10 16,-55 54 7-16,0 0-7 0,60-53 7 0,12 1-7 0,-72 52 13 15,0 0-13-15,71-45 13 0,-4 2-13 0,-67 43 18 16,0 0-18-16,51-42 19 0,-12 6-19 0,-39 36 21 0,0 0-21 16,32-44 22-16,-9-4-22 0,-23 48 23 0,0 0-23 15,17-49 23-15,-4 13-23 0,-13 36 23 0,0 0-23 16,10-29 24-16,-1 4-24 0,-9 25 21 0,0 0-21 15,5-15 22-15,3-1-22 0,-8 16 17 16,0 0-17-16,5-12 18 0,-3 4-18 0,-2 8 13 0,0 0-13 0,0 0 13 16,3-9-13-16,-3 9 8 0,0 0-8 15,0 0 8-15,0 0-8 0,0 0 5 0,0 0-5 0,4-7 5 16,-4 7-5-16,0 0 3 0,0 0-3 0,0 0 4 16,0 0-4-16,0 0 2 0,0 0-2 0,0 0 2 15,0 0-2-15,0 0 1 0,0 0-1 0,-9-5 2 16,2 10-2-16,7-5 1 0,0 0-1 0,-7 7 1 15,0 2-1-15,7-9 0 0,0 0 0 0,-6 5 0 16,-1 2 0-16,7-7 0 0,0 0 0 0,-5 8 0 16,0 8 0-16,5-16 0 0,0 0 0 0,-4 12 0 15,1 0 0-15,3-12 0 16,0 0 0-16,-2 5 0 0,2-5 0 0,0 0-1 16,0 0 1-16,-4 11 0 0,4-11 0 0,0 0-1 15,0 0 1-15,0 0 0 0,0 0 0 0,0 0-1 0,0 0 1 16,-1 5 0-16,1-5 0 15,0 0 0-15,0 0 0 0,0 0 0 0,0 0 0 0,0 0 0 16,0 0 0-16,0 0 0 0,0 0 0 0,0 0 0 16,0 0 0-16,-13-5 1 0,1 1-1 15,12 4 2-15,0 0-2 0,-23-3 3 0,-11 6-3 16,34-3 2 0,0 0-2-16,-47 4 3 0,-13 8-3 15,60-12 3 1,0 0-3-16,-58 12 4 0,12 5-4 15,46-17 2-15,0 0-2 16,-39 19 3-16,5 6-3 0,34-25 1 16,0 0-1-16,-28 20 2 0,5 1-2 15,23-21 0-15,0 0 0 0,-19 16 1 16,3 4-1-16,16-20 0 16,0 0 0-16,-13 13 0 0,13-13 0 15,0 0 0-15,0 0 0 0,-8 8 0 16,8-8 0-16,0 0 0 0,0 0 0 0,0 0 0 15,0 0 0-15,0 0-1 0,0 0 1 0,15-2 0 16,17-10 0-16,-32 12-2 16,0 0 2-16,48-22-1 0,15-4 1 15,-63 26-3-15,0 0 3 0,68-28-2 16,0-5 2-16,-68 33-3 16,0 0 3-16,66-36-2 15,-13 5 2-15,-53 31-3 16,0 0 3-16,45-30-3 0,-11 8 3 15,-34 22-2-15,0 0 2 16,30-17-1-16,2-4 1 0,-32 21-1 16,0 0 1-16,26-19 0 0,-1 3 0 0,-25 16 0 15,0 0 0-15,21-8 0 0,-12-1 0 16,-9 9 0-16,0 0 0 0,7-4 0 0,-7 4 0 0,0 0 0 0,0 0 0 0,0 0 0 16,0 0 0-16,0 0 0 0,0 0 0 0,0 0 0 0,-7 19 0 0,7-19 0 0,0 0 0 0,-9 21 0 0,4 7 0 0,5-28 0 0,0 0 0 0,5 33 0 0,15 7 0 0,-20-40 0 0,0 0 0 0,26 36 0 0,4 9 0 0,-30-45 0 0,0 0 0 0,32 45 0 0,-4 3 0 15,-28-48 0-15,0 0 0 0,18 52 0 0,-17-3 0 0,1-1-1005 0</inkml:trace>
  <inkml:trace contextRef="#ctx0" brushRef="#br0" timeOffset="38068.97">22797 4901 259 0,'0'0'0'0,"0"0"0"0,11 36 0 0,-11-36 16 0,0 0-16 16,14 37 17-16,5 2-17 0,-19-39 21 0,0 0-21 16,28 49 21-16,8 8-21 0,-36-57 19 0,0 0-19 15,46 57 20-15,5 0-20 0,-51-57 33 0,0 0-33 16,62 50 33-16,3-3-33 0,-65-47 35 0,0 0-35 16,77 43 35-16,15-1-35 0,-92-42 22 0,0 0-22 15,92 35 22-15,2-8-22 0,-94-27 22 0,0 0-22 0,98 18 23 16,12-6-23-16,-110-12 22 0,0 0-22 0,111 3 22 15,-7-10-22-15,-104 7 16 0,0 0-16 0,109-14 16 16,15-10-16-16,-124 24 15 0,0 0-15 0,118-28 16 16,-10-11-16-16,-108 39 15 0,0 0-15 0,115-45 15 15,12-14-15-15,-127 59 13 0,0 0-13 0,114-66 14 16,-29-10-14-16,-85 76 17 0,0 0-17 0,69-76 18 16,-14 3-18-16,-55 73 17 0,0 0-17 0,53-74 18 0,3-9-18 15,-56 83 13-15,0 0-13 0,53-78 14 0,-12 5-14 16,-41 73 12-16,0 0-12 0,35-66 12 0,-3 7-12 15,-32 59 11-15,0 0-11 0,26-45 11 0,-8 9-11 16,-18 36 10-16,0 0-10 0,16-40 10 0,1-10-10 16,-17 50 9-16,0 0-9 0,13-43 10 0,-5 10-10 15,-8 33 4-15,0 0-4 0,8-28 4 0,-1-5-4 16,-7 33 1-16,0 0-1 0,5-27 2 0,-3 9-2 0,-2 18 0 16,0 0 0-16,0-10 0 0,0 5 0 0,0 5 0 15,0 0 0-15,0 0 0 0,0 0 0 0,0 0 0 16,0 0 0-16,-14 3 1 0,-8 27-1 0,22-30 2 15,0 0-2-15,-24 39 2 0,-8 19-2 0,32-58 4 0,0 0-4 16,-42 55 4-16,-24-1-4 0,66-54 7 0,0 0-7 16,-65 52 7-16,14-4-7 0,51-48 9 0,0 0-9 15,-44 45 9-15,5-5-9 0,39-40 9 0,0 0-9 16,-37 40 10-16,3-11-10 0,34-29 6 0,0 0-6 16,-26 24 7-16,5-5-7 0,21-19 5 0,0 0-5 15,-15 12 6-15,7-6-6 0,8-6 4 0,0 0-4 16,0 0 4-16,-9-9-4 0,9 9 3 0,0 0-3 0,2-21 4 15,6-13-4-15,-8 34 5 0,0 0-5 0,18-39 5 16,10 0-5-16,-28 39 6 0,0 0-6 0,34-40 7 16,6-9-7-16,-40 49 6 0,0 0-6 0,53-52 6 15,18-5-6-15,-71 57 2 0,0 0-2 0,76-60 3 16,-9-1-3-16,-67 61 0 0,0 0 0 0,51-41 1 16,-23 16-1-16,-28 25 0 0,0 0 0 0,18-15 0 0,-6 8 0 15,-12 7-1-15,0 0 1 0,16 7-1 0,7 14 1 16,-23-21-5-16,0 0 5 0,21 31-4 0,-5 7 4 15,-16-38-9-15,0 0 9 0,13 47-9 0,-1 1 9 16,-12-48-12-16,0 0 12 0,16 49-11 0,1-8 11 16,-17-41-7-16,0 0 7 0,18 40-7 0,1-7 7 15,-19-33-4-15,0 0 4 0,25 36-3 0,10 4 3 16,-1 0-710-16</inkml:trace>
  <inkml:trace contextRef="#ctx0" brushRef="#br0" timeOffset="44210.37">25213 2418 135 0,'0'0'0'0,"-21"22"0"0,-39 35 0 16,60-57 7-16,0 0-7 0,-67 78 8 0,0 14-8 0,67-92 23 15,0 0-23-15,-60 105 24 0,10 23-24 0,50-128 26 16,0 0-26-16,-35 135 26 15,14 2-26-15,21-137 25 0,0 0-25 0,-9 139 25 0,13 1-25 0,-4-140 19 0,0 0-19 16,14 136 20-16,9-1-20 0,-23-135 16 0,0 0-16 16,31 125 16-16,12-12-16 0,-43-113 11 0,0 0-11 0,49 96 12 15,6 5-12-15,-55-101 17 0,0 0-17 0,63 90 18 16,-1-14-18-16,-62-76 27 0,0 0-27 16,67 61 27-16,2-22-27 0,-69-39 24 0,0 0-24 15,81 18 25-15,11-27-25 0,-92 9 36 0,0 0-36 16,93-33 37-16,3-22-37 0,-96 55 35 0,0 0-35 0,95-73 36 15,0-12-36-15,-95 85 44 0,0 0-44 16,92-93 44-16,-11-11-44 0,-81 104 53 0,0 0-53 0,69-106 53 16,-11-3-53-16,-58 109 55 0,0 0-55 0,48-121 55 15,-9-5-55-15,-39 126 42 0,0 0-42 0,30-121 43 16,-11 12-43-16,-19 109 41 0,0 0-41 0,7-116 41 16,-12-7-41-16,5 123 37 0,0 0-37 0,-16-109 37 15,-9 17-37-15,25 92 34 0,0 0-34 0,-40-81 35 0,-18-1-35 16,58 82 28-16,0 0-28 0,-75-72 28 0,-11 11-28 15,86 61 26-15,0 0-26 0,-92-55 26 0,2 6-26 16,90 49 20-16,0 0-20 0,-86-39 21 0,-4 13-21 16,90 26 18-16,0 0-18 0,-85-23 19 0,20 9-19 15,65 14 15-15,0 0-15 0,-53-3 16 0,12 11-16 16,41-8 11-16,0 0-11 0,-28 28 12 0,9 24-12 16,-1-3-1087-16</inkml:trace>
  <inkml:trace contextRef="#ctx0" brushRef="#br0" timeOffset="47178.88">25635 3323 158 0,'0'0'0'0,"0"0"0"0,0 0 0 0,0 0 3 16,0 0-3-16,0 0 4 0,0 0-4 0,0 0 14 0,0 0-14 15,0 0 14-15,-20 0-14 0,20 0 42 16,0 0-42-16,0 0 42 0,-7 0-42 0,7 0 39 16,0 0-39-16,0 0 40 0,0 0-40 0,0 0 24 0,0 0-24 15,0 0 25-15,-7-2-25 0,7 2 21 16,0 0-21-16,0 0 22 0,0 0-22 0,0 0 18 0,0 0-18 15,0 0 19-15,-3 9-19 0,3-9 15 0,0 0-15 16,0 0 15-16,0 0-15 0,0 0 13 0,0 0-13 16,0 0 13-16,0 0-13 0,0 0 10 0,0 0-10 0,3-9 10 15,-3 9-10-15,0 0 7 0,0 0-7 16,0 0 8-16,0 0-8 0,0 0 6 0,0 0-6 0,0 0 6 16,0 0-6-16,0 0 3 0,0 0-3 0,0 0 3 15,0 0-3-15,0 0 1 0,0 0-1 0,0 0 2 16,0 0-2-16,0 0 0 0,0 0 0 0,0 0 1 15,0 0-1-15,0 0 0 0,0 0 0 0,0 0 0 16,-2 14 0-16,1 0-389 0</inkml:trace>
  <inkml:trace contextRef="#ctx0" brushRef="#br0" timeOffset="52304.42">20551 2016 147 0,'0'0'0'0,"21"-12"0"0,39-19 0 0,-60 31 1 0,0 0-1 16,72-42 2-16,2-4-2 0,-74 46 6 0,0 0-6 15,78-49 6-15,8-1-6 0,-86 50 7 0,0 0-7 16,92-55 8-16,2-3-8 0,-94 58 10 0,0 0-10 15,102-57 10-15,7 2-10 0,-109 55 7 16,0 0-7-16,122-48 7 0,9 3-7 0,-131 45 8 0,0 0-8 0,146-40 9 16,9 3-9-16,-155 37 8 0,0 0-8 15,166-36 9-15,0-2-9 0,-166 38 8 0,0 0-8 0,161-35 8 16,-8 6-8-16,-153 29 7 0,0 0-7 0,150-21 7 16,7 11-7-16,-157 10 8 0,0 0-8 0,158-2 8 15,0 7-8-15,-158-5 8 0,0 0-8 0,156 16 9 16,-10 5-9-16,-146-21 7 0,0 0-7 0,145 27 7 15,-4 6-7-15,-141-33 8 0,0 0-8 0,134 36 9 0,-16 1-9 16,-118-37 7-16,0 0-7 0,106 45 7 0,-18 7-7 16,-88-52 4-16,0 0-4 0,73 60 5 0,-13 4-5 15,-60-64 3-15,0 0-3 0,49 61 3 0,-10-4-3 16,-39-57 1-16,0 0-1 0,32 48 2 0,-7-8-2 16,-25-40 0-16,0 0 0 0,17 30 1 0,-4-6-1 15,-13-24 1-15,0 0-1 0,7 16 2 0,-4-1-2 16,-3-15 4-16,0 0-4 0,2 9 5 0,-2-9-5 0,0 0 10 15,0 0-10-15,0 0 10 0,-12 5-10 16,12-5 21-16,0 0-21 0,-8 0 22 0,8 0-22 0,0 0 24 16,0 0-24-16,-8-2 25 0,8 2-25 0,0 0-312 0</inkml:trace>
  <inkml:trace contextRef="#ctx0" brushRef="#br0" timeOffset="52900">23863 1968 91 0,'0'0'0'0,"0"0"0"0,0 0 0 15,0 0 14-15,0 0-14 0,25 5 14 0,31 2-14 16,-56-7 6-16,0 0-6 0,64 17 6 0,8 2-6 15,-72-19 3-15,0 0-3 0,76 24 3 0,-2 6-3 0,-74-30 12 16,0 0-12-16,74 24 12 0,-5-3-12 0,-69-21 19 16,0 0-19-16,65 19 19 15,-7-4-19-15,-58-15 25 0,0 0-25 16,57 9 25-16,-2-9-25 0,-55 0 26 16,0 0-26-16,46-3 27 0,-16-6-27 15,-30 9 26-15,0 0-26 0,28-12 27 0,0-12-27 16,-28 24 23-16,0 0-23 15,27-32 23-15,-12 0-23 16,-15 32 39-16,0 0-39 16,13-37 40-16,-6 8-40 15,-7 29 47-15,0 0-47 0,5-35 47 0,-8-6-47 16,3 41 42-16,0 0-42 0,-2-44 42 0,0 15-42 16,2 29 36-16,0 0-36 15,-2-33 36-15,4 2-36 0,-2 31 25 16,0 0-25-16,2-33 26 0,0 5-26 0,1-1-526 15</inkml:trace>
  <inkml:trace contextRef="#ctx0" brushRef="#br0" timeOffset="101801.91">2487 14258 113 0,'0'0'0'0,"17"-2"0"0,15-3 0 15,-32 5 10-15,0 0-10 0,53-5 10 0,16 0-10 16,-69 5 21-16,0 0-21 0,90-9 22 0,19-3-22 0,-109 12 20 16,0 0-20-16,131-16 20 0,17 3-20 15,-148 13 20-15,0 0-20 0,168-18 20 16,26 1-20-16,-194 17 16 0,0 0-16 0,212-19 16 0,10 2-16 15,-222 17 15-15,0 0-15 0,222-18 16 0,-6 1-16 16,-216 17 15-16,0 0-15 0,199-14 16 0,-19 6-16 0,-180 8 13 0,0 0-13 16,145-6 14-16,-36 6-14 0,2-3-223 0</inkml:trace>
  <inkml:trace contextRef="#ctx0" brushRef="#br0" timeOffset="111179.05">2345 14287 124 0,'0'0'0'0,"0"0"0"16,0 0 0-16,0 0-33 0</inkml:trace>
  <inkml:trace contextRef="#ctx0" brushRef="#br0" timeOffset="111648.74">2386 14279 169 0,'0'0'0'0,"0"0"0"0,25-7 0 16,-25 7 3-16,0 0-3 0,30-5 4 0,14-2-4 16,-44 7 13-16,0 0-13 0,51-5 13 0,16 1-13 15,-67 4 47-15,0 0-47 0,78-8 47 0,6 1-47 16,-84 7 33-16,0 0-33 0,92-7 33 0,26 0-33 15,-118 7 28-15,0 0-28 0,131-5 29 0,8 3-29 16,-139 2 40-16,0 0-40 0,145-4 41 0,9-4-41 0,-154 8 43 16,0 0-43-16,162-12 44 0,6-1-44 15,-168 13 42-15,0 0-42 0,162-12 43 0,-8-10-43 0,-154 22 33 16,0 0-33-16,127-17 33 0,-23 4-33 0,-104 13 29 16,0 0-29-16,81-8 30 0,-28 3-30 0,-53 5 27 15,0 0-27-15,32-4 27 0,-18 6-27 0,-14-2 28 0,0 0-28 16,-6 7 28-16,-24 5-28 0,30-12 26 0,0 0-26 15,-60 19 27-15,-40 12-27 0,100-31 23 0,0 0-23 16,-122 35 24-16,-21 1-24 0,143-36 25 0,0 0-25 16,-155 40 26-16,-29 1-26 0,184-41 23 0,0 0-23 15,-204 52 23-15,-12 7-23 0,216-59 20 0,0 0-20 16,-222 57 21-16,-8-7-21 0,230-50 17 0,0 0-17 16,-225 44 17-16,11-10-17 0,214-34 18 0,0 0-18 0,-206 25 19 15,19-10-19-15,187-15 17 0,0 0-17 0,-166 7 18 16,21-7-18-16,145 0 15 0,0 0-15 15,-117-5 15-15,36-2-15 0,81 7 13 0,0 0-13 0,-54-12 14 16,22-7-14-16,32 19 7 0,0 0-7 0,5-24 7 16,39-2-7-16,-44 26 5 0,0 0-5 0,73-28 6 15,29 0-6-15,-102 28 4 0,0 0-4 0,127-31 4 16,32-2-4-16,-159 33 2 0,0 0-2 0,190-34 2 0,35 1-2 16,-225 33 0-16,0 0 0 0,245-30 0 0,12 8 0 15,-257 22 0-15,0 0 0 0,262-23 0 0,4 2 0 16,-266 21-1-16,0 0 1 0,270-19-1 0,-5 6 1 15,-265 13-14-15,0 0 14 0,261-11-14 0,-5 3 14 16,-2-1-927-16</inkml:trace>
  <inkml:trace contextRef="#ctx0" brushRef="#br0" timeOffset="127245.32">28121 5122 113 0,'0'0'0'0,"0"0"0"0,4 21 0 0,-4-21 34 0,0 0-34 16,-2 37 34-16,-7 23-34 0,9-60 88 0,0 0-88 15,-14 73 88-15,-4 12-88 0,18-85 83 0,0 0-83 16,-17 97 84-16,3 20-84 0,14-117 53 0,0 0-53 0,-13 125 54 16,3-13-54-16,10-112 31 0,0 0-31 15,-4 115 31-15,6-3-31 0,-2-112 19 0,0 0-19 0,4 106 20 16,-1-22-20-16,-3-84 15 0,0 0-15 0,2 89 15 16,-2-1-15-16,0-88 9 0,0 0-9 0,-2 83 9 15,-5-9-9-15,7-74 5 0,0 0-5 0,-14 66 6 16,-6-9-6-16,1 2-534 0</inkml:trace>
  <inkml:trace contextRef="#ctx0" brushRef="#br0" timeOffset="128090.27">27917 5022 113 0,'0'0'0'0,"10"0"0"16,22-3 0-16,-32 3 11 0,0 0-11 0,44-4 12 15,9 2-12-15,-53 2 13 0,0 0-13 0,65-6 14 16,11 0-14-16,-76 6 13 0,0 0-13 0,85-7 13 16,7 2-13-16,-92 5 20 0,0 0-20 0,100-8 20 62,17 1-20-46,-117 7 19-16,0 0-19 0,106-6 19 0,-29 5-19 0,-77 1 25 15,0 0-25-15,64-2 26 0,-10 2-26 0,-54 0 28 0,0 0-28 0,43-3 29 16,-15 3-29-16,-28 0 27 0,0 0-27 0,19 0 27 0,-6 0-27 0,-13 0 24 0,0 0-24 0,10 3 24 0,-6 6-24 16,-4-9 21-16,0 0-21 0,-5 12 22 0,-8 0-22 15,13-12 19 1,0 0-19-16,-16 12 20 0,-3 7-20 15,19-19 20-15,0 0-20 0,-16 26 20 0,7 9-20 16,9-35 15-16,0 0-15 16,-5 45 15-16,1 8-15 0,4-53 11 0,0 0-11 0,0 61 11 15,2 6-11-15,-2-67 8 0,0 0-8 16,9 66 9-16,7-5-9 0,-16-61 8 16,0 0-8-16,23 69 8 15,2 17-8-15,-25-86 7 16,0 0-7-16,26 90 8 15,-3-10-8-15,-23-80 7 16,0 0-7-16,18 85 8 0,-2 10-8 16,-16-95 9-16,0 0-9 0,7 97 9 0,-13 0-9 15,6-97 12 1,0 0-12-16,-17 91 13 0,-15 3-13 16,32-94 13-16,0 0-13 0,-41 85 14 0,-5-7-14 15,46-78 7-15,0 0-7 0,-58 67 7 16,-16-18-7-16,74-49 5 0,0 0-5 15,-86 36 5-15,-8-8-5 16,94-28 7-16,0 0-7 0,-95 15 8 0,7-6-8 16,88-9 10-16,0 0-10 0,-89 0 11 0,-1 0-11 15,90 0 0-15,0 0 0 0,-81-4 1 0,11-4-1 16,-1 1-574-16</inkml:trace>
  <inkml:trace contextRef="#ctx0" brushRef="#br0" timeOffset="135820.98">22458 17349 259 0,'0'0'0'16,"28"-4"0"-16,50-3 0 0,-78 7 5 0,0 0-5 0,111-13 6 16,32-5-6-16,-143 18 17 0,0 0-17 0,161-17 18 15,19 3-18-15,-180 14 41 16,0 0-41-16,199-14 41 0,15-1-41 0,-214 15 61 0,0 0-61 0,227-14 62 15,13 7-62-15,-240 7 43 0,0 0-43 0,244-5 43 16,1 1-43-16,-245 4 39 0,0 0-39 0,253 0 39 16,1 0-39-16,-254 0 36 0,0 0-36 0,254 0 36 0,-2 4-36 15,-252-4 45-15,0 0-45 0,242 2 46 16,-9-2-46-16,-233 0 61 0,0 0-61 0,215 1 62 0,-22 6-62 16,-193-7 56-16,0 0-56 0,174 5 57 0,-24-1-57 15,-150-4 46-15,0 0-46 0,122 3 47 0,-30 1-47 16,-92-4 37-16,0 0-37 0,69 1 38 0,-18 1-38 15,-51-2 34-15,0 0-34 0,35 0 34 0,-15 0-34 16,-20 0 30-16,0 0-30 0,15 2 30 0,-2 1-30 16,-13-3 20-16,0 0-20 0,12 6 20 0,1 1-20 0,-13-7 12 15,0 0-12-15,15-4 13 0,7-15-13 16,-1 0-1016-16</inkml:trace>
  <inkml:trace contextRef="#ctx0" brushRef="#br0" timeOffset="137532.31">30606 3996 180 0,'0'0'0'0,"0"0"0"0,0 0 0 0,0 0 0 16,0 0 0-16,18 9 1 0,-13 10-1 0,-5-19 9 15,0 0-9-15,2 20 10 0,-4 13-10 0,2-33 27 16,0 0-27-16,-5 43 28 0,-4 18-28 0,9-61 48 16,0 0-48-16,-9 69 49 0,0 4-49 0,9-73 30 15,0 0-30-15,-5 73 30 0,1-16-30 0,4-57 33 16,0 0-33-16,0 48 34 0,4-8-34 31,-4-40 29-31,0 0-29 0,9 36 30 0,5-6-30 0,-14-30 24 16,0 0-24-16,14 27 25 15,-2 1-25-15,1-4-381 16</inkml:trace>
  <inkml:trace contextRef="#ctx0" brushRef="#br0" timeOffset="138071.35">30500 4001 415 0,'0'0'0'0,"0"0"0"0,5-5 0 15,-5 5-1-15,0 0 1 0,6-9 0 0,1 6 0 16,-7 3-2-16,0 0 2 0,23-7-1 0,23-7 1 16,-46 14-4-16,0 0 4 0,58-23-4 0,5 3 4 15,-63 20-2-15,0 0 2 0,71-25-1 0,7 1 1 16,-78 24 0-16,0 0 0 0,79-21 0 0,-10 6 0 0,-69 15 0 16,0 0 0-16,56-12 0 15,-15 7 0-15,-41 5 1 0,0 0-1 0,35-4 2 16,-1 8-2-16,-34-4 6 0,0 0-6 15,26 8 6-15,-6 13-6 0,-20-21 11 16,0 0-11-16,8 28 11 0,-11 17-11 16,3-45 15-16,0 0-15 15,-9 45 16-15,-3 7-16 0,12-52 16 16,0 0-16-16,-11 48 17 0,4-3-17 16,7-45 14-16,0 0-14 15,-2 52 15-15,6 12-15 0,-4-64 15 16,0 0-15-16,9 64 15 0,5 5-15 15,-14-69 17-15,0 0-17 0,14 61 17 0,-3-13-17 16,-11-48 17 0,0 0-17-16,3 45 17 0,-8-5-17 15,5-40 15-15,0 0-15 16,-13 36 15-16,-8 6-15 0,21-42 13 16,0 0-13-16,-30 40 14 0,-9-9-14 15,39-31 11-15,0 0-11 0,-45 24 12 0,-14-7-12 0,59-17 10 16,0 0-10-16,-63 9 11 0,-1-9-11 15,64 0 6-15,0 0-6 16,-53-5 6-16,20-4-6 0,33 9 0 16,0 0 0-16,-20-10 1 0,20 10-1 15,0 0-497-15</inkml:trace>
  <inkml:trace contextRef="#ctx0" brushRef="#br0" timeOffset="138311.95">30648 5391 113 0,'0'0'0'0,"0"0"0"0,7-14 0 0,-7 14 1 0,0 0-1 15,4-12 2-15,-4 12-2 0,0 0 5 16,0 0-5-16,4-7 6 0,-4 7-6 0,0 0 14 0,0 0-14 16,14 12 15-16,0 7-15 0,-14-19 23 0,0 0-23 15,14 28 24-15,0 10-24 0,-14-38 37 0,0 0-37 0,11 46 37 16,-8 15-37-16,-3-61 43 0,0 0-43 0,2 69 43 15,-2-3-43-15,0-66 46 0,0 0-46 0,0 59 46 16,-2-9-46-16,2-50 44 0,0 0-44 16,-5 40 44-16,0-11-44 0,5-29 39 0,0 0-39 0,-2 26 40 15,4-3-40-15,-1-1-407 0</inkml:trace>
  <inkml:trace contextRef="#ctx0" brushRef="#br0" timeOffset="138911.04">30565 5337 404 0,'0'0'0'0,"0"0"0"0,13-19 0 15,-13 19 12-15,0 0-12 0,17-21 13 0,8-8-13 16,-25 29 15-16,0 0-15 0,37-35 16 0,16-6-16 16,-53 41 2-16,0 0-2 0,65-44 2 0,6 6-2 15,-71 38 4-15,0 0-4 0,74-34 5 0,-3 11-5 16,-71 23 5-16,0 0-5 0,56-15 6 0,-19 3-6 0,-37 12 6 15,0 0-6-15,37-11 6 32,18 1-6-32,-55 10 8 15,0 0-8-15,48-11 8 0,-22 6-8 0,-26 5 10 16,0 0-10-16,16 0 10 0,-5 5-10 0,-11-5 10 0,0 0-10 0,0 13 10 0,-11 11-10 16,11-24 11-16,0 0-11 15,-19 36 12-15,-10 13-12 0,29-49 9 16,0 0-9-16,-28 55 10 0,5 5-10 15,23-60 12-15,0 0-12 0,-17 54 12 16,2-2-12-16,15-52 19 16,0 0-19-16,-8 49 19 15,6-1-19-15,2-48 24 16,0 0-24-16,5 48 24 0,8 6-24 16,-13-54 25-1,0 0-25-15,15 61 25 0,7-3-25 16,-22-58 23-16,0 0-23 0,26 54 23 0,4-7-23 15,-30-47 18-15,0 0-18 0,27 45 19 0,-10 0-19 16,-17-45 19-16,0 0-19 0,4 43 20 16,-20 6-20-16,16-49 16 15,0 0-16-15,-34 46 17 0,-15-2-17 16,49-44 16-16,0 0-16 0,-57 39 16 16,-3-6-16-16,60-33 17 15,0 0-17-15,-67 24 18 0,-3-11-18 16,70-13 7-16,0 0-7 0,-67 5 7 0,12-5-7 15,55 0 0-15,0 0 0 0,-44-12 0 0,16-14 0 16,-1 1-683-16</inkml:trace>
  <inkml:trace contextRef="#ctx0" brushRef="#br0" timeOffset="139139.69">30528 6587 359 0,'0'0'0'0,"0"0"0"0,0 0 0 0,0 0 4 0,0 0-4 15,0 0 5-15,4 6-5 0,-4-6 5 0,0 0-5 16,0 0 5-16,7 0-5 0,-7 0 4 0,0 0-4 0,0 0 5 15,12 6-5-15,-12-6 16 0,0 0-16 0,11 13 16 16,1 17-16-16,-12-30 27 0,0 0-27 0,11 40 27 16,-8 8-27-16,-3-48 34 0,0 0-34 0,-1 61 34 15,-3 11-34-15,4-72 35 0,0 0-35 0,-2 78 36 16,2-5-36-16,0-73 31 16,0 0-31-16,2 67 32 0,0-6-32 0,-2-61 29 15,0 0-29-15,2 54 29 0,3-8-29 0,-5-46 24 0,0 0-24 0,7 45 24 16,2 0-24-16,-9-45 21 0,0 0-21 0,7 33 22 15,-5-21-22-15,-1 0-558 0</inkml:trace>
  <inkml:trace contextRef="#ctx0" brushRef="#br0" timeOffset="139528.35">30521 6393 438 0,'0'0'0'0,"13"-6"0"0,20-6 0 0,-33 12 13 15,0 0-13-15,43-20 14 0,-1 4-14 0,-42 16 43 16,0 0-43-16,49-21 44 0,18 2-44 0,-67 19 44 0,0 0-44 16,69-12 45-16,-3 12-45 0,-66 0 40 0,0 0-40 15,52 7 40-15,-13 2-40 0,-39-9 22 0,0 0-22 16,30 20 23-16,-7 13-23 0,-23-33 15 0,0 0-15 15,16 47 16-15,-11 7-16 16,-5-54 20-16,0 0-20 0,2 57 20 0,0 3-20 0,-2-60 21 0,0 0-21 0,7 56 21 16,4-4-21-16,-11-52 22 0,0 0-22 15,12 41 23-15,4 2-23 0,-16-43 23 0,0 0-23 16,14 49 24-16,-3 8-24 0,-11-57 21 0,0 0-21 0,3 57 22 16,-8 7-22-16,5-64 19 0,0 0-19 0,-13 64 20 15,-4 0-20-15,17-64 16 0,0 0-16 0,-25 69 17 16,-14 8-17-16,39-77 16 0,0 0-16 0,-49 81 16 15,-13 4-16-15,62-85 13 0,0 0-13 0,-71 74 14 16,-6-3-14-16,-3-2-799 0</inkml:trace>
  <inkml:trace contextRef="#ctx0" brushRef="#br0" timeOffset="140077.06">25481 5861 516 0,'0'0'0'0,"0"0"0"16,0 0 0-16,0 0 18 0,0 0-18 0,0 0 19 0,-3-19-19 16,3 19 43-16,0 0-43 0,14 4 44 0,19 4-44 15,-33-8 35-15,0 0-35 0,32 20 35 0,0 4-35 16,-32-24 24-16,0 0-24 0,28 40 25 0,0 13-25 16,-28-53 20-16,0 0-20 0,30 61 20 0,-1 8-20 15,-29-69 16-15,0 0-16 0,28 64 16 0,2-7-16 16,-30-57 19-16,0 0-19 0,30 56 20 0,2-8-20 15,-32-48 19 1,0 0-19-16,28 45 19 0,-2-4-19 0,-26-41 20 16,0 0-20-16,20 37 21 15,-11-13-21-15,-1 4-652 0</inkml:trace>
  <inkml:trace contextRef="#ctx0" brushRef="#br0" timeOffset="140428.23">26113 5640 169 0,'0'0'0'0,"0"15"0"16,2 30 0-16,-2-45 31 0,0 0-31 0,-2 54 32 0,-7-2-32 15,9-52 61-15,0 0-61 0,-17 55 62 0,-10 11-62 16,27-66 33-16,0 0-33 0,-35 69 33 0,-6 8-33 16,41-77 46-16,0 0-46 0,-37 76 46 0,7-12-46 15,30-64 33-15,0 0-33 0,-28 60 33 0,3-3-33 16,25-57 26-16,0 0-26 0,-26 57 26 0,3-5-26 15,23-52 42-15,0 0-42 0,-20 49 43 0,8-11-43 16,12-38 41-16,0 0-41 0,-12 28 42 0,3-13-42 16,9-15 36-16,0 0-36 0,-11 0 36 0,-3-17-36 0,0 1-594 15</inkml:trace>
  <inkml:trace contextRef="#ctx0" brushRef="#br0" timeOffset="141283.96">25374 5647 169 0,'0'0'0'0,"0"0"0"15,-7 0 0-15,7 0 24 0,0 0-24 0,0 0 24 16,0 0-24-16,0 0 42 0,0 0-42 0,0 0 43 16,12-12-43-16,-12 12 18 0,0 0-18 0,26-16 18 0,26-5-18 15,-52 21 17-15,0 0-17 0,61-22 18 16,8 1-18-16,-69 21 11 0,0 0-11 0,76-19 12 0,0 10-12 16,-76 9 9-16,0 0-9 0,79-5 10 0,11 2-10 15,-90 3 12-15,0 0-12 16,87-5 13-16,-18 10-13 0,-69-5 19 0,0 0-19 15,53 8 20-15,-15 11-20 0,-38-19 22 16,0 0-22-16,27 21 22 0,-10 3-22 16,-17-24 25-16,0 0-25 0,6 37 26 15,-13 4-26-15,7-41 31 0,0 0-31 0,-16 47 31 0,-9 1-31 0,25-48 27 0,0 0-27 0,-28 51 27 0,-2 4-27 0,30-55 37 16,0 0-37-16,-27 57 37 0,4 7-37 0,23-64 48 16,0 0-48-16,-19 69 49 0,8-5-49 0,11-64 52 15,0 0-52-15,-5 58 53 0,2-10-53 0,3-48 48 0,0 0-48 16,-2 48 48-16,2-8-48 0,0-40 42 15,0 0-42-15,2 40 42 0,-1 2-42 0,-1-42 34 16,0 0-34-16,0 39 34 0,-3-6-34 0,-4-2-851 0</inkml:trace>
  <inkml:trace contextRef="#ctx0" brushRef="#br0" timeOffset="141504.01">25564 6028 135 0,'0'0'0'0,"0"0"0"0,11 8 0 15,-11-8-1-15,0 0 1 0,5 7 0 16,-5-7 0-16,0 0-41 0</inkml:trace>
  <inkml:trace contextRef="#ctx0" brushRef="#br0" timeOffset="142016.03">26339 6130 270 0,'0'0'0'0,"0"0"0"0,0 0 0 0,0 0-8 16,0 0 8-16,0 0-8 0,0 0 8 0,0 0-131 15</inkml:trace>
  <inkml:trace contextRef="#ctx0" brushRef="#br0" timeOffset="142247.4">26339 6116 214 0,'0'0'0'0,"0"0"0"0,44-7 0 0,-44 7 14 0,0 0-14 16,46-12 15-16,9-6-15 0,-55 18 39 0,0 0-39 15,63-27 40-15,4-6-40 0,-67 33 47 0,0 0-47 16,83-35 48-16,25 6-48 0,-108 29 46 0,0 0-46 0,114-30 46 16,-4 8-46-16,-110 22 37 0,0 0-37 0,104-17 37 15,5-2-37-15,-109 19 31 0,0 0-31 0,106-14 32 16,-12 7-32-16,-94 7 28 0,0 0-28 0,92-5 29 15,-1 6-29-15,-91-1 26 0,0 0-26 0,82 7 26 16,-17 5-26-16,-65-12 23 0,0 0-23 0,49 13 23 16,-17-1-23-16,-32-12 14 0,0 0-14 0,19 8 15 15,-8-1-15-15,-11-7 6 0,0 0-6 0,2 9 6 16,-9-6-6-16,7-3 2 0,0 0-2 0,-13 2 3 16,-4-4-3-16,17 2 0 0,0 0 0 0,-18-3 1 15,2-4-1-15,16 7 0 0,0 0 0 0,-16-4 0 0,2 4 0 16,-3 0-576-16</inkml:trace>
  <inkml:trace contextRef="#ctx0" brushRef="#br0" timeOffset="142514.35">27601 5597 315 0,'0'0'0'0,"0"0"0"0,0 0 0 0,0 0 4 0,0 0-4 15,14-2 5-15,7 14-5 0,-21-12 23 16,0 0-23-16,28 21 24 0,11 20-24 0,-39-41 16 0,0 0-16 16,35 50 16-16,-10 4-16 0,-25-54 18 0,0 0-18 15,18 54 18-15,-8 5-18 0,-10-59 17 0,0 0-17 16,2 62 17-16,-5 9-17 0,3-71 14 0,0 0-14 0,-6 69 14 16,-1-12-14-1,7-57 6-15,0 0-6 16,-7 49 7-16,2-10-7 0,0 3-326 0</inkml:trace>
</inkml:ink>
</file>

<file path=ppt/ink/ink2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27:30.768"/>
    </inkml:context>
    <inkml:brush xml:id="br0">
      <inkml:brushProperty name="width" value="0.05292" units="cm"/>
      <inkml:brushProperty name="height" value="0.05292" units="cm"/>
      <inkml:brushProperty name="color" value="#FF0000"/>
    </inkml:brush>
  </inkml:definitions>
  <inkml:trace contextRef="#ctx0" brushRef="#br0">22776 5252 449 0,'0'0'0'0,"-5"18"0"0,-10 28 0 0,15-46 29 15,0 0-29-15,-15 61 30 0,4 12-30 0,11-73 65 0,0 0-65 16,-4 81 66-16,12 21-66 0,-8-102 56 0,0 0-56 15,14 104 56-15,9-12-56 16,-23-92 41-16,0 0-41 0,26 98 42 0,2 11-42 16,-28-109 33-16,0 0-33 0,27 106 33 0,-6-18-33 15,-21-88 26-15,0 0-26 0,18 81 26 0,-6 1-26 0,-12-82 20 0,0 0-20 0,11 76 20 16,-4-9-20-16,-7-67 25 0,0 0-25 0,7 61 25 16,0-21-25-16,-7-40 27 0,0 0-27 0,7 29 28 15,-2-13-28-15,-5-16 19 0,0 0-19 0,7 5 20 16,4-2-20-16,-11-3 16 0,0 0-16 0,19-8 17 15,9-20-17-15,1 4-817 0</inkml:trace>
  <inkml:trace contextRef="#ctx0" brushRef="#br0" timeOffset="1630.46">22663 5257 247 0,'0'0'0'0,"0"0"0"15,0 0 0-15,0 0 25 0,0 0-25 0,0 0 25 16,0 0-25-16,0 0 21 0,0 0-21 0,5 7 21 15,-5-7-21-15,0 0 23 0,0 0-23 0,14-8 24 16,18-3-24-16,-32 11 21 0,0 0-21 0,42-14 22 16,11-1-22-16,-53 15 11 0,0 0-11 0,60-19 11 15,2 2-11-15,-62 17 12 0,0 0-12 0,69-25 13 16,7-8-13-16,-76 33 11 0,0 0-11 0,86-27 12 16,18 3-12-1,-104 24 20-15,0 0-20 0,101-25 20 0,-14 5-20 16,-87 20 22-16,0 0-22 15,88-23 23-15,7 2-23 0,-95 21 28 16,0 0-28-16,92-15 29 16,-4 3-29-16,-88 12 34 15,0 0-34-15,87-13 34 16,-12 1-34-16,-75 12 31 16,0 0-31-16,78-10 31 0,-11 7-31 15,-67 3 28-15,0 0-28 0,58-4 29 16,-21 4-29-16,-37 0 22 15,0 0-22-15,32 4 22 0,-5-4-22 16,-27 0 13-16,0 0-13 0,19-4 14 16,-7 4-14-16,-12 0 4 0,0 0-4 15,11 0 5-15,-4 0-5 0,-7 0 2 16,0 0-2-16,0 0 2 0,9 4-2 0,-9-4 1 16,0 0-1-16,0 0 2 0,0 0-2 0,0 0 1 15,0 0-1-15,5 5 2 0,-7 3-2 0,2-8 3 16,0 0-3-16,-1 12 3 0,2 2-3 0,-1-14 5 15,0 0-5-15,4 18 5 0,-1 9-5 16,-3-27 7 0,0 0-7-16,6 33 7 0,4 16-7 15,-10-49 9-15,0 0-9 16,16 57 10-16,4 10-10 16,-20-67 8-16,0 0-8 15,24 66 8-15,6 3-8 16,-30-69 8-16,0 0-8 0,36 71 8 15,8 5-8-15,-44-76 8 16,0 0-8-16,44 82 8 0,-4 11-8 0,-40-93 8 16,0 0-8-16,38 88 8 0,-10-10-8 15,-28-78 8-15,0 0-8 16,25 80 8-16,-6 1-8 16,-19-81 11-16,0 0-11 15,14 82 11-15,-7-6-11 0,-7-76 12 16,0 0-12-16,4 69 13 0,-1-14-13 15,-3-55 18-15,0 0-18 0,2 49 18 16,0-8-18-16,-2-41 16 16,0 0-16-16,-2 37 16 0,-5 2-16 15,7-39 16-15,0 0-16 0,-11 33 16 0,-8-8-16 16,19-25 16 0,0 0-16-16,-30 19 16 0,-18-6-16 15,48-13 14-15,0 0-14 0,-58 11 14 16,-13-3-14-16,71-8 20 0,0 0-20 15,-77 4 21-15,-12-2-21 0,89-2 22 16,0 0-22-16,-95-2 22 0,-5-2-22 0,100 4 23 16,0 0-23-16,-103-3 24 0,6 3-24 0,97 0 21 15,0 0-21-15,-100 3 22 0,-1 6-22 0,101-9 17 16,0 0-17-16,-97 9 18 0,10 3-18 16,87-12 15-1,0 0-15-15,-91 15 15 0,-12 4-15 16,103-19 11-16,0 0-11 0,-93 21 11 0,20 0-11 15,73-21 10-15,0 0-10 0,-58 21 10 0,14-2-10 0,44-19 7 16,0 0-7-16,-30 15 8 0,16-6-8 0,14-9 2 0,0 0-2 0,0 0 2 0,4 5-2 0,-4 2-1107 0</inkml:trace>
  <inkml:trace contextRef="#ctx0" brushRef="#br0" timeOffset="6105.14">20058 2655 371 0,'0'0'0'0,"-2"15"0"0,1 18 0 16,1-33 25-16,0 0-25 0,-6 49 26 0,5 11-26 0,1-60 58 16,0 0-58-16,-2 76 59 0,2 14-59 0,0-90 63 15,0 0-63-15,2 92 63 0,-2 1-63 0,0-93 39 16,0 0-39-16,3 97 40 94,4 2-40-94,-7-99 24 0,0 0-24 0,11 95 25 0,3-13-25 15,-14-82 20-15,0 0-20 0,14 65 20 0,-3-4-20 0,-11-61 18 0,0 0-18 16,10 55 18-16,-5 2-18 0,-5-57 15 0,0 0-15 0,8 52 15 0,-3-7-15 16,-5-45 7-16,0 0-7 0,3 40 7 0,1-11-7 0,-4-29 3 0,0 0-3 15,3 23 3-15,-1-14-3 0,0-1-630 0</inkml:trace>
  <inkml:trace contextRef="#ctx0" brushRef="#br0" timeOffset="6815.54">20981 2210 158 0,'0'0'0'0,"-2"12"0"0,-3 14 0 0,5-26 0 0,0 0 0 0,-5 40 1 15,3 12-1-15,2-52 1 0,0 0-1 0,5 69 1 0,13 16-1 16,-18-85 14-16,0 0-14 0,23 88 14 0,0 0-14 16,-23-88 38-16,0 0-38 0,21 85 38 15,4 12-38-15,-25-97 58 0,0 0-58 0,24 97 59 0,5 0-59 16,-29-97 73-16,0 0-73 0,26 93 74 0,-3 4-74 15,-23-97 65-15,0 0-65 0,23 90 65 0,0 2-65 16,-23-92 57-16,0 0-57 0,18 85 58 0,-10-13-58 16,-8-72 42-16,0 0-42 0,0 70 43 0,-10-1-43 0,10-69 34 15,0 0-34-15,-18 64 35 0,-7-7-35 0,25-57 29 16,0 0-29-16,-33 52 30 0,-15-12-30 16,48-40 22-16,0 0-22 0,-56 33 23 0,-11-9-23 0,67-24 29 15,0 0-29-15,-73 15 30 0,-4-6-30 0,77-9 25 16,0 0-25-16,-74 0 26 0,1-3-26 0,73 3 22 0,0 0-22 15,-67-9 23-15,4-3-23 0,63 12 20 16,0 0-20-16,-57-12 20 0,11-4-20 0,46 16 16 0,0 0-16 16,-35-12 17-16,3 3-17 0,32 9 12 0,0 0-12 15,-24-7 13-15,4 2-13 0,20 5 0 0,0 0 0 16,-10-8 1-16,10-5-1 0,0 3-905 0</inkml:trace>
  <inkml:trace contextRef="#ctx0" brushRef="#br0" timeOffset="7391.28">22559 1988 147 0,'0'0'0'0,"0"0"0"16,3 9 0-16,-3-9 5 0,0 0-5 0,4 24 6 15,1 32-6-15,-5-56 10 0,0 0-10 0,0 65 10 16,0 3-10-16,0-68 29 0,0 0-29 0,-5 78 30 15,3 3-30-15,2-81 43 0,0 0-43 0,0 92 44 16,2 5-44 0,-2-97 57-16,0 0-57 0,7 93 58 0,4-5-58 0,-11-88 59 15,0 0-59-15,12 89 59 16,4 8-59-16,-16-97 47 0,0 0-47 16,14 93 47-16,2-17-47 15,-16-76 41-15,0 0-41 0,19 69 41 16,-5-11-41-16,-14-58 36 15,0 0-36-15,14 48 37 0,-1-8-37 0,-13-40 28 16,0 0-28-16,9 26 29 0,-6-16-29 0,1 2-588 0</inkml:trace>
  <inkml:trace contextRef="#ctx0" brushRef="#br0" timeOffset="8078.58">22458 2272 393 0,'0'0'0'0,"0"0"0"0,9-17 0 0,-9 17 5 0,0 0-5 16,9-19 5-16,-7 5-5 0,-2 14 11 0,0 0-11 15,7-24 12-15,12-16-12 0,-19 40 16 0,0 0-16 16,30-45 17-16,11 9-17 0,-41 36 20 0,0 0-20 0,54-37 20 16,21 1-20-16,-75 36 21 0,0 0-21 0,86-36 22 15,4 4-22-15,-90 32 25 0,0 0-25 16,88-32 26-16,-1-8-26 0,-87 40 23 15,0 0-23-15,90-42 23 0,9-1-23 0,-99 43 18 0,0 0-18 0,91-48 19 16,-15 3-19-16,-76 45 22 0,0 0-22 0,53-40 22 16,-19 16-22-16,-34 24 18 0,0 0-18 0,21-21 18 15,-7 5-18-15,-14 16 17 0,0 0-17 0,9-12 17 16,-4 3-17-16,-5 9 17 0,0 0-17 0,0 0 17 16,0 0-17-16,0 0 14 0,0 0-14 0,0 0 15 15,0 0-15-15,0 0 13 0,0 0-13 0,-7 9 13 0,5 22-13 16,2-31 7-16,0 0-7 0,0 45 7 0,4 19-7 15,-4-64 4-15,0 0-4 0,2 78 4 0,-4 19-4 16,2-97 0-16,0 0 0 0,-2 113 1 0,2 11-1 16,0-124-1-16,0 0 1 0,2 139 0 0,0-3 0 15,-2-136-2-15,0 0 2 0,5 130-1 0,2-17 1 16,-7-113-1-16,0 0 1 0,9 109-1 0,0 0 1 0,-9-109-1 16,0 0 1-16,8 102 0 0,-4-11 0 15,-4-91 0-15,0 0 0 0,-2 89 0 16,-7-17 0-16,9-72 0 15,0 0 0-15,-16 71 1 16,-10-3-1-16,26-68 3 16,0 0-3-16,-39 64 4 0,-16-16-4 15,55-48 9-15,0 0-9 0,-68 37 10 0,-29-17-10 0,97-20 12 16,0 0-12-16,-105 13 13 0,5-13-13 16,100 0 14-16,0 0-14 0,-104-7 14 0,-4-6-14 15,108 13 13 1,0 0-13-16,-97-13 14 0,23-6-14 15,74 19 15-15,0 0-15 0,-55-18 16 16,22-2-16-16,33 20 18 16,0 0-18-16,-18-25 18 0,13-6-18 0,5 31 16 15,0 0-16-15,24-36 16 0,31-6-16 16,2 2-766-16</inkml:trace>
  <inkml:trace contextRef="#ctx0" brushRef="#br0" timeOffset="8550.12">24445 1561 247 0,'0'0'0'0,"0"0"0"16,9 16 0-16,-9-16 30 0,0 0-30 0,7 29 30 15,0 26-30-15,-7-55 51 0,0 0-51 0,2 64 52 16,2 2-52-16,-4-66 62 0,0 0-62 0,3 69 63 16,1 20-63-16,-4-89 60 0,0 0-60 15,3 100 61-15,1 0-61 16,-4-100 57-16,0 0-57 16,3 109 58-16,-3 6-58 0,0-115 46 15,0 0-46-15,2 109 46 16,5-9-46-16,-7-100 43 15,0 0-43-15,9 90 43 0,-2-17-43 16,-7-73 35-16,0 0-35 0,9 60 35 16,0-13-35-16,-9-47 25 15,0 0-25-15,7 29 26 0,-4-17-26 0,1 1-743 0</inkml:trace>
  <inkml:trace contextRef="#ctx0" brushRef="#br0" timeOffset="9143.61">24636 1628 113 0,'0'0'0'15,"14"-3"0"-15,25-6 0 0,-39 9 50 0,0 0-50 16,53-15 50-16,3-6-50 0,-56 21 45 0,0 0-45 0,69-21 45 15,12-3-45-15,-81 24 31 0,0 0-31 0,85-24 31 16,0 0-31-16,-85 24 15 0,0 0-15 0,83-23 16 16,-9 2-16-16,-74 21 8 15,0 0-8-15,69-20 8 0,1-5-8 16,-70 25 4-16,0 0-4 16,67-19 4-16,-10 2-4 0,-57 17 3 15,0 0-3-15,42-12 3 16,-14 5-3-16,-28 7 1 0,0 0-1 0,20-2 2 0,-8-1-2 0,-12 3 2 0,0 0-2 0,11 0 2 0,-4 0-2 0,-7 0 11 0,0 0-11 0,3 8 11 15,-8 17-11-15,5-25 20 0,0 0-20 0,-9 31 20 0,-3 10-20 16,12-41 32-16,0 0-32 0,-14 57 32 0,-8 28-32 16,22-85 34-16,0 0-34 0,-12 88 35 0,14 6-35 15,-2-94 31-15,0 0-31 0,9 97 32 0,-2 8-32 16,-7-105 31-16,0 0-31 0,14 104 32 0,7-7-32 16,-21-97 28-16,0 0-28 0,23 97 29 0,-2 3-29 0,-21-100 29 15,0 0-29-15,18 103 30 0,-6-7-30 16,-12-96 33-16,0 0-33 0,5 92 33 0,-8-17-33 0,3-75 30 15,0 0-30-15,-16 67 31 0,-17-3-31 0,33-64 25 16,0 0-25-16,-43 57 26 0,-6-12-26 0,49-45 20 16,0 0-20-16,-57 37 20 0,-17-10-20 0,74-27 25 15,0 0-25-15,-77 18 25 0,-1-8-25 0,78-10 25 0,0 0-25 16,-81 9 25-16,-11-9-25 0,92 0 22 0,0 0-22 16,-87-7 23-16,19-2-23 0,68 9 23 15,0 0-23-15,-64-9 23 0,15-3-23 0,49 12 23 0,0 0-23 0,-37-12 23 16,10-3-23-16,27 15 18 0,0 0-18 0,-16-21 19 15,16-3-19-15,0 24 12 16,0 0-12-16,23-33 12 0,27-7-12 0,-1 0-980 0</inkml:trace>
  <inkml:trace contextRef="#ctx0" brushRef="#br0" timeOffset="9556.43">27071 1561 259 0,'0'0'0'16,"-3"10"0"-16,-6 11 0 0,9-21 18 0,0 0-18 16,-7 36 19-16,7 18-19 0,0-54 33 0,0 0-33 15,2 64 34-15,1 0-34 0,-3-64 36 0,0 0-36 16,4 69 37-16,-1 20-37 0,-3-89 32 0,0 0-32 15,2 90 33-15,-4 1-33 16,2-91 40-16,0 0-40 16,-2 85 40-16,2-7-40 0,0-78 43 0,0 0-43 15,2 69 44-15,-2 4-44 0,0-73 30 16,0 0-30-16,2 67 31 0,5-15-31 0,0 2-487 0</inkml:trace>
  <inkml:trace contextRef="#ctx0" brushRef="#br0" timeOffset="10394.4">28000 1050 279 0,'0'0'0'16,"0"0"20"-16,0 0-20 0,-18 6 21 0,-2 6-21 16,20-12 27-16,0 0-27 0,-15 27 27 0,-1 15-27 15,16-42 16-15,0 0-16 0,-13 61 16 0,3 6-16 16,10-67 24-16,0 0-24 0,-6 73 24 0,5 3-24 16,1-76 24-16,0 0-24 0,5 86 24 0,9 11-24 15,-14-97 26 1,0 0-26-16,18 97 27 0,8-9-27 0,-26-88 29 15,0 0-29-15,34 82 29 0,8 6-29 16,-42-88 28-16,0 0-28 16,41 88 28-16,-8-3-28 0,-33-85 24 15,0 0-24-15,25 78 24 16,-11-11-24-16,-14-67 28 16,0 0-28-16,4 61 29 0,-13 0-29 0,9-61 33 15,0 0-33-15,-21 60 33 0,-16-3-33 16,37-57 30-16,0 0-30 15,-43 54 30-15,1-6-30 0,42-48 34 16,0 0-34-16,-50 44 34 16,-10-8-34-16,60-36 33 15,0 0-33-15,-74 29 34 16,-14 3-34-16,88-32 30 16,0 0-30-16,-90 24 30 0,5-3-30 15,85-21 25-15,0 0-25 0,-83 15 26 0,4-6-26 16,79-9 27-16,0 0-27 0,-74 3 27 0,12-3-27 0,62 0 25 15,0 0-25-15,-40-3 26 0,17-2-26 16,23 5 22-16,0 0-22 0,-9-25 23 0,7-35-23 16,0-1-912-16</inkml:trace>
  <inkml:trace contextRef="#ctx0" brushRef="#br0" timeOffset="11229.75">27085 1528 236 0,'0'0'0'15,"0"0"0"-15,-19 0 0 0,19 0 18 0,0 0-18 16,-18 0 18-16,1 0-18 0,17 0 65 0,0 0-65 16,-13 0 66-16,6 4-66 0,7-4 55 0,0 0-55 15,0 0 56-15,0 0-56 0,0 0 58 0,0 0-58 0,-1 8 58 16,1-8-58-16,0 0 39 0,0 0-39 0,17 0 40 15,3 0-40-15,-20 0 35 0,0 0-35 0,33-5 35 16,9-5-35-16,-42 10 30 0,0 0-30 0,50-14 31 0,13-5-31 16,-63 19 25-16,0 0-25 0,73-24 25 0,6-4-25 15,-79 28 27-15,0 0-27 0,76-33 27 0,-2-3-27 16,-74 36 23-16,0 0-23 0,73-40 24 0,-10 2-24 16,-63 38 21-16,0 0-21 0,49-31 21 0,-22 15-21 15,-27 16 17-15,0 0-17 0,7-12 17 0,-18 3-17 16,1 1-741-16</inkml:trace>
  <inkml:trace contextRef="#ctx0" brushRef="#br0" timeOffset="15194.5">20325 2805 516 0,'0'0'0'0,"0"0"0"0,0 0 0 16,0 0 4-16,0 0-4 0,0 0 5 0,0 0-5 15,0 0 16-15,0 0-16 0,0 0 16 0,28 16-16 16,-28-16 26-16,0 0-26 0,14 28 26 0,-2 11-26 16,-12-39 36-16,0 0-36 0,11 54 37 0,1 10-37 15,-12-64 22-15,0 0-22 0,9 64 23 0,0-2-23 16,-9-62 22-16,0 0-22 0,5 61 23 0,1 3-23 0,-6-64 30 15,0 0-30-15,5 60 30 0,2-4-30 0,-7-56 33 16,0 0-33-16,3 48 34 0,3-3-34 0,-6-45 37 0,0 0-37 16,5 33 37-16,0-5-37 0,-5-28 33 0,0 0-33 15,-1 17 33-15,-12 2-33 0,13-19 24 0,0 0-24 16,-14 12 25-16,-5-3-25 0,1 0-756 0</inkml:trace>
  <inkml:trace contextRef="#ctx0" brushRef="#br0" timeOffset="16029.74">20046 3475 628 0,'0'0'0'0,"0"0"0"15,5-9 0-15,-5 9-1 0,0 0 1 0,14-12-1 16,13-3 1-16,-27 15-6 0,0 0 6 0,37-19-5 16,5-4 5-16,-42 23-12 0,0 0 12 0,46-24-12 15,0-2 12-15,-46 26-10 0,0 0 10 0,49-26-9 16,-5-2 9-16,-44 28-3 0,0 0 3 0,46-27-2 15,-2-1 2-15,-44 28 0 0,0 0 0 0,52-26 0 16,1-2 0-16,-53 28 2 0,0 0-2 0,45-21 2 16,-13 1-2-16,-32 20 8 0,0 0-8 0,23-19 8 15,-3-2-8 1,-20 21 12-16,0 0-12 0,15-16 12 0,-6 8-12 16,-9 8 9-16,0 0-9 0,0 0 9 15,0 0-9-15,0 0 12 0,0 0-12 0,7-7 12 0,-7 7-12 16,0 0 14-16,0 0-14 0,0 0 15 0,0 0-15 0,0 0 17 15,0 0-17-15,0 0 18 0,0 0-18 0,0 0 16 16,0 0-16-16,-5 10 16 0,-9 11-16 16,14-21 16-16,0 0-16 0,-21 33 16 15,-4 7-16-15,25-40 17 16,0 0-17-16,-21 41 18 0,7-1-18 16,14-40 15-16,0 0-15 0,-11 33 16 15,4-2-16-15,7-31 15 0,0 0-15 16,-2 26 16-16,8-12-16 0,-6-14 15 15,0 0-15-15,3 8 16 16,-3-8-16-16,0 0 15 0,0 0-15 0,7 0 16 0,0-3-16 16,-7 3 18-16,0 0-18 0,14-12 18 0,4-12-18 15,-18 24 17-15,0 0-17 16,23-25 18-16,-7 5-18 0,-16 20 21 16,0 0-21-16,16-21 22 0,-7-2-22 15,-9 23 25-15,0 0-25 16,7-17 25-16,-2-2-25 0,-5 19 23 15,0 0-23-15,2-17 23 16,-4-4-23-16,2 21 19 0,0 0-19 16,-4-19 19-16,1 7-19 0,3 12 13 15,0 0-13-15,-2-5 14 0,2 5-14 0,0 0 10 16,0 0-10-16,-7-4 10 0,-4 16-10 16,11-12 7-16,0 0-7 0,-10 18 8 0,3 9-8 15,7-27 4-15,0 0-4 16,0 33 5-16,0 0-5 0,0-33 3 15,0 0-3-15,7 35 4 0,5-6-4 16,-12-29 1-16,0 0-1 16,18 31 2-16,3-1-2 15,-21-30 1-15,0 0-1 0,19 20 1 0,-4-9-1 16,-15-11 1-16,0 0-1 16,12-4 1-16,0-4-1 0,-12 8 0 15,0 0 0-15,20-21 1 0,1-17-1 16,-21 38 0-16,0 0 0 0,19-42 1 0,-8 6-1 15,-1-4-897 1</inkml:trace>
  <inkml:trace contextRef="#ctx0" brushRef="#br0" timeOffset="16371.66">20819 2752 684 0,'0'0'0'0,"0"-9"0"0,2-10 0 0,-2 19 1 0,0 0-1 0,3-24 2 0,-1 12-2 0,-2 12 2 0,0 0-2 0,-2-6 3 0,2 6-3 0,0 0 5 0,0 0-5 0,-11 0 5 0,3 18-5 0,8-18 9 0,0 0-9 0,-14 31 10 0,1 7-10 0,13-38 11 0,0 0-11 0,-14 47 11 0,3 10-11 0,11-57 17 0,0 0-17 0,-5 64 17 0,5-2-17 0,0-62 27 0,0 0-27 0,7 55 28 0,2-10-28 0,-9-45 33 16,0 0-33-16,12 32 34 0,-1-8-34 0,-11-24 34 0,0 0-34 0,12 17 34 0,2-10-34 0,-14-7 34 0,0 0-34 0,9 5 34 0,-2-8-34 0,-7 3 33 0,0 0-33 0,9-5 33 0,7-4-33 0,-16 9 27 0,0 0-27 0,14-16 27 16,4-11-27-16,-18 27 28 0,0 0-28 0,16-30 29 15,-4 3-29-15,-12 27 29 0,0 0-29 0,12-25 29 16,-5 5-29-16,-7 20 25 0,0 0-25 0,8-19 25 15,0 6-25-15,-8 13 22 0,0 0-22 0,18-12 23 16,17 7-23-16,-35 5 22 0,0 0-22 0,37 2 23 0,-12 17-23 16,-25-19 20-16,0 0-20 0,16 29 20 0,-7 6-20 15,-9-35 16-15,0 0-16 0,3 38 17 0,-6 2-17 16,3-40 11-16,0 0-11 0,-9 36 11 16,-7-3-11-16,16-33 5 15,0 0-5-15,-23 31 6 0,-10-7-6 16,33-24 2-1,0 0-2-15,-37 18 2 0,7-6-2 16,30-12 1-16,0 0-1 16,-23 7 1-16,7-6-1 0,16-1 0 15,0 0 0-15,-13-1 1 0,3-11-1 16,10 12 2-16,0 0-2 0,-6-23 3 16,6-3-3-16,0 26 3 0,0 0-3 15,6-31 3-15,4 2-3 0,-10 29 3 16,0 0-3-16,18-33 3 0,5-16-3 0,0 6-1095 15</inkml:trace>
  <inkml:trace contextRef="#ctx0" brushRef="#br0" timeOffset="17493.66">22622 2440 281 0,'0'0'0'0,"0"0"0"0,0 0 0 16,0 0 4-16,0 0-4 0,18-28 4 0,-11 21-4 16,-7 7 17-16,0 0-17 0,0 0 17 0,5-8-17 15,-5 8 50-15,0 0-50 0,0 0 50 0,0 0-50 16,0 0 77-16,0 0-77 0,9 24 77 0,-5 9-77 15,-4-33 49-15,0 0-49 0,1 43 49 0,1 11-49 16,-2-54 43-16,0 0-43 0,6 55 44 0,2 2-44 16,-8-57 38-16,0 0-38 0,13 56 38 0,-1-3-38 15,-12-53 47-15,0 0-47 16,12 49 47-16,3-1-47 0,-15-48 38 0,0 0-38 16,7 44 38-16,-2-8-38 0,-5-36 32 15,0 0-32-15,2 29 33 0,-8-4-33 16,6-25 22-16,0 0-22 0,-7 15 22 0,7-15-22 0,0 0-778 15</inkml:trace>
  <inkml:trace contextRef="#ctx0" brushRef="#br0" timeOffset="17788.79">22552 2655 662 0,'0'0'0'0,"0"-9"0"15,-2-13 0-15,2 22 0 0,0 0 0 0,-2-25 0 16,2 8 0-16,0 17-7 0,0 0 7 0,4-19-6 16,1 5 6-16,-5 14-1 0,0 0 1 0,14-28 0 15,11-8 0-15,-25 36 0 0,0 0 0 0,28-31 0 16,0 10 0-16,-28 21 3 0,0 0-3 0,32-12 3 15,9 12-3-15,-41 0 10 0,0 0-10 0,42 7 10 16,0 14-10-16,-42-21 17 0,0 0-17 0,32 33 18 16,-19 6-18-16,-13-39 14 0,0 0-14 0,-8 45 15 15,-14 7-15-15,22-52 11 16,0 0-11-16,-30 49 12 0,1-13-12 0,29-36 9 16,0 0-9-16,-26 33 9 0,1-5-9 15,25-28 5-15,0 0-5 0,-19 24 6 16,6-7-6-16,13-17 14 15,0 0-14-15,-5 12 14 0,9-1-14 0,-4-11 22 0,0 0-22 16,15 5 22-16,19-2-22 0,1 1-587 16</inkml:trace>
  <inkml:trace contextRef="#ctx0" brushRef="#br0" timeOffset="18003.46">23023 2570 763 0,'0'0'0'0,"0"0"0"0,12 15 0 0,-12-15 16 0,0 0-16 16,11 21 16-16,-2 3-16 0,-9-24 34 0,0 0-34 16,9 28 34-16,1-4-34 0,-10-24 28 0,0 0-28 15,9 21 28-15,-2-9-28 0,-7-12 17 0,0 0-17 16,7 12 17-16,0 4-17 0,-7-16 11 0,0 0-11 0,5 17 11 16,-5-1-11-16,0-16 6 0,0 0-6 0,-1 8 7 15,-1-1-7-15,0 2-681 0</inkml:trace>
  <inkml:trace contextRef="#ctx0" brushRef="#br0" timeOffset="18128.47">22959 2397 583 0,'0'0'0'0,"9"0"0"0,14-4 0 15,-23 4 7-15,0 0-7 0,23-1 7 0,-3 1-7 16,-20 0 0-16,0 0 0 0,22 5 0 0,7 3 0 15,-1 3-388-15</inkml:trace>
  <inkml:trace contextRef="#ctx0" brushRef="#br0" timeOffset="18610.65">23115 2667 651 0,'0'0'0'16,"0"0"0"-16,12 8 0 0,-12-8-1 0,0 0 1 15,11 4 0-15,-3-1 0 0,-8-3 6 0,0 0-6 0,11-3 7 16,1-4-7-16,-12 7 7 0,0 0-7 0,25-14 7 16,16-10-7-16,-41 24 18 0,0 0-18 0,39-28 19 15,-11 4-19-15,-28 24 27 0,0 0-27 0,23-31 27 16,1-14-27-16,-24 45 30 0,0 0-30 0,22-42 31 15,-12 18-31-15,-10 24 35 0,0 0-35 0,4-19 35 16,-3 2-35-16,-1 17 34 0,0 0-34 0,-1-19 35 16,-5 3-35-16,6 16 30 0,0 0-30 0,-8-14 31 15,-3 2-31-15,11 12 25 0,0 0-25 0,-14-3 26 16,-2 3-26-16,16 0 20 0,0 0-20 0,-26 8 20 16,-6 8-20-16,32-16 18 0,0 0-18 0,-28 28 19 15,12 13-19 1,16-41 19-16,0 0-19 0,-7 52 19 0,3 5-19 0,4-57 14 15,0 0-14-15,11 56 15 0,15-8-15 16,-26-48 16-16,0 0-16 16,35 42 17-16,2-6-17 0,-37-36 16 15,0 0-16-15,38 31 16 0,2-10-16 0,-40-21 16 16,0 0-16-16,39 12 16 0,-4-3-16 16,-35-9 18-16,0 0-18 15,34 3 19-15,-2-6-19 0,-1-3-959 16</inkml:trace>
  <inkml:trace contextRef="#ctx0" brushRef="#br0" timeOffset="20704.81">24721 1928 427 0,'0'0'0'0,"0"0"0"0,0 0 0 16,0 0 19-16,0 0-19 0,0 0 19 0,10-19-19 0,-10 19 35 15,0 0-35-15,0 0 35 0,-2 10-35 0,2-10 36 16,0 0-36-16,-3 12 36 0,-1 9-36 0,4-21 30 15,0 0-30-15,-1 36 31 0,-1 22-31 0,2-58 22 16,0 0-22-16,0 64 23 0,2 12-23 0,-2-76 19 16,0 0-19-16,5 74 20 0,-2-1-20 0,-3-73 18 0,0 0-18 15,9 76 18-15,0 5-18 16,-9-81 24-16,0 0-24 16,11 73 24-16,5-14-24 0,-16-59 35 15,0 0-35-15,14 41 35 0,-4-10-35 16,-10-31 41-16,0 0-41 0,9 18 42 15,-5-11-42-15,-4-7 42 0,0 0-42 16,0 0 42-16,0 0-42 0,0 0 42 0,0 0-42 16,7-23 42-16,0-18-42 0,-7 41 44 15,0 0-44-15,9-52 45 0,1 7-45 16,-10 45 39-16,0 0-39 0,11-45 40 0,-2 2-40 16,-9 43 28-16,0 0-28 0,8-33 28 0,3 8-28 15,-11 25 21-15,0 0-21 0,12-20 21 16,2 4-21-16,-14 16 13 0,0 0-13 15,16-16 13-15,2 4-13 0,-18 12 10 16,0 0-10-16,23-5 11 0,5 5-11 16,-28 0 8-16,0 0-8 0,27 14 8 15,-3 14-8-15,-24-28 4 16,0 0-4-16,13 40 4 0,-19 13-4 16,6-53 2-1,0 0-2-15,-15 59 2 0,-7-9-2 16,22-50 1-16,0 0-1 0,-23 47 1 15,-5-14-1-15,28-33 2 0,0 0-2 16,-30 27 2-16,2-2-2 0,28-25 3 16,0 0-3-16,-23 14 4 0,2-8-4 15,21-6 5 1,0 0-5-16,-14 0 6 0,14 0-6 0,0 0 7 16,0 0-7-16,-6-15 8 0,13-13-8 0,-7 28 7 15,0 0-7-15,9-36 7 0,5-14-7 16,-14 50 4-1,0 0-4-15,20-56 4 0,3 3-4 16,-23 53 1-16,0 0-1 16,24-44 1-16,-2 12-1 15,-22 32 0-15,0 0 0 16,28-28 0-16,16-2 0 16,-44 30-1-1,0 0 1-15,42-22-1 0,-8 10 1 16,-34 12-4-16,0 0 4 15,33-5-3-15,12 8 3 0,-45-3-8 16,0 0 8-16,40 9-7 0,-5 6 7 16,-35-15-14-16,0 0 14 0,25 30-13 15,-7 6 13-15,-18-36-16 0,0 0 16 16,10 43-15-16,-3 6 15 16,-7-49-11-16,0 0 11 0,2 45-10 0,-5-9 10 15,3-36-7-15,0 0 7 0,-7 30-7 0,-2-6 7 16,9-24-4-16,0 0 4 0,-13 15-4 0,-1-8 4 15,14-7-1-15,0 0 1 16,-17 0-1-16,-1-7 1 0,18 7 0 16,0 0 0-16,-14-12 0 0,3-12 0 15,11 24 0 1,0 0 0-16,-12-33 1 0,7-7-1 16,5 40 3-16,0 0-3 15,0-52 3-15,5-1-3 0,-5 53 5 16,0 0-5-16,12-52 6 0,-1 10-6 15,-11 42 7-15,0 0-7 0,16-31 7 16,5 2-7-16,-21 29 7 16,0 0-7-16,19-28 8 0,1 7-8 15,-20 21 6-15,0 0-6 0,21-19 7 0,7 2-7 16,0 1-1061 0</inkml:trace>
  <inkml:trace contextRef="#ctx0" brushRef="#br0" timeOffset="21153.69">25481 2272 1065 0,'0'0'0'0,"0"0"0"0,0 0 0 0,0 0-1 0,0 0 1 0,0 0 0 0,0 0 0 16,0 0 5-16,0 0-5 0,0 0 5 0,-9 4-5 0,9-4 12 0,0 0-12 0,-10 12 12 0,-6 3-12 0,16-15 9 0,0 0-9 0,-19 21 9 0,-1 10-9 0,20-31 12 0,0 0-12 0,-19 37 13 0,-2-1-13 0,21-36 20 0,0 0-20 0,-20 36 20 0,8-3-20 0,12-33 24 0,0 0-24 0,-4 30 25 0,4-8-25 0,0-22 23 0,0 0-23 0,2 14 23 0,3-7-23 0,-5-7 21 0,0 0-21 0,0 0 22 0,11 3-22 0,-11-3 19 0,0 0-19 0,12-7 20 0,13-10-20 0,-25 17 22 0,0 0-22 0,26-24 23 0,-3 0-23 0,-23 24 23 0,0 0-23 0,23-28 24 0,6 4-24 0,-29 24 21 0,0 0-21 0,24-21 22 0,-13 9-22 0,-11 12 17 0,0 0-17 16,5-11 18-16,-5 11-18 0,0 0 15 0,0 0-15 0,5-12 15 0,-5 4-15 0,0 8 11 0,0 0-11 0,-5-9 11 0,-11 6-11 0,16 3 10 0,0 0-10 0,-16 0 10 0,8 7-10 0,8-7 9 0,0 0-9 0,-2 8 9 0,2 4-9 0,0-12 8 0,0 0-8 0,7 12 9 0,10-3-9 15,-17-9 7-15,0 0-7 0,23 9 7 0,2-2-7 16,-25-7 7-16,0 0-7 0,23 5 7 0,0-2-7 16,-23-3 5-16,0 0-5 0,23-3 5 0,5-9-5 15,-28 12 5-15,0 0-5 0,30-18 5 0,-3-1-5 16,-27 19 5-16,0 0-5 0,24-29 5 0,1-14-5 0,-25 43 4 15,0 0-4-15,19-42 5 0,-10-1-5 0,-9 43 5 16,0 0-5-16,4-42 5 0,-2-10-5 0,-2 52 4 0,0 0-4 16,0-45 4-16,-2 18-4 0,2 27 2 15,0 0-2-15,-2-21 2 0,2 2-2 0,0 19 2 16,0 0-2-16,-2-12 2 0,-1 7-2 0,3 5 2 16,0 0-2-16,0 0 2 0,-2 5-2 0,2-5 1 15,0 0-1-15,2 15 1 0,3 4-1 0,-5-19 0 0,0 0 0 0,7 26 1 16,-2 9-1-16,-5-35 0 0,0 0 0 0,6 33 0 15,-1 3 0-15,-5-36 0 0,0 0 0 0,7 30 0 16,0-3 0-16,-7-27 0 0,0 0 0 0,7 28 0 16,0-4 0-16,-7-24 0 0,0 0 0 0,7 28 0 15,0-7 0-15,-7-21 0 0,0 0 0 0,9 20 0 16,-5-4 0-16,-4-16 0 0,0 0 0 0,1 12 0 16,-1 0 0-16,0-12 0 0,0 0 0 0,2 12 0 15,4-6 0-15,-6-6 0 0,0 0 0 0,8 3 1 16,6 1-1-16,-14-4 1 0,0 0-1 0,30-4 1 15,23-1-1-15,-53 5 2 0,0 0-2 0,64-16 2 16,-1-3-2-16,-63 19 4 0,0 0-4 0,68-24 5 16,2-9-5-16,1 4-1254 0</inkml:trace>
  <inkml:trace contextRef="#ctx0" brushRef="#br0" timeOffset="21631.6">27269 1892 1031 0,'0'0'0'0,"0"0"0"16,0 0 0-16,0 0 42 0,0 0-42 0,9 20 42 0,-16 4-42 16,7-24 65-16,0 0-65 0,-6 37 65 0,6 15-65 15,0-52 52-15,0 0-52 0,6 52 52 0,1 1-52 16,-7-53 28-16,0 0-28 0,16 44 29 0,8-6-29 16,-24-38 15-16,0 0-15 0,29 31 16 0,-3-16-16 15,-26-15 3-15,0 0-3 0,23 9 3 0,-4-12-3 16,3-3-1023-16</inkml:trace>
  <inkml:trace contextRef="#ctx0" brushRef="#br0" timeOffset="21794.39">27248 1487 359 0,'0'0'0'16,"0"0"0"-16,16 8 0 0,-16-8-11 0,0 0 11 0,21 9-11 16,11 6 11-16,-1-2-193 0</inkml:trace>
  <inkml:trace contextRef="#ctx0" brushRef="#br0" timeOffset="22744.52">27220 1561 908 0,'0'0'0'0,"0"0"0"0,7-17 0 16,-7 17 17-16,0 0-17 0,7-16 18 0,-2 4-18 15,-5 12 43-15,0 0-43 0,7-3 43 0,2-3-43 16,-9 6 34-16,0 0-34 0,14 0 35 0,5 12-35 0,-19-12 31 16,0 0-31-16,16 25 32 0,-10 23-32 0,-6-48 27 15,0 0-27-15,1 61 28 0,1 8-28 0,-2-69 23 16,0 0-23-16,4 76 24 0,3-7-24 0,-7-69 21 16,0 0-21-16,12 76 21 0,4 2-21 78,-16-78 17-78,0 0-17 0,21 76 17 0,2-12-17 0,-23-64 22 0,0 0-22 0,25 54 23 0,3-14-23 0,-28-40 26 0,0 0-26 15,28 33 26-15,-3-9-26 0,-25-24 28 0,0 0-28 0,23 12 29 0,-4-8-29 0,-19-4 25 0,0 0-25 16,16-4 26-16,-2-1-26 0,-14 5 22 0,0 0-22 0,18-7 23 0,5-14-23 0,-23 21 22 0,0 0-22 0,21-27 23 0,-7-15-23 0,-14 42 18 0,0 0-18 0,9-47 18 16,-6-3-18-16,-3 50 15 0,0 0-15 0,2-48 15 15,-4 11-15-15,2 37 13 0,0 0-13 0,-1-31 13 16,-5 7-13-16,6 24 13 0,0 0-13 0,-5-17 14 15,0 6-14-15,5 11 12 0,0 0-12 0,0 0 12 16,0 0-12-16,0 0 11 0,0 0-11 0,-9 19 11 16,5 6-11-16,4-25 8 0,0 0-8 0,0 29 9 0,6 7-9 15,-6-36 5-15,0 0-5 0,9 37 6 0,3 2-6 16,-12-39 4-16,0 0-4 0,14 32 5 0,4-8-5 16,-18-24 2-16,0 0-2 0,21 17 3 0,2-8-3 15,-23-9 1-15,0 0-1 0,21 3 1 0,-5-3-1 16,-16 0 0-16,0 0 0 0,18-15 0 0,6-22 0 15,1 1-1323-15</inkml:trace>
  <inkml:trace contextRef="#ctx0" brushRef="#br0" timeOffset="22890.51">27719 1725 1020 0,'0'0'0'0,"0"0"0"0,-7 0 0 0,7 0 0 15,0 0 0-15,0 0 1 0,19 0-1 0,-19 0 0 0,0 0 0 16,20 9 0-16,-3 0 0 0,1-2-706 0</inkml:trace>
  <inkml:trace contextRef="#ctx0" brushRef="#br0" timeOffset="23480.47">27860 1871 908 0,'0'0'0'0,"7"-4"0"0,9-4 0 16,-16 8-9-16,0 0 9 0,18-11-9 0,-6 6 9 16,-12 5-3-16,0 0 3 0,11-3-3 0,-3 3 3 0,-8 0 8 15,0 0-8-15,13 3 9 0,3 6-9 16,-16-9 23-16,0 0-23 0,14 19 24 0,-7 2-24 0,-7-21 37 16,0 0-37-16,5 24 37 0,-1 3-37 0,-4-27 39 15,0 0-39-15,3 33 40 0,-1 0-40 0,-2-33 42 0,0 0-42 16,4 31 43-16,1-10-43 0,-5-21 48 0,0 0-48 15,7 12 48-15,0-7-48 0,-7-5 42 0,0 0-42 16,7 4 42-16,2-4-42 0,-9 0 41 0,0 0-41 0,23-9 41 16,17-18-41-16,-40 27 40 0,0 0-40 15,39-25 41-15,-16 5-41 0,-23 20 34 0,0 0-34 0,21-16 34 16,4-8-34-16,-25 24 22 0,0 0-22 0,23-18 23 16,-11 6-23-16,-12 12 17 0,0 0-17 0,7-7 18 15,-7 7-18-15,0 0 11 0,0 0-11 0,0 0 11 16,9-8-11-16,-9 8 6 0,0 0-6 0,7-4 7 15,0-1-7-15,-7 5 4 0,0 0-4 0,14-7 4 16,9 2-4-16,-23 5 1 0,0 0-1 0,27-3 2 16,-2-4-2-16,-25 7 1 0,0 0-1 0,26-6 2 15,6 3-2-15,-32 3 1 0,0 0-1 0,35-9 1 0,0 1-1 16,-35 8 1-16,0 0-1 0,36-11 2 16,-10 3-2-16,-26 8 2 0,0 0-2 0,23-9 3 0,0 0-3 15,-23 9 0-15,0 0 0 0,23-15 0 0,-2 3 0 16,0-4-1242-16</inkml:trace>
  <inkml:trace contextRef="#ctx0" brushRef="#br0" timeOffset="28273.13">23136 5148 583 0,'0'0'0'0,"0"0"0"0,0 0 0 0,0 0 17 16,0 0-17-16,-21 32 17 0,14-17-17 0,7-15 50 0,0 0-50 16,-7 12 50-16,-2-3-50 0,9-9 72 0,0 0-72 15,-11 9 72-15,-1-1-72 0,12-8 54 16,0 0-54-16,-18 7 55 0,-1-7-55 0,19 0 41 0,0 0-41 15,-28-9 42-15,-6-6-42 0,34 15 31 0,0 0-31 16,-42-19 32-16,-13-7-32 0,55 26 25 0,0 0-25 16,-64-31 25-16,-3-6-25 15,67 37 24-15,0 0-24 0,-74-39 24 0,-9-8-24 16,83 47 21 0,0 0-21-16,-91-49 21 0,-8-1-21 15,99 50 19 1,0 0-19-16,-104-57 20 0,1-9-20 15,103 66 18-15,0 0-18 16,-100-69 18-16,-12-2-18 16,112 71 17-16,0 0-17 0,-109-66 17 0,7 2-17 15,102 64 17 1,0 0-17-16,-106-64 17 0,-2-1-17 0,108 65 16 16,0 0-16-16,-104-64 17 0,7 3-17 15,97 61 16 1,0 0-16-16,-94-54 17 0,-1 6-17 15,95 48 16-15,0 0-16 0,-90-43 16 0,11 10-16 16,79 33 14-16,0 0-14 16,-73-31 14-16,15 5-14 0,58 26 14 15,0 0-14-15,-48-25 15 0,11 1-15 16,37 24 11-16,0 0-11 16,-26-15 11-16,12 3-11 0,14 12 7 15,0 0-7-15,2-7 8 0,17-2-8 16,-19 9 5-16,0 0-5 15,39-9 6-15,23 6-6 0,1-2-1142 16</inkml:trace>
  <inkml:trace contextRef="#ctx0" brushRef="#br0" timeOffset="28750.26">23473 5010 606 0,'0'0'0'0,"0"0"0"0,0 0 0 16,0 0 22-16,0 0-22 0,0 0 22 0,-5 5-22 0,5-5 37 15,0 0-37-15,0 0 38 0,0 0-38 0,0 0 32 16,0 0-32-16,-2-8 32 0,2 2-32 0,0 6 35 16,0 0-35-16,2-24 35 0,1-16-35 0,-3 40 35 15,0 0-35-15,4-57 36 0,-1-19-36 0,-3 76 37 0,0 0-37 16,7-85 38-16,6-17-38 0,-13 102 42 0,0 0-42 15,12-112 42-15,-1-22-42 0,-11 134 38 0,0 0-38 16,3-140 39-16,-3 7-39 0,0 133 33 0,0 0-33 16,-7-126 33-16,-4 8-33 0,11 118 27 0,0 0-27 0,-14-100 27 15,-2 20-27-15,16 80 25 0,0 0-25 0,-14-69 26 16,0 6-26-16,14 63 24 0,0 0-24 16,-9-48 24-16,8 17-24 0,1 31 19 0,0 0-19 0,0-21 20 15,5 9-20-15,-5 12 14 0,0 0-14 0,9-10 14 16,7-1-14-16,-16 11 10 0,0 0-10 0,26-2 11 15,8 15-11-15,-1-1-1045 0</inkml:trace>
  <inkml:trace contextRef="#ctx0" brushRef="#br0" timeOffset="29231.37">23508 5046 471 0,'0'0'0'0,"4"-8"0"0,3-4 0 0,-7 12 9 0,0 0-9 16,5-13 10-16,-1 5-10 0,-4 8 24 0,0 0-24 15,5-4 24-15,7-11-24 0,-12 15 33 0,0 0-33 16,14-18 34-16,1-1-34 0,-15 19 27 0,0 0-27 0,17-27 28 16,8-10-28-16,-25 37 23 0,0 0-23 15,30-45 23-15,7-15-23 0,-37 60 23 0,0 0-23 16,46-69 23-16,12-8-23 0,-58 77 22 0,0 0-22 0,62-90 23 16,1-22-23-1,-63 112 31-15,0 0-31 0,69-121 31 0,18-12-31 16,-87 133 32-16,0 0-32 0,98-154 32 0,5-20-32 15,-103 174 48-15,0 0-48 0,99-169 49 0,-11 8-49 0,-88 161 49 0,0 0-49 0,88-145 49 16,11 23-49-16,-99 122 49 0,0 0-49 0,94-117 50 16,-20 3-50-16,-74 114 42 0,0 0-42 0,63-101 43 0,-10 20-43 15,-53 81 41-15,0 0-41 0,44-59 41 0,-10 17-41 16,-34 42 34-16,0 0-34 0,21-27 35 0,-9 9-35 16,-12 18 18-16,0 0-18 0,0 0 18 0,0 13-18 15,0-13 9-15,0 0-9 0,-9 26 10 0,-6 20-10 16,0-4-1071-16</inkml:trace>
  <inkml:trace contextRef="#ctx0" brushRef="#br0" timeOffset="29815.19">24424 5171 460 0,'0'0'0'0,"0"0"0"16,-7 5 0-16,7-5 0 0,0 0 0 0,0 0 0 16,-7 7 0-16,7-7-2 0,0 0 2 0,0 0-1 15,0 0 1-15,0 0 15 0,0 0-15 0,5-12 15 16,8-11-15-16,-13 23 53 0,0 0-53 0,21-29 54 0,16-13-54 16,-37 42 63-16,0 0-63 0,56-48 64 0,24-4-64 15,-80 52 62-15,0 0-62 0,93-73 63 0,13-24-63 16,-106 97 59-16,0 0-59 0,124-105 59 15,29-16-59-15,-153 121 46 16,0 0-46-16,182-144 46 0,28-22-46 0,-210 166 42 0,0 0-42 0,217-185 43 0,7-2-43 16,-224 187 35-16,0 0-35 0,210-185 35 0,-14 0-35 15,-196 185 30-15,0 0-30 0,173-163 31 0,-26 24-31 0,-147 139 25 16,0 0-25-16,134-124 26 0,-9 6-26 0,-125 118 19 16,0 0-19-16,108-97 20 0,-24 21-20 0,-84 76 14 15,0 0-14-15,71-64 14 0,-11 10-14 0,-60 54 12 0,0 0-12 16,48-48 12-16,-17 1-12 0,-31 47 14 15,0 0-14-15,22-33 14 0,-10 13-14 0,-12 20 16 16,0 0-16-16,7-16 17 0,-2 4-17 0,-5 12 16 0,0 0-16 16,6-12 17-16,-1 3-17 0,-5 9 15 0,0 0-15 15,0 0 15-15,-9 24-15 0,9-24 11 0,0 0-11 16,-21 33 12-16,-16 4-12 0,0 2-1111 0</inkml:trace>
  <inkml:trace contextRef="#ctx0" brushRef="#br0" timeOffset="33046.51">23072 5867 550 0,'0'0'0'16,"0"0"0"-16,0 0 0 0,0 0 12 0,0 0-12 15,0 0 12-15,0 0-12 0,0 0 51 0,0 0-51 16,0 0 51-16,20-6-51 0,-20 6 61 0,0 0-61 15,32-12 62-15,31-10-62 0,-63 22 44 0,0 0-44 16,81-26 44-16,6-5-44 0,-87 31 27 0,0 0-27 0,88-33 27 16,-3-4-27-16,-85 37 22 0,0 0-22 0,84-36 23 15,-1 5-23 1,-83 31 19-16,0 0-19 0,71-21 20 0,-31 13-20 16,-40 8 17-16,0 0-17 15,27-7 18-15,-11 5-18 0,-16 2 15 16,0 0-15-16,10 0 15 0,-3 0-15 15,-7 0 15-15,0 0-15 0,2 9 15 0,-7 10-15 16,5-19 11-16,0 0-11 0,-14 20 12 16,-9-6-12-16,0 2-798 0</inkml:trace>
  <inkml:trace contextRef="#ctx0" brushRef="#br0" timeOffset="33455.78">23150 6221 326 0,'0'0'0'0,"0"0"0"0,0 0 0 0,0 0 4 0,0 0-4 16,0 0 5-16,0 0-5 0,0 0 19 0,0 0-19 15,7 0 20-15,-7 0-20 0,0 0 44 0,0 0-44 16,19-3 44-16,22-1-44 0,-41 4 35 0,0 0-35 15,51-5 35-15,6-7-35 0,-57 12 24 0,0 0-24 16,60-12 24-16,0-7-24 0,-60 19 19 0,0 0-19 0,70-21 19 16,15-8-19-16,-85 29 34 0,0 0-34 15,94-28 34 1,10-3-34-16,-104 31 40 0,0 0-40 0,100-29 40 16,-10-4-40-16,-90 33 38 0,0 0-38 0,85-28 39 0,-6 9-39 0,-79 19 40 15,0 0-40-15,64-10 40 0,-22 6-40 0,-42 4 33 0,0 0-33 0,28 0 34 16,-12 0-34-16,-16 0 32 0,0 0-32 0,9 0 33 15,-9 0-33-15,0 0 35 0,0 0-35 0,9 0 35 16,-9 0-35-16,0 0 34 0,0 0-34 0,2 5 34 0,-2-5-34 16,0 0 28-16,0 0-28 0,0 0 28 0,-7 4-28 15,7-4 21-15,0 0-21 0,0 0 22 0,0 0-22 16,0 0 15-16,0 0-15 0,0 0 15 0,0 0-15 16,0 0-932-16</inkml:trace>
  <inkml:trace contextRef="#ctx0" brushRef="#br0" timeOffset="35291.79">20129 3980 348 0,'0'0'0'0,"0"0"0"0,0 0 0 0,0 0 0 16,0 0 0-16,0 0 0 0,0 0 0 0,0 0 2 15,0 0-2-15,14 0 2 0,7-8-2 0,-21 8 5 0,0 0-5 16,30-12 5-16,9-8-5 0,-39 20 12 15,0 0-12-15,42-20 13 0,13-10-13 0,-55 30 32 0,0 0-32 16,65-36 32-16,23-7-32 0,-88 43 36 0,0 0-36 16,101-42 36-16,16-1-36 31,-117 43 33-31,0 0-33 0,114-42 33 0,4 6-33 0,-118 36 45 16,0 0-45-16,106-31 46 15,-32 10-46-15,-74 21 43 16,0 0-43-16,55-12 44 0,-25 5-44 15,-30 7 36-15,0 0-36 0,20 4 36 16,-5 8-36-16,-15-12 17 0,0 0-17 0,13 8 17 16,-3-4-17-16,-1-4-595 15</inkml:trace>
  <inkml:trace contextRef="#ctx0" brushRef="#br0" timeOffset="36156.53">22670 3345 214 0,'0'0'0'0,"0"0"0"15,41-22 0-15,-41 22 8 0,0 0-8 0,45-21 8 16,15 0-8-16,-60 21 44 0,0 0-44 0,71-21 44 0,1 2-44 16,-72 19 47-16,0 0-47 0,75-20 48 15,0-5-48-15,-75 25 50 0,0 0-50 0,80-24 51 0,15 3-51 16,-95 21 33-16,0 0-33 15,90-12 34-15,-19 4-34 0,-71 8 21 16,0 0-21-16,56-7 22 16,-17-2-22-16,0 2-408 0</inkml:trace>
  <inkml:trace contextRef="#ctx0" brushRef="#br0" timeOffset="39620.67">23671 5467 449 0,'0'0'0'0,"0"0"0"0,-29-5 0 16,29 5 35-16,0 0-35 0,-26-4 36 0,-4-3-36 16,30 7 75-16,0 0-75 0,-28-1 75 0,3 1-75 15,25 0 77-15,0 0-77 0,-25 0 77 0,1 5-77 16,24-5 53-16,0 0-53 0,-29 7 54 0,-2-6-54 0,31-1 37 15,0 0-37-15,-39 7 37 0,-2 2-37 16,41-9 25-16,0 0-25 0,-42 21 26 0,-2 19-26 16,44-40 26-16,0 0-26 0,-41 55 26 0,4 18-26 93,37-73 25-93,0 0-25 0,-34 76 25 0,1 5-25 0,33-81 24 16,0 0-24-16,-27 87 25 0,8 8-25 0,19-95 29 0,0 0-29 16,-7 93 30-16,12-11-30 0,-5-82 28 0,0 0-28 0,14 72 29 0,6-11-29 0,-20-61 27 0,0 0-27 15,32 52 27-15,15-11-27 0,-47-41 21 0,0 0-21 0,64 37 21 0,8-10-21 0,-72-27 19 16,0 0-19-16,74 12 19 0,-5-12-19 0,-69 0 18 0,0 0-18 0,71-8 18 0,3-15-18 16,-74 23 21-1,0 0-21-15,76-26 22 0,-9-1-22 16,-67 27 22-16,0 0-22 0,63-32 23 15,-6 0-23-15,-57 32 25 16,0 0-25-16,51-33 26 16,-9 0-26-16,-42 33 28 0,0 0-28 0,43-43 28 15,-3-8-28-15,-40 51 29 16,0 0-29-16,39-60 30 0,2-8-30 16,-41 68 25-16,0 0-25 0,31-72 26 15,-9 6-26-15,-22 66 22 16,0 0-22-16,1-64 23 0,-20-2-23 15,19 66 18 1,0 0-18-16,-27-64 18 0,-8-9-18 16,35 73 15-16,0 0-15 15,-37-64 15-15,-2 9-15 16,39 55 13-16,0 0-13 0,-40-42 13 0,-3 1-13 16,43 41 13-1,0 0-13-15,-51-36 13 0,-2 1-13 16,53 35 10-1,0 0-10-15,-56-29 10 0,-1 6-10 16,57 23 7 0,0 0-7-16,-54-17 7 0,4 5-7 15,50 12 5-15,0 0-5 16,-46-6 5-16,2 8-5 0,44-2 3 16,0 0-3-16,-44 9 3 0,2 10-3 15,42-19 2-15,0 0-2 0,-41 19 3 0,-5 3-3 16,46-22 2-1,0 0-2-15,-49 32 2 0,-1 9-2 16,50-41 0-16,0 0 0 16,-47 59 1-16,1 26-1 0,46-85 0 15,0 0 0-15,-43 98 0 0,10 1 0 0,33-99 0 0,0 0 0 0,-23 106 0 0,12 3 0 0,11-109-1 0,0 0 1 0,2 109 0 0,11-13 0 0,-13-96-2 0,0 0 2 0,24 85-2 0,13-3 2 16,-37-82-5-16,0 0 5 0,48 76-4 0,14-7 4 0,-62-69-7 0,0 0 7 0,67 61-7 0,3-13 7 0,-70-48-6 16,0 0 6-16,71 33-5 0,-6-14 5 0,-65-19-4 0,0 0 4 0,71 9-3 0,5-18 3 0,-76 9-2 0,0 0 2 0,76-24-1 0,-1-16 1 0,-75 40-1 0,0 0 1 0,71-61 0 0,-4-20 0 15,-67 81 0-15,0 0 0 0,67-92 0 0,11-13 0 0,-78 105 1 0,0 0-1 0,69-113 2 0,-11-8-2 0,-58 121 6 0,0 0-6 0,39-123 6 0,-23 0-6 0,-16 123 10 0,0 0-10 0,-13-102 11 0,-27 17-11 0,40 85 11 16,0 0-11-16,-62-60 12 0,-9 24-12 0,71 36 14 0,0 0-14 0,-76-16 15 0,-3 11-15 0,79 5 10 0,0 0-10 0,-81 3 10 0,3 15-10 0,78-18 8 0,0 0-8 0,-58 20 8 0,28 13-8 15,-2 2-1512-15</inkml:trace>
  <inkml:trace contextRef="#ctx0" brushRef="#br0" timeOffset="45284.23">24099 6509 427 0,'0'0'0'0,"0"0"0"16,0 0 0-16,0 0 13 0,0 0-13 0,0 0 13 0,0 0-13 16,0 0 28-16,0 0-28 0,0 0 28 0,0 0-28 15,0 0 39-15,0 0-39 0,0 0 40 0,0 0-40 16,0 0 42-16,0 0-42 0,0 0 43 0,0 0-43 16,0 0 29-16,0 0-29 0,0 0 30 0,18 24-30 15,-18-24 27-15,0 0-27 0,12 15 28 0,-1 6-28 16,-11-21 31-16,0 0-31 0,12 21 31 0,-3 7-31 15,-9-28 31-15,0 0-31 0,4 24 31 0,-6-5-31 16,2-19 26-16,0 0-26 16,-2 21 27-16,-7-1-27 0,9-20 25 0,0 0-25 0,-7 25 26 0,6-1-26 15,1-24 22-15,0 0-22 16,1 28 23-16,5 4-23 16,-6-32 20-16,0 0-20 15,7 37 20-15,0 6-20 16,-7-43 23-16,0 0-23 0,9 50 23 15,3 2-23-15,-12-52 31 16,0 0-31-16,16 52 31 0,5-3-31 16,-21-49 35-16,0 0-35 0,32 45 36 0,10-2-36 15,-42-43 35-15,0 0-35 16,49 45 35-16,8-4-35 16,-57-41 31-16,0 0-31 15,74 44 32-15,21-3-32 0,-95-41 21 16,0 0-21-16,108 33 22 15,3-10-22 1,-111-23 14-16,0 0-14 16,129 12 15-16,18-9-15 0,-147-3 22 15,0 0-22-15,157-3 23 0,3-9-23 0,-160 12 25 16,0 0-25-16,157-16 26 0,-17-5-26 16,-140 21 26-1,0 0-26-15,134-22 26 16,2-3-26-16,-136 25 26 15,0 0-26-15,123-24 26 0,-17 2-26 16,-106 22 20-16,0 0-20 16,99-19 21-16,-4-2-21 0,-95 21 18 15,0 0-18-15,90-24 19 0,-12 5-19 16,-78 19 17-16,0 0-17 16,56-18 18-16,-24 8-18 0,-32 10 15 15,0 0-15-15,25-9 15 0,-8 4-15 16,-17 5 13-16,0 0-13 0,15-7 13 15,-7 4-13-15,-8 3 13 0,0 0-13 0,0 0 14 0,7-2-14 16,-7 2 12-16,0 0-12 0,0 0 12 0,0 0-12 0,0 0 11 0,0 0-11 16,-8 5 11-16,8-5-11 0,0 0 7 15,0 0-7-15,-7 7 8 0,7-7-8 0,0 0 5 16,0 0-5-16,-6 9 6 0,6-9-6 16,0 0 4-16,0 0-4 0,0 0 5 0,4 5-5 15,-4-5 4-15,0 0-4 0,10-5 5 0,22-14-5 16,-32 19 4-16,0 0-4 15,41-24 4-15,-8-2-4 0,1 1-1424 16</inkml:trace>
  <inkml:trace contextRef="#ctx0" brushRef="#br0" timeOffset="45414.41">26431 6744 953 0,'0'0'0'0,"0"0"0"0,0 0 0 0,0 0 4 0,0 0-4 0,-9-9 5 0,-4 8-5 0,13 1 18 0,0 0-18 0,-8 0 19 0,8 0-19 0,0 0 18 0,0 0-18 0,10 5 19 0,11 2-19 0,-21-7 14 0,0 0-14 0,36 14 15 0,17 5-15 0,-53-19 16 0,0 0-16 0,63 17 16 0,10 2-16 0,-73-19 18 0,0 0-18 0,84 24 18 0,15 13-18 0,-99-37 22 0,0 0-22 0,90 50 23 0,-7 9-23 0,-83-59 23 0,0 0-23 0,71 69 24 0,-18-2-24 0,-53-67 17 0,0 0-17 0,31 78 17 0,-25 3-17 0,-6-81 14 0,0 0-14 0,-16 85 15 0,-14-3-15 15,30-82 9-15,0 0-9 0,-46 72 10 0,-12-11-10 16,58-61 7-16,0 0-7 0,-67 52 7 0,-8-7-7 15,75-45 5-15,0 0-5 0,-68 38 5 0,9-2-5 0,59-36 6 16,0 0-6-16,-49 33 7 0,10-12-7 0,39-21 4 16,0 0-4-16,-26 15 5 0,10-15-5 0,0 2-955 0</inkml:trace>
  <inkml:trace contextRef="#ctx0" brushRef="#br0" timeOffset="48023.71">23953 5439 382 0,'0'0'0'0,"0"0"0"0,0 0 0 15,0 0 10-15,0 0-10 0,-18-17 10 0,4 10-10 16,14 7 20-16,0 0-20 0,-17-5 21 0,-10-4-21 15,27 9 32-15,0 0-32 0,-26-7 33 0,1 2-33 16,25 5 41-16,0 0-41 0,-25-7 42 0,0 5-42 16,25 2 38-16,0 0-38 0,-26 0 38 0,-13 0-38 0,39 0 42 15,0 0-42-15,-33 0 43 0,4 6-43 16,29-6 39-16,0 0-39 0,-28 15 39 0,-4 6-39 16,32-21 33-16,0 0-33 0,-37 29 33 0,-7 15-33 46,44-44 29-46,0 0-29 0,-47 51 30 0,-3 22-30 0,50-73 27 0,0 0-27 0,-55 76 27 0,-3-7-27 0,58-69 25 16,0 0-25-16,-49 70 26 0,17-3-26 0,32-67 28 0,0 0-28 0,-19 69 28 0,12 1-28 0,7-70 37 0,0 0-37 16,3 65 38-16,11-6-38 0,-14-59 33 0,0 0-33 15,34 50 34-15,24-6-34 0,-58-44 33 0,0 0-33 0,65 36 33 16,-5-3-33-16,-60-33 25 0,0 0-25 0,59 28 25 16,-7-8-25-16,-52-20 24 0,0 0-24 0,60 12 24 15,13-5-24-15,-73-7 25 0,0 0-25 0,74-1 26 16,0-10-26-16,-74 11 25 0,0 0-25 0,69-19 26 15,-9-5-26-15,-60 24 27 0,0 0-27 0,58-33 28 16,6-7-28-16,-64 40 29 0,0 0-29 0,61-52 29 16,-9-13-29-16,-52 65 25 0,0 0-25 0,44-73 26 15,-4-3-26-15,-40 76 27 0,0 0-27 0,32-78 27 16,-9-2-27-16,-23 80 26 0,0 0-26 0,12-78 26 0,-10-1-26 16,-2 79 20-16,0 0-20 0,-7-75 21 0,-5 17-21 15,12 58 17-15,0 0-17 0,-20-49 17 0,-8 16-17 16,28 33 16-16,0 0-16 0,-33-31 16 0,-6 9-16 15,39 22 12-15,0 0-12 0,-41-16 12 0,-1 13-12 16,42 3 10-16,0 0-10 0,-43 0 11 0,-1 3-11 16,44-3 8-16,0 0-8 0,-47 5 9 0,-3 6-9 15,50-11 4-15,0 0-4 0,-58 17 4 0,-16 4-4 16,74-21 0-16,0 0 0 0,-71 31 1 0,15 9-1 16,56-40 0-16,0 0 0 0,-51 53 0 0,7 15 0 0,44-68-1 15,0 0 1-15,-36 72 0 0,8-2 0 0,28-70-3 16,0 0 3-16,-25 72-3 0,2 6 3 0,23-78-6 0,0 0 6 15,-16 80-5-15,13 1 5 0,3-81-7 16,0 0 7-16,2 73-7 0,10-19 7 0,-12-54-8 0,0 0 8 16,19 46-7-16,8-9 7 0,-27-37-5 0,0 0 5 15,26 26-5-15,1-11 5 0,-27-15-6 0,0 0 6 16,40 5-5-16,20-10 5 0,-60 5-4 0,0 0 4 0,64-12-3 16,1-5 3-16,-65 17-3 0,0 0 3 0,62-24-2 15,-9-8 2-15,-53 32-4 0,0 0 4 0,46-33-4 16,-9-3 4-16,-37 36-7 0,0 0 7 0,33-43-7 15,-10-6 7-15,-23 49-10 0,0 0 10 0,20-50-9 16,-6-2 9-16,-14 52-10 0,0 0 10 0,9-48-10 16,-7 12 10-16,-2 36-22 0,0 0 22 0,-6-37-21 15,-8 8 21-15,14 29-29 0,0 0 29 0,-21-24-28 16,-6 8 28-16,27 16-32 0,0 0 32 0,-33-12-31 16,-1 8 31-16,34 4-28 0,0 0 28 0,-38 0-27 0,-7 9 27 15,45-9-24-15,0 0 24 0,-52 16-23 0,-16 1 23 16,68-17-21-16,0 0 21 0,-61 24-20 0,8 4 20 15,53-28-19-15,0 0 19 0,-41 33-19 0,9 7 19 16,32-40-18-16,0 0 18 0,-23 39-18 0,11 1 18 16,12-40-14-16,0 0 14 0,-7 38-13 0,11 2 13 0,-4-40-12 15,0 0 12-15,8 33-11 0,7-5 11 16,-15-28-9-16,0 0 9 0,24 19-9 0,13-7 9 0,-37-12-6 16,0 0 6-16,50 8-5 0,13-8 5 0,-63 0-6 15,0 0 6-15,69-8-5 0,-7-4 5 0,-62 12-6 16,0 0 6-16,55-19-5 0,-13-6 5 0,-42 25-5 0,0 0 5 15,32-24-5-15,-8-5 5 0,-24 29-3 16,0 0 3-16,20-31-3 0,-6 1 3 0,-14 30-3 0,0 0 3 16,12-24-2-16,-6 0 2 0,-6 24-2 0,0 0 2 15,3-19-1-15,-6-2 1 0,3 21 0 16,0 0 0-16,-9-24 0 0,-5 3 0 0,14 21 0 16,0 0 0-16,-18-19 0 0,-5 3 0 15,23 16 0 1,0 0 0-16,-26-12 1 0,-3 3-1 15,29 9 1 1,0 0-1-16,-31-1 2 0,-10 6-2 16,41-5 1-16,0 0-1 15,-46 5 2-15,-7 6-2 0,53-11 1 16,0 0-1-16,-46 13 1 0,11 6-1 16,35-19 0-16,0 0 0 0,-25 18 0 0,11 1 0 15,14-19 0 1,0 0 0-16,-3 12 0 0,8 0 0 0,-5-12 0 15,0 0 0-15,23 3 0 0,26 3 0 0,-1-3-942 16</inkml:trace>
  <inkml:trace contextRef="#ctx0" brushRef="#br0" timeOffset="48742.54">23572 5991 203 0,'0'0'0'0,"0"0"0"0,10 9 0 0,-10-9 68 16,0 0-68-16,0 0 68 0,9 7-68 0,-9-7 105 15,0 0-105-15,0 0 105 0,0 0-105 0,0 0 46 16,0 0-46-16,0 0 46 0,0 0-46 0,0 0 25 15,0 0-25-15,0 0 26 0,5 8-26 16,-5-8 22-16,0 0-22 0,0 0 22 0,0 9-22 0,0-9 25 16,0 0-25-16,0 0 25 0,2 7-25 0,-2-7 29 0,0 0-29 15,0 0 30-15,4 5-30 0,-4-5 31 16,0 0-31-16,0 0 32 0,7 4-32 0,-7-4 29 0,0 0-29 16,0 0 30-16,0 0-30 0,0 0 23 0,0 0-23 15,0 0 23-15,7 3-23 0,-7-3 20 0,0 0-20 0,0 0 20 16,0 0-20-16,0 0 16 0,0 0-16 0,0 0 17 15,7 0-17-15,-7 0 14 0,0 0-14 0,0 0 14 16,0 0-14-16,0 0 12 0,0 0-12 0,0 0 12 16,0 0-12-16,0 0 11 0,0 0-11 0,0 0 11 15,0 0-11-15,0 0 10 0,0 0-10 0,0 0 10 16,0 0-10-16,0 0 5 0,0 0-5 0,0 0 6 16,0 0-6-16,0 0 2 0,0 0-2 0,0 0 3 15,7 0-3-15,0 0-837 0</inkml:trace>
  <inkml:trace contextRef="#ctx0" brushRef="#br0" timeOffset="61432.59">3575 8618 203 0,'0'0'0'0,"41"-2"0"0,70 2 0 0,-111 0 1 0,0 0-1 0,133-3 1 15,15 3-1-15,-148 0 4 0,0 0-4 0,150-3 4 16,9-3-4-16,-159 6 10 16,0 0-10-16,160-7 10 0,-5-1-10 0,-155 8 23 0,0 0-23 0,140-12 23 15,-24 3-23-15,-116 9 25 0,0 0-25 0,92-10 26 16,-16 4-26-16,-76 6 17 0,0 0-17 0,58-3 18 15,-30 1-18-15,-28 2 21 0,0 0-21 0,18-1 21 0,-9-1-21 16,-9 2 23-16,0 0-23 0,-9 2 24 0,-14 4-24 16,23-6 26-16,0 0-26 0,-32 7 27 0,-8 4-27 15,40-11 32-15,0 0-32 0,-41 10 32 0,15-8-32 16,-2 1-369-16</inkml:trace>
  <inkml:trace contextRef="#ctx0" brushRef="#br0" timeOffset="65811.47">3092 11728 102 0,'0'0'0'0,"46"0"0"0,84 0 0 16,-130 0 0-16,0 0 0 0,154 7 1 0,3 10-1 16,-157-17 1-16,0 0-1 0,153 19 2 15,-8 2-2-15,-145-21 9 0,0 0-9 0,127 17 10 0,-28-1-10 16,-99-16 17-16,0 0-17 0,83 12 18 0,-16-3-18 0,-67-9 19 16,0 0-19-16,53 10 20 0,-21-3-20 0,-32-7 31 15,0 0-31-15,17 5 32 0,-6-3-32 0,-11-2 48 16,0 0-48-16,0 0 49 0,0 0-49 0,0 0 50 15,0 0-50-15,0 0 50 0,0 0-50 0,0 0 54 16,0 0-54-16,12-2 54 0,6-1-54 0,-18 3 51 16,0 0-51-16,19 0 52 0,3 5-52 0,-22-5 43 15,0 0-43-15,10 5 44 0,-10-5-44 0,0 0-508 16</inkml:trace>
  <inkml:trace contextRef="#ctx0" brushRef="#br0" timeOffset="76654.85">9380 11723 281 0,'0'0'0'0,"23"-5"0"0,44-2 0 15,-67 7 7-15,0 0-7 0,95-12 7 0,23-1-7 16,-118 13 37-16,0 0-37 0,136-12 37 0,9-5-37 15,-145 17 43-15,0 0-43 0,160-16 44 0,8 1-44 16,-168 15 44-16,0 0-44 0,185-12 44 0,27 1-44 16,-212 11 33-16,0 0-33 0,231-7 34 0,22 1-34 15,-253 6 24-15,0 0-24 0,259-9 24 0,23 5-24 16,-282 4 21-16,0 0-21 0,283 0 21 0,1 2-21 0,-284-2 18 16,0 0-18-16,280 5 19 0,-4 2-19 0,-276-7 13 15,0 0-13-15,265 5 14 0,-11-5-14 0,-254 0 17 16,0 0-17-16,236-1 18 0,-15-4-18 0,-221 5 19 15,0 0-19-15,206-6 20 0,-21 1-20 0,-185 5 18 0,0 0-18 16,173-5 19-16,-21 0-19 0,-152 5 25 0,0 0-25 16,133 0 26-16,-21 5-26 0,-112-5 20 0,0 0-20 15,94 5 21-15,-22-3-21 0,-72-2 19 0,0 0-19 16,55 2 20-16,-20-2-20 0,-35 0 14 0,0 0-14 16,23 0 14-16,-9 0-14 0,-14 0 16 0,0 0-16 15,0 0 16-15,6 0-16 0,-6 0 18 0,0 0-18 16,0 0 18-16,-18-12-18 0,18 12 17 0,0 0-17 0,-19-14 18 15,-13-2-18-15,32 16 19 0,0 0-19 0,-35-9 20 16,-2 9-20-16,37 0 21 0,0 0-21 0,-46-10 21 16,-7-19-21-16,-2-1-855 0</inkml:trace>
  <inkml:trace contextRef="#ctx0" brushRef="#br0" timeOffset="83383.46">4456 13422 180 0,'0'0'0'0,"85"-3"0"16,125-8 0-16,-210 11 27 0,0 0-27 0,273-15 27 16,22-4-27-16,-295 19 56 0,0 0-56 0,307-18 57 15,20 5-57-15,-327 13 53 0,0 0-53 0,315-16 54 0,-13 2-54 16,-302 14 57-16,0 0-57 0,275-12 58 0,-17-2-58 15,-258 14 48-15,0 0-48 0,230-12 48 0,-26 2-48 16,-204 10 37-16,0 0-37 0,175-7 38 0,-34-4-38 16,-141 11 38-16,0 0-38 0,108-5 38 0,-31 5-38 15,-77 0 29-15,0 0-29 0,53 4 30 0,-16-3-30 16,-37-1 25-16,0 0-25 0,23 2 25 0,-9-2-25 16,-14 0 21-16,0 0-21 0,8-2 22 0,-8 2-22 0,0 0 19 15,0 0-19-15,0 0 20 0,-8-10-20 0,8 10 14 16,0 0-14-16,-5-3 14 0,-4-1-14 0,9 4 12 15,0 0-12-15,-28 4 12 0,-21 8-12 0,-6-4-735 16</inkml:trace>
  <inkml:trace contextRef="#ctx0" brushRef="#br0" timeOffset="93585.6">13223 13386 124 0,'0'0'0'0,"60"2"0"0,89 1 0 0,-149-3 1 16,0 0-1-16,194 2 2 0,19-2-2 16,-213 0 7-16,0 0-7 0,238-2 8 0,15-7-8 0,-253 9 26 15,0 0-26-15,277-8 26 0,10 1-26 0,-287 7 32 16,0 0-32-16,290-4 32 0,-4 3-32 0,-286 1 26 0,0 0-26 15,275-2 26-15,-12-2-26 0,-263 4 31 16,0 0-31-16,252-5 31 0,-8 0-31 0,-244 5 25 16,0 0-25-16,226-3 26 0,-14 4-26 0,-212-1 22 0,0 0-22 15,192 4 23-15,-9 3-23 0,-183-7 20 0,0 0-20 16,159 3 20-16,-25-3-20 0,-134 0 21 16,0 0-21-16,122 2 21 0,-14 5-21 0,-108-7 17 0,0 0-17 15,86 5 17-15,-22-5-17 0,-64 0 25 0,0 0-25 16,46-2 26-16,-20 1-26 0,-26 1 31 0,0 0-31 0,18-2 31 15,-4-5-31-15,-14 7 32 0,0 0-32 0,9-10 33 16,-6-6-33-16,-3 16 42 0,0 0-42 0,6-14 42 16,-1 4-42-16,-5 10 52 0,0 0-52 0,2-4 52 15,-2 4-52-15,0 0 47 0,0 0-47 0,0 0 48 16,-7 0-48-16,7 0 42 0,0 0-42 0,-22 0 42 16,-32 0-42-16,-1 0-787 0</inkml:trace>
  <inkml:trace contextRef="#ctx0" brushRef="#br0" timeOffset="114161.74">2374 15184 259 0,'0'0'0'16,"0"0"0"-16,0 0 0 0,0 0 0 0,0 0 0 15,-20-16 1-15,13 11-1 0,7 5 3 0,0 0-3 16,0 0 4-16,-9 0-4 0,9 0 3 0,0 0-3 16,0 0 4-16,-7 4-4 0,7-4 4 0,0 0-4 15,0 0 4-15,-9 7-4 0,9-7 4 0,0 0-4 16,0 0 5-16,-8 8-5 0,8-8 5 0,0 0-5 16,-9 7 5-16,2-2-5 0,7-5 5 0,0 0-5 0,0 0 6 15,-11 7-6-15,11-7 12 0,0 0-12 0,0 0 12 16,-5 7-12-16,5-7 20 0,0 0-20 0,0 0 20 15,0 0-20-15,0 0 30 0,0 0-30 0,9 7 31 16,-2-5-31-16,-7-2 45 0,0 0-45 0,17 2 46 16,13-2-46-16,-30 0 44 0,0 0-44 0,41-2 45 125,14-2-45-125,-55 4 44 0,0 0-44 15,63-5 44-15,15-3-44 0,-78 8 36 0,0 0-36 0,99-13 36 0,10-2-36 0,-109 15 25 0,0 0-25 16,131-17 26-16,20-1-26 0,-151 18 22 0,0 0-22 0,168-19 22 0,23-3-22 16,-191 22 19-16,0 0-19 0,199-26 20 0,13 0-20 0,-212 26 14 15,0 0-14-15,208-26 14 0,-10 2-14 0,-198 24 10 0,0 0-10 0,167-21 11 0,-27 5-11 16,-140 16 12-16,0 0-12 0,104-8 13 0,-23 6-13 0,-81 2 15 0,0 0-15 0,58-2 16 0,-29 0-16 0,-29 2 27 15,0 0-27-15,0 0 27 0,-9 6-27 0,9-6 33 0,0 0-33 0,-37 1 34 0,-22-1-34 16,59 0 24-16,0 0-24 0,-68 0 24 0,-5 2-24 16,1 0-829-16</inkml:trace>
</inkml:ink>
</file>

<file path=ppt/ink/ink2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30:32.193"/>
    </inkml:context>
    <inkml:brush xml:id="br0">
      <inkml:brushProperty name="width" value="0.05292" units="cm"/>
      <inkml:brushProperty name="height" value="0.05292" units="cm"/>
      <inkml:brushProperty name="color" value="#FF0000"/>
    </inkml:brush>
  </inkml:definitions>
  <inkml:trace contextRef="#ctx0" brushRef="#br0">9478 10200 113 0,'0'0'0'16,"0"0"0"-16,0 0 0 0,0 0 0 0,0 0 0 0,-17-5 1 16,4 5-1-16,13 0 12 0,0 0-12 0,-17 5 13 15,-11 0-13-15,28-5 35 0,0 0-35 0,-37 12 35 16,-8 7-35-16,45-19 39 0,0 0-39 0,-45 24 40 15,-3 9-40-15,48-33 28 0,0 0-28 0,-42 42 28 16,1 10-28-16,41-52 21 0,0 0-21 0,-37 67 21 16,2 11-21-16,35-78 20 0,0 0-20 0,-36 87 21 47,3 3-21-32,33-90 20-15,0 0-20 0,-27 98 21 0,4 15-21 0,23-113 17 0,0 0-17 0,-17 118 18 16,8-3-18-16,9-115 21 0,0 0-21 0,-4 113 21 0,11-6-21 0,-7-107 22 0,0 0-22 15,20 95 23-15,6-18-23 0,-26-77 25 16,0 0-25-16,37 71 26 0,0 5-26 16,-37-76 25-16,0 0-25 15,45 74 26-15,-1-8-26 0,-44-66 25 16,0 0-25-16,49 52 25 0,11-12-25 16,-60-40 22-16,0 0-22 15,60 29 23-15,5-10-23 0,-65-19 20 16,0 0-20-16,60 7 20 0,-7-14-20 0,-53 7 16 15,0 0-16-15,55-17 17 0,-6-9-17 16,-49 26 7-16,0 0-7 16,52-44 8-16,1-14-8 15,-53 58 9-15,0 0-9 16,54-66 10-16,1 4-10 0,-55 62 20 16,0 0-20-16,46-66 20 0,-2-9-20 15,-44 75 33-15,0 0-33 0,32-88 33 16,-1-16-33-16,-31 104 48 15,0 0-48-15,23-110 49 0,-1-5-49 16,-22 115 50-16,0 0-50 0,19-117 50 0,2-4-50 16,-21 121 43-16,0 0-43 0,9-110 44 0,-18 8-44 15,9 102 36-15,0 0-36 16,-17-90 36-16,-10 6-36 16,27 84 25-16,0 0-25 0,-37-73 26 0,-11 16-26 15,48 57 21-15,0 0-21 0,-60-42 22 16,-12 8-22-16,72 34 21 15,0 0-21-15,-78-26 22 0,6 5-22 0,72 21 17 16,0 0-17-16,-72-16 18 0,-1 4-18 16,73 12 14-16,0 0-14 0,-76 0 15 0,1 16-15 15,-3-1-1108-15</inkml:trace>
  <inkml:trace contextRef="#ctx0" brushRef="#br0" timeOffset="2527.33">9194 10939 102 0,'0'0'0'0,"0"0"0"0,0 0 0 0,0 0 2 0,0 0-2 16,0 0 2-16,14-23-2 0,-14 23 2 0,0 0-2 16,6-8 2-16,3-1-2 0,-9 9 1 0,0 0-1 15,14-5 2-15,7 3-2 0,-21 2 8 0,0 0-8 16,19 7 8-16,-1 10-8 0,-18-17 12 0,0 0-12 15,12 32 13-15,-3 16-13 0,-9-48 17 0,0 0-17 16,0 57 17-16,-9 4-17 0,9-61 25 0,0 0-25 16,-14 67 25-16,-9 4-25 15,23-71 28-15,0 0-28 0,-21 71 28 0,2-10-28 0,19-61 36 0,0 0-36 0,-13 48 36 16,4-19-36-16,9-29 51 0,0 0-51 0,-5 21 52 16,-2-7-52-16,7-14 51 0,0 0-51 0,-2 9 51 15,2-9-51-15,0 0 44 0,0 0-44 0,2-7 44 16,5-21-44-16,-7 28 36 0,0 0-36 0,5-41 36 0,4-16-36 15,-9 57 28-15,0 0-28 0,13-61 28 16,11-3-28-16,-24 64 23 0,0 0-23 0,27-61 24 0,-1 6-24 16,-26 55 18-16,0 0-18 0,23-50 19 0,-5-4-19 15,-18 54 15-15,0 0-15 0,14-40 15 0,-5 13-15 16,-9 27 11-16,0 0-11 0,5-16 11 0,-1 7-11 16,-4 9 10-16,0 0-10 0,0 0 10 0,0 13-10 15,0-13 9-15,0 0-9 0,0 24 9 0,-4 16-9 16,4-40 8-16,0 0-8 0,-2 48 9 0,8 0-9 0,-6-48 12 15,0 0-12-15,5 42 12 0,4-2-12 0,-9-40 15 16,0 0-15-16,12 36 15 0,8 4-15 0,-20-40 18 0,0 0-18 16,17 33 18-16,1-12-18 0,-18-21 25 15,0 0-25-15,19 3 25 0,8-15-25 0,-27 12 18 16,0 0-18-16,28-23 19 0,-2-6-19 0,-26 29 16 0,0 0-16 16,23-33 16-16,-1-7-16 0,-22 40 11 0,0 0-11 15,14-41 12-15,-2 1-12 0,-12 40 6 16,0 0-6-16,5-43 6 0,-10 5-6 0,5 38 2 0,0 0-2 15,-7-31 2-15,2 6-2 0,5 25 0 0,0 0 0 16,-6-17 1-16,-1 8-1 0,7 9-2 0,0 0 2 16,0 0-1-16,-7-1 1 0,7 1-4 0,0 0 4 15,-9 7-3-15,2 10 3 0,7-17-5 0,0 0 5 16,-1 22-5-16,1 6 5 0,0-28-6 0,0 0 6 0,8 29-6 16,1-1 6-16,-9-28-6 0,0 0 6 0,16 24-5 15,5-6 5-15,-21-18-3 0,0 0 3 0,23 15-2 16,-3-3 2-16,-20-12-3 0,0 0 3 0,24 4-3 0,5-8 3 15,-29 4-1-15,0 0 1 0,28-10 0 16,-2-7 0-16,-26 17 0 0,0 0 0 0,23-26 1 16,-2-12-1-16,-21 38 2 0,0 0-2 0,15-45 2 0,-7-4-2 15,-8 49 7-15,0 0-7 0,4-48 8 0,-8 6-8 16,4 42 7-16,0 0-7 0,-5-36 8 0,2 12-8 16,3 24 6-16,0 0-6 0,-4-16 7 0,-1 7-7 15,5 9 5-15,0 0-5 0,-6-7 6 0,6 7-6 16,0 0 3-16,0 0-3 0,-12 0 4 0,3 9-4 15,9-9 1-15,0 0-1 0,-9 24 2 0,4 20-2 0,5-44 0 16,0 0 0-16,4 52 0 0,4 10 0 0,-8-62 0 16,0 0 0-16,18 67 0 0,2 1 0 0,-20-68 0 15,0 0 0-15,21 69 0 0,2 12 0 0,-23-81 0 16,0 0 0-16,17 85 1 0,-3 0-1 0,-14-85 1 0,0 0-1 16,9 80 2-16,2-13-2 0,-11-67 2 0,0 0-2 15,5 64 3-15,-7 4-3 0,2-68 3 16,0 0-3-16,-8 62 4 0,-5-10-4 0,13-52 4 0,0 0-4 15,-19 40 5-15,-4-11-5 0,23-29 5 0,0 0-5 16,-32 23 5-16,-16-10-5 0,48-13 9 0,0 0-9 16,-45 6 10-16,7-12-10 0,38 6 13 0,0 0-13 15,-37-20 14-15,7-18-14 0,30 38 7 0,0 0-7 0,-23-49 7 16,9-15-7-16,14 64 3 0,0 0-3 0,-3-73 4 16,15-18-4-16,2 1-948 0</inkml:trace>
  <inkml:trace contextRef="#ctx0" brushRef="#br0" timeOffset="3055.06">9858 10684 886 0,'0'0'0'0,"0"0"0"0,5-8 0 15,-5 8 4-15,0 0-4 0,0 0 5 0,11-12-5 16,-11 12 12-16,0 0-12 0,17-11 13 0,13-4-13 0,-30 15 13 16,0 0-13-16,37-14 14 0,4-2-14 0,-41 16 5 15,0 0-5-15,41-8 6 0,-1 1-6 0,-40 7 3 16,0 0-3-16,44 1 3 0,-3 8-3 0,-41-9 0 16,0 0 0-16,33 16 0 0,-1 3 0 0,-32-19 0 15,0 0 0-15,27 27 0 0,-15 6 0 0,-12-33-1 0,0 0 1 16,5 44-1 78,-10 4 1-94,5-48 0 0,0 0 0 0,-12 61 1 15,-2 3-1-15,14-64 5 0,0 0-5 0,-18 65 5 0,-5-6-5 16,23-59 12-16,0 0-12 0,-21 50 12 0,10-13-12 15,11-37 20-15,0 0-20 0,-9 31 20 0,4-7-20 0,5-24 22 0,0 0-22 0,2 21 23 16,7-4-23-16,-9-17 24 0,0 0-24 0,17 12 24 0,3-3-24 0,-20-9 21 0,0 0-21 0,30 0 22 0,10-7-22 0,-40 7 24 16,0 0-24-16,44-14 25 0,2-3-25 0,-46 17 29 15,0 0-29-15,41-24 30 0,-4-1-30 16,-37 25 14-16,0 0-14 0,28-29 15 0,-3 5-15 16,-25 24 9-1,0 0-9-15,18-19 10 0,-8 1-10 16,-1 3-937-16</inkml:trace>
  <inkml:trace contextRef="#ctx0" brushRef="#br0" timeOffset="3161.43">10061 11015 707 0,'0'0'0'0,"0"0"0"0,10 0 0 0,-10 0 0 16,0 0 0-16,18-2 0 0,10 1 0 0,-28 1 1 15,0 0-1-15,44-4 2 0,6-8-2 0,-50 12 2 16,0 0-2-16,55-12 2 0,5-5-2 0,1 1-476 16</inkml:trace>
  <inkml:trace contextRef="#ctx0" brushRef="#br0" timeOffset="3835.86">7844 9800 729 0,'0'0'0'16,"0"0"0"-16,0 0 0 0,0 0 8 0,0 0-8 16,29-22 8-16,1 8-8 0,-30 14 6 0,0 0-6 15,40-23 6-15,10-1-6 0,-50 24-7 0,0 0 7 16,58-24-7-16,-2 3 7 0,-56 21-19 0,0 0 19 16,66-17-18-16,6 1 18 0,-72 16 0 0,0 0 0 15,81-17 0-15,14 3 0 0,-95 14 4 0,0 0-4 0,97-7 5 16,-3 7-5-16,-94 0 15 0,0 0-15 0,90 11 16 15,5 14-16-15,-95-25 25 0,0 0-25 0,85 37 25 16,-11 16-25-16,-74-53 28 0,0 0-28 0,58 54 29 16,-14 3-29-16,-44-57 36 0,0 0-36 0,29 71 37 15,-12 16-37-15,-17-87 38 0,0 0-38 0,9 83 38 16,-9-17-38-16,0-66 33 0,0 0-33 0,-5 50 34 0,1-19-34 16,4-31 30-16,0 0-30 0,-8 22 30 0,-1 3-30 15,9-25 27-15,0 0-27 0,-9 15 28 0,4-4-28 16,5-11 21-16,0 0-21 0,0 0 22 0,0 0-22 15,0 0 13-15,0 0-13 0,-6 6 13 0,6-6-13 16,0 0-880-16</inkml:trace>
  <inkml:trace contextRef="#ctx0" brushRef="#br0" timeOffset="4270.52">8598 10061 483 0,'0'0'0'0,"0"7"0"0,5 16 0 0,-5-23 8 0,0 0-8 15,4 21 9-15,1-4-9 0,-5-17 18 0,0 0-18 16,12 12 18-16,8 0-18 0,-20-12 18 0,0 0-18 16,21 11 19-16,2-3-19 0,-23-8 11 0,0 0-11 15,23 7 11-15,5 2-11 0,-28-9 8 0,0 0-8 16,35 12 8-16,6 0-8 0,-41-12 7 0,0 0-7 15,41 14 7-15,1 1-7 0,-42-15 5 0,0 0-5 16,44 13 6-16,-9-7-6 0,-35-6 5 0,0 0-5 0,34 0 5 94,-4-6-5-94,-30 6 5 15,0 0-5-15,23-16 5 0,-6-8-5 0,-17 24 9 0,0 0-9 0,15-37 10 16,-7-8-10-16,-8 45 28 0,0 0-28 0,9-58 29 0,0-10-29 0,-9 68 49 16,0 0-49-16,11-67 49 0,4 16-49 0,-15 51 52 0,0 0-52 0,16-39 52 0,6 4-52 15,-22 35 59-15,0 0-59 0,28-24 60 0,12 6-60 0,-40 18 44 0,0 0-44 0,44-3 44 16,-3 19-44-16,0-1-796 0</inkml:trace>
  <inkml:trace contextRef="#ctx0" brushRef="#br0" timeOffset="7064.27">13280 10034 315 0,'0'0'0'0,"0"0"0"15,0 0 0-15,0 0 8 0,0 0-8 0,0 0 8 16,-18 14-8-16,18-14 25 0,0 0-25 0,-16 31 26 16,-10 19-26-16,26-50 40 0,0 0-40 0,-30 64 41 15,-4 9-41-15,34-73 55 0,0 0-55 0,-32 91 56 16,6 31-56-16,26-122 39 0,0 0-39 0,-23 138 40 15,5 14-40-15,18-152 34 0,0 0-34 0,-5 146 34 0,14-10-34 16,-9-136 27-16,0 0-27 0,19 128 27 0,17-1-27 16,-36-127 25-16,0 0-25 0,54 104 25 0,19-28-25 15,-73-76 26-15,0 0-26 0,84 57 27 0,15-16-27 16,-99-41 43-16,0 0-43 0,110 26 44 0,-1-15-44 16,-109-11 53-16,0 0-53 0,118-5 54 0,2-15-54 15,-120 20 49-15,0 0-49 0,119-46 49 0,-1-27-49 16,-118 73 46-16,0 0-46 0,107-92 46 0,-8-17-46 0,-99 109 43 15,0 0-43-15,87-133 43 0,-18-30-43 0,-69 163 38 16,0 0-38-16,52-181 38 0,-16-11-38 0,-36 192 36 16,0 0-36-16,14-189 36 0,-32 16-36 0,18 173 28 15,0 0-28-15,-37-145 29 0,-25 32-29 0,62 113 24 0,0 0-24 16,-77-85 24-16,-24 32-24 0,101 53 18 0,0 0-18 16,-99-33 19-16,9 19-19 0,90 14 17 15,0 0-17-15,-90 2 17 0,9 15-17 0,81-17 4 0,0 0-4 16,-69 40 5-16,11 24-5 0,0 2-1201 0</inkml:trace>
  <inkml:trace contextRef="#ctx0" brushRef="#br0" timeOffset="8445.58">13454 10795 225 0,'0'0'0'0,"9"-8"0"0,7-18 0 0,-16 26 47 15,0 0-47-15,20-38 47 0,-6-6-47 0,-14 44 82 0,0 0-82 16,10-40 82-16,-6 13-82 0,-4 27 26 0,0 0-26 16,2-24 26-16,-1 11-26 0,-1 13 18 0,0 0-18 15,-8 2 19-15,-17 10-19 0,25-12 10 16,0 0-10-16,-32 23 10 0,-7 10-10 0,39-33 9 0,0 0-9 15,-42 45 9-15,0 14-9 0,42-59 17 0,0 0-17 16,-36 70 18-16,13 17-18 16,23-87 27-16,0 0-27 0,-14 85 28 0,16-16-28 0,-2-69 26 15,0 0-26-15,12 50 26 0,11-17-26 0,-23-33 31 0,0 0-31 0,28 23 32 16,4-11-32-16,-32-12 29 0,0 0-29 0,34-4 29 16,6-8-29-16,-40 12 27 0,0 0-27 0,37-21 28 15,-5-12-28-15,-32 33 31 0,0 0-31 0,27-48 32 16,-8-13-32-16,-19 61 34 0,0 0-34 0,12-71 35 15,-6 1-35-15,-6 70 34 0,0 0-34 0,0-68 34 16,-9 11-34-16,9 57 28 0,0 0-28 0,-14-49 28 16,-4 1-28-16,18 48 24 15,0 0-24-15,-18-33 24 0,8 14-24 0,10 19 18 16,0 0-18-16,-18-3 19 0,-8 13-19 16,26-10 15-16,0 0-15 15,-23 23 16-15,9 13-16 0,14-36 13 16,0 0-13-16,-9 48 13 0,12 8-13 15,-3-56 10-15,0 0-10 0,15 64 10 0,9 10-10 16,-24-74 7-16,0 0-7 16,30 71 8-16,4-10-8 0,-34-61 1 15,0 0-1-15,35 45 1 0,0-12-1 16,-35-33 0 0,0 0 0-16,36 19 0 0,-12-11 0 15,-24-8-2-15,0 0 2 16,25-5-1-16,-2-11 1 0,-23 16-2 15,0 0 2-15,16-36-2 0,-7-24 2 16,-9 60 0-16,0 0 0 16,1-71 0-16,-4-7 0 15,3 78 0-15,0 0 0 0,-7-85 1 16,-2-12-1-16,9 97 2 0,0 0-2 16,-7-93 3-16,-2-8-3 15,9 101 4-15,0 0-4 0,-3-86 5 16,3 23-5-16,0 63 4 15,0 0-4-15,3-41 5 0,-3 18-5 16,0 23 3 0,0 0-3-16,0 0 3 0,14 0-3 0,-14 0 2 0,0 0-2 15,14 16 2-15,8 12-2 0,-22-28 0 16,0 0 0-16,17 43 0 0,3 17 0 0,-20-60 0 0,0 0 0 0,19 71 0 0,2 4 0 0,-21-75 0 0,0 0 0 0,14 72 0 0,0-2 0 16,-14-70-1-16,0 0 1 0,15 64 0 0,0-4 0 0,-15-60-1 0,0 0 1 0,18 50 0 0,-9-13 0 15,-9-37-1-15,0 0 1 0,9 22-1 0,-4-10 1 0,-5-12 0 0,0 0 0 0,0 0 0 0,9-3 0 0,-9 3 0 0,0 0 0 0,5-19 1 16,0-14-1-16,-5 33 3 0,0 0-3 0,13-41 4 0,1 1-4 0,-14 40 8 0,0 0-8 0,18-37 8 0,1 5-8 0,-19 32 11 0,0 0-11 0,21-28 12 0,2 9-12 0,-23 19 13 0,0 0-13 0,18-12 14 0,-9 6-14 0,-9 6 12 0,0 0-12 0,8 4 13 0,3 13-13 15,-11-17 8-15,0 0-8 0,7 28 9 0,-7 5-9 0,0-33 4 0,0 0-4 0,-2 45 4 0,1 12-4 0,1-57 2 16,0 0-2-16,-6 64 2 0,3-3-2 0,3-61 2 16,0 0-2-16,-6 46 3 0,3-20-3 0,3-26 2 0,0 0-2 15,-9 16 3-15,-2-4-3 0,11-12 3 0,0 0-3 16,-12 5 4-16,0-3-4 0,12-2 5 16,0 0-5-16,-14-7 6 0,-6-10-6 0,20 17 6 0,0 0-6 15,-14-28 6-15,11-15-6 0,3 43 8 16,0 0-8-16,5-51 8 0,7-7-8 0,-12 58 7 0,0 0-7 15,14-54 7-15,4-3-7 0,-18 57 3 0,0 0-3 16,18-52 3-16,1-2-3 0,-19 54 0 0,0 0 0 16,19-55 0-16,1-9 0 0,-20 64-7 0,0 0 7 15,19-57-6-15,1 3 6 0,-20 54-22 0,0 0 22 16,14-41-21-16,-7 15 21 0,-7 26-27 0,0 0 27 0,5-16-26 16,-1 7 26-16,-4 9-28 0,0 0 28 0,0 0-27 15,0 0 27-15,0 0-27 0,0 0 27 0,-4 18-26 16,-1 20 26-16,5-38-23 0,0 0 23 0,-7 53-23 15,5 11 23-15,2-64-7 0,0 0 7 0,0 70-6 0,5-10 6 16,-5-60-2-16,0 0 2 0,13 63-1 16,1 4 1-16,-14-67 0 0,0 0 0 0,19 68 1 0,6 1-1 15,-25-69 3-15,0 0-3 0,23 64 4 0,0-11-4 16,-23-53 6-16,0 0-6 0,23 40 7 0,-4-12-7 16,-19-28 8-16,0 0-8 0,16 22 8 0,-2-3-8 15,-14-19 7-15,0 0-7 0,9 13 7 0,-7-5-7 16,-2-8 6-16,0 0-6 0,-6 9 6 0,-8 0-6 15,-3 1-971-15</inkml:trace>
  <inkml:trace contextRef="#ctx0" brushRef="#br0" timeOffset="9608.1">14300 10430 270 0,'0'0'0'0,"0"0"0"0,3-15 0 0,-3 15 37 0,0 0-37 16,2-13 37-16,2 5-37 0,-4 8 58 0,0 0-58 15,0 0 59-15,0-7-59 0,0 7 66 0,0 0-66 16,-6 7 67-16,-11 12-67 0,17-19 47 0,0 0-47 16,-22 36 48-16,-4 21-48 0,26-57 46 0,0 0-46 15,-25 66 47-15,2 3-47 0,23-69 39 0,0 0-39 16,-17 80 40-16,4 6-40 0,13-86 39 0,0 0-39 16,-3 85 40-16,10-2-40 15,-7-83 39-15,0 0-39 0,23 73 40 16,14-19-40-1,-37-54 42-15,0 0-42 16,46 39 43-16,5-13-43 0,-51-26 48 16,0 0-48-16,55 18 49 0,-6-13-49 15,-49-5 42-15,0 0-42 0,46-9 42 16,-4-6-42-16,-42 15 44 16,0 0-44-16,39-23 45 0,-5-8-45 0,-34 31 36 15,0 0-36-15,24-31 37 0,-8 0-37 16,-16 31 34-16,0 0-34 0,9-30 34 15,-5 3-34-15,-4 27 20 16,0 0-20-16,0-28 21 0,0 2-21 16,3-2-1107-16</inkml:trace>
  <inkml:trace contextRef="#ctx0" brushRef="#br0" timeOffset="11154.12">9881 7396 113 0,'0'0'0'0,"-7"28"0"0,-4 34 0 0,2 2-25 16</inkml:trace>
  <inkml:trace contextRef="#ctx0" brushRef="#br0" timeOffset="11237.29">9831 7741 135 0,'0'0'0'0,"2"27"0"0,5 43 0 0,-7-70 1 16,0 0-1-16,14 85 1 0,4-9-1 0,-18-76 12 0,0 0-12 15,19 62 13-15,4-14-13 0,-23-48 10 16,0 0-10-16,18 35 10 0,-6-16-10 0,-12-19 6 0,0 0-6 16,6 9 6-16,-6-9-6 0,0 0-86 0</inkml:trace>
  <inkml:trace contextRef="#ctx0" brushRef="#br0" timeOffset="11686.08">9773 7493 124 0,'0'0'0'0,"20"-10"0"16,33-14 0-16,-53 24 1 0,0 0-1 0,72-35 1 16,18-13-1-16,-90 48 0 0,0 0 0 0,108-52 0 15,13-5 0-15,-121 57 1 0,0 0-1 0,136-61 1 16,5-6-1-16,-141 67 2 0,0 0-2 0,140-82 2 0,-15-6-2 15,-125 88 4-15,0 0-4 0,118-80 4 0,-12 20-4 16,-106 60 6-16,0 0-6 0,94-47 7 0,-22 12-7 16,-72 35 17-16,0 0-17 0,58-27 18 0,-17 9-18 15,-41 18 29-15,0 0-29 0,28-8 29 0,-10 4-29 16,-18 4 44-16,0 0-44 0,12 12 45 0,-7 13-45 16,-5-25 48-16,0 0-48 0,-3 39 49 0,-6 15-49 0,9-54 46 15,0 0-46-15,-10 71 46 0,-5 19-46 0,15-90 50 16,0 0-50-16,-17 97 50 0,-1-5-50 0,18-92 46 15,0 0-46-15,-18 98 46 0,-3 15-46 0,21-113 50 0,0 0-50 16,-23 105 50-16,-1-16-50 0,24-89 46 0,0 0-46 16,-25 76 46-16,6-12-46 0,19-64 34 0,0 0-34 15,-29 53 34-15,-2-16-34 0,31-37 25 0,0 0-25 16,-41 24 25-16,0-7-25 0,41-17 19 0,0 0-19 16,-44 11 19-16,-18-3-19 0,62-8 8 0,0 0-8 15,-68 4 9-15,-10-8-9 0,78 4 1 0,0 0-1 16,-78-7 1-16,2 6-1 0,1-3-753 0</inkml:trace>
  <inkml:trace contextRef="#ctx0" brushRef="#br0" timeOffset="12312.22">10393 8371 427 0,'0'0'0'0,"-2"24"0"16,-7 31 0-16,9-55 9 0,0 0-9 0,-18 83 10 15,-8 26-10-15,26-109 17 0,0 0-17 0,-32 120 17 16,-8 10-17-16,40-130 21 0,0 0-21 0,-41 140 22 15,-5 14-22-15,46-154 23 0,0 0-23 0,-48 157 24 16,3-11-24-16,45-146 26 0,0 0-26 0,-41 129 26 0,7-25-26 16,34-104 34-16,0 0-34 0,-35 90 34 0,5-12-34 15,30-78 40-15,0 0-40 0,-19 62 40 0,1-20-40 16,18-42 54-16,0 0-54 0,-11 21 55 16,4-9-55-16,7-12 56 0,0 0-56 0,0 0 57 15,-10-4-57-15,10 4 53 0,0 0-53 0,2-17 54 16,6-19-54-16,1-1-765 15</inkml:trace>
  <inkml:trace contextRef="#ctx0" brushRef="#br0" timeOffset="12708.35">9660 9688 281 0,'0'0'0'16,"0"0"0"-16,-5-19 0 0,5 19 5 0,0 0-5 0,-5-21 5 15,5-2-5-15,0 23 3 0,0 0-3 0,5-24 4 16,-3 5-4-16,-2 19 1 0,0 0-1 0,3-15 2 16,6 2-2-16,-9 13 1 0,0 0-1 0,9-7 2 15,0 7-2-15,-9 0 1 0,0 0-1 0,9 14 1 16,-1 19-1-16,-8-33 5 0,0 0-5 0,6 45 5 15,-3 9-5-15,-3-54 16 0,0 0-16 0,-3 67 16 0,-1 18-16 32,4-85 31-32,0 0-31 0,-5 92 31 0,0 8-31 0,5-100 41 15,0 0-41-15,0 92 41 0,0-21-41 0,0-71 52 0,0 0-52 16,0 60 53-16,1-9-53 0,-1-51 55 0,0 0-55 0,7 41 56 0,7-10-56 16,-14-31 52-16,0 0-52 0,23 23 52 0,4-11-52 15,-27-12 47-15,0 0-47 0,40-7 47 0,15-14-47 0,-55 21 44 16,0 0-44-16,69-33 44 0,25-20-44 0,-94 53 42 15,0 0-42-15,107-71 42 0,11-17-42 0,4 1-749 16</inkml:trace>
  <inkml:trace contextRef="#ctx0" brushRef="#br0" timeOffset="14448.23">10830 8096 315 0,'0'0'0'0,"0"0"0"0,29-9 0 16,-29 9 0-16,0 0 0 0,40-14 0 0,22-7 0 15,-62 21 0-15,0 0 0 0,72-22 0 0,27 3 0 16,-99 19 4-16,0 0-4 0,104-21 4 0,4 5-4 15,-108 16 11-15,0 0-11 0,118-12 11 16,6 9-11 0,-124 3 9-16,0 0-9 0,135 5 10 0,10 9-10 15,-145-14 13-15,0 0-13 16,154 22 13-16,1 10-13 0,-155-32 12 0,0 0-12 0,152 46 12 0,0 20-12 0,-152-66 13 0,0 0-13 0,144 76 13 0,-8 12-13 0,-136-88 18 16,0 0-18-16,122 99 18 0,-14 10-18 0,-108-109 18 15,0 0-18-15,95 113 18 0,-21-4-18 0,-74-109 24 0,0 0-24 16,65 105 24-16,-5 1-24 0,-60-106 28 0,0 0-28 15,44 104 28-15,-12-8-28 0,-32-96 48 0,0 0-48 16,18 94 48-16,-9-9-48 0,-9-85 53 0,0 0-53 16,1 76 54-16,-6-2-54 0,5-74 45 0,0 0-45 15,-9 68 45-15,-5-15-45 0,14-53 40 0,0 0-40 16,-12 40 41-16,3-16-41 0,9-24 46 0,0 0-46 16,-11 18 46-16,-1-6-46 0,12-12 43 0,0 0-43 0,-12 7 43 15,3-4-43-15,9-3 42 0,0 0-42 0,-7-3 42 16,-6-2-42-16,13 5 29 0,0 0-29 0,-12-9 30 15,2-3-30-15,-5 0-924 0</inkml:trace>
  <inkml:trace contextRef="#ctx0" brushRef="#br0" timeOffset="14856.15">13061 9373 191 0,'0'0'0'15,"7"3"0"-15,9 6 0 0,-16-9 33 0,0 0-33 16,18 12 33-16,4 4-33 0,-22-16 45 0,0 0-45 16,29 15 46-16,6 1-46 0,-35-16 37 0,0 0-37 15,34 17 37-15,-3-1-37 0,-31-16 33 0,0 0-33 16,30 12 33-16,6 0-33 0,-36-12 23 0,0 0-23 16,31 3 24-16,-11-3-24 0,-20 0 22 0,0 0-22 0,23-3 22 15,1-4-22-15,-24 7 22 0,0 0-22 16,29-14 23-16,-3-8-23 0,-26 22 27 0,0 0-27 0,28-33 28 15,8-7-28 1,-36 40 20-16,0 0-20 0,35-50 20 0,7-13-20 0,-42 63 16 16,0 0-16-16,39-74 17 0,-2-14-17 0,0-6-504 0</inkml:trace>
  <inkml:trace contextRef="#ctx0" brushRef="#br0" timeOffset="16972.08">8744 12806 259 0,'0'0'0'0,"0"0"0"15,-33 23 0-15,33-23 18 0,0 0-18 16,-27 19 19-16,6-5-19 0,21-14 68 0,0 0-68 0,-16 8 68 16,-1-1-68-16,17-7 72 0,0 0-72 0,-14 4 72 15,5-3-72-15,9-1 63 0,0 0-63 0,0 0 63 16,24-8-63-16,-24 8 38 0,0 0-38 0,45-14 39 16,30-9-39-16,-75 23 29 0,0 0-29 0,97-27 29 0,23-13-29 15,-120 40 25-15,0 0-25 0,140-45 26 16,13 0-26-16,-153 45 32 0,0 0-32 0,177-52 33 0,13 2-33 15,-190 50 44-15,0 0-44 0,182-44 45 0,-7-1-45 16,-175 45 41-16,0 0-41 0,148-38 41 0,-21 7-41 16,-127 31 38-16,0 0-38 0,110-26 38 0,-24 4-38 15,-86 22 36-15,0 0-36 0,76-18 36 0,-16 8-36 0,-60 10 31 16,0 0-31-16,44-9 31 0,-24 6-31 16,-20 3 36-16,0 0-36 0,7 0 37 0,-7 0-37 15,0 0 38-15,0 0-38 0,-23 9 38 0,-23 3-38 0,46-12 36 16,0 0-36-16,-53 14 36 0,-5 3-36 0,58-17 29 0,0 0-29 15,-60 17 29-15,-7-5-29 0,67-12 20 16,0 0-20-16,-71 19 20 0,-1 11-20 0,3-4-1180 0</inkml:trace>
  <inkml:trace contextRef="#ctx0" brushRef="#br0" timeOffset="17677.29">8956 13478 270 0,'0'0'0'0,"27"-6"0"0,36-6 0 0,-63 12 7 0,0 0-7 15,94-19 7-15,19-7-7 0,-113 26 18 0,0 0-18 16,118-29 19-16,0-2-19 0,-118 31 24 0,0 0-24 0,125-37 25 16,2 1-25-16,-127 36 52 0,0 0-52 15,124-45 53-15,-9 0-53 16,-115 45 56-16,0 0-56 0,111-43 57 0,-5 6-57 15,-106 37 50-15,0 0-50 16,95-29 50-16,-17 10-50 16,-78 19 47-16,0 0-47 15,58-12 47-15,-16 5-47 0,-42 7 40 16,0 0-40-16,34-4 40 0,-18 3-40 16,-16 1 45-1,0 0-45-15,8-2 46 0,-8 2-46 16,0 0 37-16,0 0-37 0,0 0 37 0,0 0-37 15,0 0 32-15,0 0-32 0,-15-2 32 16,-3 6-32-16,18-4 29 16,0 0-29-16,-18 3 29 0,6-3-29 15,12 0 22-15,0 0-22 0,-9 0 22 0,0 0-22 0,9 0 15 16,0 0-15-16,-10 2 16 0,-4 7-16 0,14-9 11 0,0 0-11 16,-16 10 11-16,5-5-11 15,-3 2-875-15</inkml:trace>
  <inkml:trace contextRef="#ctx0" brushRef="#br0" timeOffset="27280.41">21585 11481 740 0,'0'0'0'0,"0"0"0"0,0 0 0 16,0 0 8-16,0 0-8 0,-11 20 9 0,6-11-9 15,5-9 28-15,0 0-28 0,0 0 28 0,-9 3-28 16,9-3 32-16,0 0-32 0,0 0 33 0,0 0-33 16,0 0-7-16,0 0 7 0,23-13-7 0,26-24 7 15,-49 37-5-15,0 0 5 0,57-55-4 0,-6-18 4 16,0-5-582-16</inkml:trace>
</inkml:ink>
</file>

<file path=ppt/ink/ink2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31:23.296"/>
    </inkml:context>
    <inkml:brush xml:id="br0">
      <inkml:brushProperty name="width" value="0.05292" units="cm"/>
      <inkml:brushProperty name="height" value="0.05292" units="cm"/>
      <inkml:brushProperty name="color" value="#FF0000"/>
    </inkml:brush>
  </inkml:definitions>
  <inkml:trace contextRef="#ctx0" brushRef="#br0">3900 8931 259 0,'0'0'0'0,"0"0"0"0,0 0 0 0,0 0 4 16,0 0-4-16,0 0 5 0,0 0-5 0,0 0 19 15,0 0-19-15,0 0 20 0,0 0-20 0,0 0 34 16,0 0-34-16,0 0 35 0,27 6-35 0,-27-6 52 15,0 0-52-15,14 0 53 0,9 3-53 0,-23-3 33 16,0 0-33-16,28 4 33 0,7-3-33 0,-35-1 35 16,0 0-35-16,39 2 35 0,3 0-35 0,-42-2 31 15,0 0-31-15,59 0 31 0,9-5-31 32,-68 5 33-32,0 0-33 0,80-7 33 0,1 1-33 0,-81 6 27 15,0 0-27-15,86-3 28 0,10-6-28 16,-96 9 26-16,0 0-26 0,99-3 26 0,6-1-26 15,-105 4 23 1,0 0-23-16,112 0 23 0,-8-5-23 16,-104 5 18-16,0 0-18 15,109-7 18-15,4-1-18 16,-113 8 19-16,0 0-19 16,111-9 20-16,-15-1-20 15,-96 10 22-15,0 0-22 0,90-9 23 0,0-3-23 16,-90 12 14-16,0 0-14 15,83-12 15-15,-16 0-15 16,-67 12 9-16,0 0-9 16,54-9 10-16,-17 5-10 15,-37 4 11-15,0 0-11 16,25 0 12-16,-14 4-12 0,-11-4 12 16,0 0-12-16,0 0 12 0,3 5-12 0,-3-5 11 15,0 0-11-15,-7 7 12 0,-3 0-12 0,10-7 11 0,0 0-11 0,-9 9 11 16,-4-1-11-16,13-8 7 0,0 0-7 0,-10 5 8 0,1 6-8 15,9-11 8-15,0 0-8 0,-12 9 9 16,6-6-9-16,6-3 4 0,0 0-4 0,-5 9 5 16,-4 3-5-16,4-4-840 0</inkml:trace>
  <inkml:trace contextRef="#ctx0" brushRef="#br0" timeOffset="20170.84">8716 11486 91 0,'0'0'0'0,"35"-2"0"0,61 0 0 16,-96 2 0-16,0 0 0 0,107-5 1 0,3-2-1 16,-110 7 7-16,0 0-7 0,107-9 7 15,8 4-7-15,-115 5 26 0,0 0-26 0,117-8 26 0,-4 1-26 16,-113 7 32-16,0 0-32 0,116-5 33 0,2 6-33 16,-118-1 24-16,0 0-24 0,122 2 25 0,-4-2-25 15,-118 0 26-15,0 0-26 0,122 2 27 0,-9 6-27 16,-113-8 22-16,0 0-22 15,109 7 23-15,3-5-23 16,-112-2 18-16,0 0-18 16,105 2 18-16,8-1-18 15,-113-1 15-15,0 0-15 16,106 4 16-16,-10 1-16 0,-96-5 13 16,0 0-13-16,95 5 13 0,4 1-13 15,-99-6 5-15,0 0-5 16,95 3 6-16,-9 6-6 0,-86-9 5 15,0 0-5-15,82 8 5 0,-5-1-5 16,-77-7 1-16,0 0-1 0,76 5 2 16,-7-1-2-16,-69-4 0 15,0 0 0-15,65 3 1 0,-10 1-1 16,-55-4 0-16,0 0 0 16,46 2 0-16,-6 1 0 0,-40-3 0 15,0 0 0-15,34-3 0 0,-4-3 0 16,-30 6 1-16,0 0-1 0,23-3 2 15,0-2-2-15,-23 5 5 16,0 0-5-16,21 0 5 0,-2 1-5 16,-19-1 13-1,0 0-13-15,18 4 14 0,-9-4-14 16,-9 0 20-16,0 0-20 0,9 0 21 0,-4 0-21 0,-5 0 23 0,0 0-23 0,9 3 23 0,0-1-23 0,-9-2 22 0,0 0-22 0,9 0 22 0,-1 0-22 0,-8 0 16 0,0 0-16 0,0 0 16 0,6 2-16 0,-6-2 11 0,0 0-11 0,0 0 12 0,12 7-12 0,-12-7 8 0,0 0-8 16,9 3 9-16,5 4-9 0,-14-7 8 0,0 0-8 0,14 5 8 0,-2 2-8 0,-12-7 5 0,0 0-5 0,16 5 5 0,0 2-5 0,-16-7 0 0,0 0 0 0,9 4 1 0,-4 4-1 0,4 1-509 0</inkml:trace>
  <inkml:trace contextRef="#ctx0" brushRef="#br0" timeOffset="22980.01">6163 11652 113 0,'0'0'0'0,"-41"2"0"15,-63 6 0-15,104-8 0 0,0 0 0 0,-125 4 1 16,-17-1-1-16,142-3 0 0,0 0 0 0,-134 5 0 16,7-1 0-16,127-4 0 0,0 0 0 0,-127 8 1 15,-2 5-1-15,129-13 9 0,0 0-9 0,-123 7 10 16,4-1-10-16,119-6 19 0,0 0-19 0,-112 11 20 0,-5 1-20 16,117-12 27-16,0 0-27 0,-113 12 27 0,9-5-27 15,104-7 25-15,0 0-25 0,-104 5 26 0,0-1-26 16,104-4 20-16,0 0-20 0,-104 5 21 0,14 2-21 15,90-7 16-15,0 0-16 0,-87 8 17 0,-6-6-17 16,93-2 15-16,0 0-15 0,-87 4 16 0,11 2-16 16,76-6 17-16,0 0-17 0,-63 6 17 0,13-3-17 15,50-3 24-15,0 0-24 0,-40 0 24 0,3 0-24 16,37 0 22-16,0 0-22 0,-32-2 23 0,11 1-23 0,21 1 18 16,0 0-18-16,-18-4 19 0,4 2-19 0,14 2 20 15,0 0-20-15,-11-5 20 0,11 5-20 0,0 0 12 16,0 0-12-16,-7-7 13 0,7 7-13 0,0 0 8 0,0 0-8 15,16-7 8-15,-5 6-8 0,-11 1 5 0,0 0-5 16,12-2 5-16,2 0-5 0,-14 2 9 16,0 0-9-16,14-3 10 0,-1 3-10 0,-13 0 15 0,0 0-15 0,14 0 15 15,-5-2-15-15,-9 2 16 0,0 0-16 0,0 0 17 16,9 2-17-16,-9-2 15 0,0 0-15 0,0 0 16 16,1 7-16-16,-1-7 12 0,0 0-12 0,0 0 12 15,0 0-12-15,0 0 7 0,0 0-7 0,7 8 8 16,-7-8-8-16,0 0 5 0,0 0-5 0,-3 7 6 15,3-7-6-15,0 0 7 0,0 0-7 0,0 7 7 16,0-7-7-16,0 0 5 0,0 0-5 0,0 7 6 16,0-7-6-16,0 0 6 0,0 0-6 0,12 12 6 15,-3-7-6-15,-9-5 6 0,0 0-6 0,14 4 7 16,13-2-7-16,-27-2 4 0,0 0-4 0,37-2 5 0,17-2-5 16,-54 4 2-16,0 0-2 0,64-6 2 15,14-1-2-15,-78 7 1 0,0 0-1 0,93-13 2 0,6 1-2 16,-99 12 1-16,0 0-1 0,113-17 2 0,17 1-2 15,-130 16 0-15,0 0 0 0,142-15 1 0,15-1-1 16,-157 16 1-16,0 0-1 0,181-15 1 0,14-1-1 16,-195 16 0-16,0 0 0 0,202-12 1 0,10 3-1 0,-212 9 0 15,0 0 0-15,223-8 1 0,3 3-1 0,-226 5 0 16,0 0 0-16,229-4 0 0,2 4 0 0,-231 0 0 16,0 0 0-16,230-3 0 0,-5-1 0 0,-225 4-1 15,0 0 1-15,226-3-1 0,5 1 1 0,-231 2-2 16,0 0 2-16,230 0-2 0,1 0 2 0,-231 0-2 0,0 0 2 15,240-3-2-15,-2 6 2 0,-1-3-589 0</inkml:trace>
  <inkml:trace contextRef="#ctx0" brushRef="#br0" timeOffset="65766.2">10857 5887 281 0,'0'0'0'0,"35"-1"0"0,60-3 0 0,-95 4 1 16,0 0-1-16,127-7 1 0,18 6-1 0,-145 1 22 0,0 0-22 15,162-4 23-15,11-5-23 0,-173 9 36 0,0 0-36 16,191-12 36-16,15 0-36 0,-206 12 34 0,0 0-34 16,225-15 35-16,20-6-35 0,-245 21 24 0,0 0-24 0,249-23 24 15,12-1-24-15,-261 24 20 0,0 0-20 0,263-17 21 16,2 5-21-16,-265 12 23 0,0 0-23 0,257-4 23 15,-8 11-23-15,-249-7 28 0,0 0-28 16,233 12 28-16,-14 6-28 0,-219-18 33 0,0 0-33 0,190 20 33 16,-27-1-33-16,-163-19 33 0,0 0-33 0,137 12 34 15,-20 1-34-15,-117-13 33 0,0 0-33 0,90 3 34 16,-23-3-34-16,-67 0 25 0,0 0-25 0,44 0 25 16,-19 0-25-16,-25 0 21 0,0 0-21 0,12 0 22 15,-8-9-22-15,-4 9 19 0,0 0-19 0,-4-12 20 16,-5-7-20-16,9 19 20 0,0 0-20 0,-12-19 20 15,7 11-20-15,5 8 19 0,0 0-19 0,0 0 19 0,-9-9-19 16,9 9 18-16,0 0-18 0,0 0 18 0,-14 3-18 16,14-3 17-16,0 0-17 0,-14 0 18 0,-4-7-18 15,4 2-796-15</inkml:trace>
  <inkml:trace contextRef="#ctx0" brushRef="#br0" timeOffset="72031.22">4371 14410 135 0,'0'0'0'0,"0"0"0"0,59 9 0 16,-59-9 1-16,0 0-1 0,54 9 2 0,3-2-2 16,-57-7 6-16,0 0-6 0,60 0 7 0,12-4-7 15,-72 4 16-15,0 0-16 0,81-3 16 0,9 1-16 16,-90 2 18-16,0 0-18 0,96-2 18 203,8-5-18-203,-104 7 18 0,0 0-18 0,113-8 19 0,14 1-19 0,-127 7 18 0,0 0-18 0,139-5 18 0,6 1-18 0,-145 4 15 0,0 0-15 0,157-3 15 0,7-3-15 0,-164 6 11 0,0 0-11 0,171-5 12 0,4-2-12 0,-175 7 12 0,0 0-12 0,185-8 12 0,6-1-12 0,-191 9 12 0,0 0-12 0,197-10 13 0,12-3-13 0,-209 13 13 0,0 0-13 0,217-13 14 0,10-1-14 0,-227 14 12 0,0 0-12 0,226-12 13 0,-5 6-13 0,-221 6 15 16,0 0-15-16,220-6 15 0,-2 6-15 0,-218 0 15 0,0 0-15 0,213 1 16 0,-3 1-16 0,-210-2 16 0,0 0-16 0,208 3 16 0,-5 3-16 0,-203-6 20 0,0 0-20 0,194 5 20 0,-12-5-20 0,-182 0 19 0,0 0-19 0,171 2 20 0,-3 1-20 0,-168-3 21 0,0 0-21 0,157 2 21 0,-7-2-21 0,-150 0 22 0,0 0-22 0,145-2 22 15,-4-3-22-15,-141 5 16 0,0 0-16 0,134-4 16 16,-12 4-16-16,-122 0 15 0,0 0-15 0,115-3 16 0,-4-1-16 15,-111 4 15-15,0 0-15 0,100-8 16 16,-1 4-16-16,-99 4 21 0,0 0-21 0,90 0 22 0,-3-7-22 16,-87 7 25-16,0 0-25 0,86-3 26 0,-1 6-26 15,-85-3 26-15,0 0-26 0,76 7 26 0,-13-5-26 16,-63-2 23-16,0 0-23 0,55 4 24 0,-13-1-24 16,-42-3 21-16,0 0-21 0,32 0 21 0,-11-2-21 15,-21 2 21-15,0 0-21 0,13-1 22 0,-6-1-22 0,-7 2 19 16,0 0-19-16,0 0 20 0,0-11-20 0,0 11 18 15,0 0-18-15,-7-5 19 0,-6-3-19 0,13 8 16 16,0 0-16-16,-17-4 16 0,2-1-16 0,15 5 13 16,0 0-13-16,-26 0 14 0,-9 2-14 15,35-2 12-15,0 0-12 0,-41 5 12 0,-7 2-12 16,1 0-867-16</inkml:trace>
</inkml:ink>
</file>

<file path=ppt/ink/ink2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33:43.106"/>
    </inkml:context>
    <inkml:brush xml:id="br0">
      <inkml:brushProperty name="width" value="0.05292" units="cm"/>
      <inkml:brushProperty name="height" value="0.05292" units="cm"/>
      <inkml:brushProperty name="color" value="#FF0000"/>
    </inkml:brush>
  </inkml:definitions>
  <inkml:trace contextRef="#ctx0" brushRef="#br0">4479 5882 203 0,'0'0'0'0,"53"-3"0"0,88-2 0 0,-141 5 9 0,0 0-9 16,185-4 10-16,22-3-10 16,-207 7 25-16,0 0-25 0,222-9 26 0,16 1-26 0,-238 8 39 15,0 0-39-15,249-9 39 0,9 6-39 0,-258 3 42 0,0 0-42 16,258-4 42-16,-1 3-42 0,-257 1 32 0,0 0-32 16,261-4 33-16,8 1-33 0,-269 3 24 0,0 0-24 15,271 0 24-15,5 0-24 0,-276 0 28 0,0 0-28 16,275 0 28-16,-1-4-28 0,-274 4 34 0,0 0-34 15,266-2 35-15,-8-1-35 0,-258 3 34 0,0 0-34 0,250-7 34 16,-3 4-34-16,-247 3 43 0,0 0-43 0,232-6 44 16,-12-9-44-16,-220 15 39 0,0 0-39 0,212-18 40 15,-13-1-40-15,-199 19 33 0,0 0-33 0,189-15 34 16,-11 1-34-16,-178 14 30 0,0 0-30 0,157-12 30 16,-17 0-30-16,-140 12 27 0,0 0-27 0,122-12 28 15,-9 0-28-15,-113 12 31 0,0 0-31 0,95-9 31 0,-14 5-31 16,-81 4 24-16,0 0-24 0,65-6 24 15,-12-3-24-15,-53 9 19 16,0 0-19-16,36-9 19 0,-17 6-19 0,-19 3 26 16,0 0-26-16,12-7 27 0,-3 2-27 15,-9 5 37-15,0 0-37 0,0 0 38 16,7-6-38-16,-7 6 39 0,0 0-39 0,0 0 40 0,0 0-40 0,0 0 41 0,0 0-41 0,0 0 41 0,0 0-41 0,0 0 37 16,0 0-37-16,0 0 38 0,-7-3-38 15,-2-4-1141-15</inkml:trace>
  <inkml:trace contextRef="#ctx0" brushRef="#br0" timeOffset="33552.94">4908 9077 203 0,'0'0'0'0,"23"0"0"0,38-4 0 15,-61 4 6-15,0 0-6 0,90-5 7 0,16 2-7 16,-106 3 25-16,0 0-25 0,126-4 26 0,6-1-26 15,-132 5 46-15,0 0-46 0,148-3 46 0,6-1-46 16,-154 4 44-16,0 0-44 0,167-5 44 0,10 1-44 16,-177 4 36-16,0 0-36 0,183-3 37 0,8-6-37 15,-191 9 28-15,0 0-28 0,185-10 29 0,-5 5-29 16,-180 5 31-16,0 0-31 0,177-9 32 0,-6 2-32 0,-171 7 47 0,0 0-47 16,168-5 47-16,-1 5-47 0,-167 0 51 15,0 0-51-15,163 0 52 0,-5 0-52 0,-158 0 38 16,0 0-38-16,152 2 39 0,-11-2-39 0,-141 0 42 0,0 0-42 15,142-2 42-15,-3 2-42 0,-139 0 37 16,0 0-37-16,131 0 38 0,-13-3-38 0,-118 3 35 16,0 0-35-16,108-4 35 0,-17 1-35 0,-91 3 28 15,0 0-28-15,80-2 29 0,-20-2-29 0,-60 4 24 0,0 0-24 16,46-5 24-16,-20 2-24 0,-26 3 16 0,0 0-16 0,18-7 17 16,-9 2-17-16,-9 5 12 0,0 0-12 0,0 0 12 15,5-4-12-15,-5 4 12 0,0 0-12 0,0 0 12 16,0 0-12-16,0 0 11 0,0 0-11 0,0 0 11 15,7-5-11-15,-7 5 11 0,0 0-11 0,14 5 12 16,12 4-12-16,3 1-971 0</inkml:trace>
  <inkml:trace contextRef="#ctx0" brushRef="#br0" timeOffset="35661.96">4641 11707 225 0,'0'0'0'0,"0"0"0"0,0 0 0 15,0 0 0-15,0 0 0 0,18-1 1 0,10-1-1 16,-28 2 3-16,0 0-3 0,39-2 4 0,3 4-4 16,-42-2 9-16,0 0-9 0,48 3 10 0,-2 2-10 15,-46-5 24-15,0 0-24 0,46 7 25 0,3 0-25 16,-49-7 18-16,0 0-18 0,55 4 18 0,8-4-18 16,-63 0 14-16,0 0-14 0,80 0 14 0,12 1-14 31,-92-1 14-31,0 0-14 0,107 4 14 0,6-9-14 0,-113 5 17 15,0 0-17-15,131-5 18 0,13-1-18 16,-144 6 13 0,0 0-13-16,163-5 14 0,24 2-14 15,-187 3 16-15,0 0-16 0,206-7 17 16,11 2-17-16,-217 5 22 16,0 0-22-16,232-11 23 0,11 1-23 15,-243 10 29-15,0 0-29 0,245-11 29 16,-1 1-29-16,-244 10 28 15,0 0-28-15,249-7 29 0,1-2-29 16,-250 9 42-16,0 0-42 16,249-6 42-16,-3-3-42 0,-246 9 48 15,0 0-48-15,243-9 49 0,1-1-49 16,-244 10 36 0,0 0-36-16,234-5 37 0,-2-4-37 15,-232 9 32-15,0 0-32 16,220-7 32-16,-8-2-32 15,-212 9 23 1,0 0-23-16,194-6 24 0,-16-3-24 16,-178 9 20-16,0 0-20 0,166-12 20 15,-12 0-20-15,-154 12 20 0,0 0-20 0,130-9 21 16,-26 4-21-16,-104 5 24 16,0 0-24-16,83-4 24 0,-16 3-24 0,-67 1 32 15,0 0-32-15,53-2 32 0,-19 2-32 16,-34 0 30-16,0 0-30 0,21-4 30 0,-10 4-30 15,-11 0 28-15,0 0-28 0,0 0 29 0,7 0-29 0,-7 0 24 0,0 0-24 0,0 0 25 0,-7 6-25 0,7-6 21 0,0 0-21 0,-11-6 22 0,-12-13-22 0,-2 0-1002 0</inkml:trace>
  <inkml:trace contextRef="#ctx0" brushRef="#br0" timeOffset="46047.77">4371 15013 337 0,'0'0'0'0,"0"0"0"0,0 0 0 16,0 0 0-16,0 0 0 0,0 0 0 0,25-4 0 0,-25 4 2 16,0 0-2-16,16-2 2 0,5 4-2 0,-21-2 4 15,0 0-4-15,27 2 5 0,1 0-5 0,-28-2 7 16,0 0-7-16,26 0 8 0,1 0-8 0,-27 0 6 15,0 0-6-15,28 0 6 0,7 0-6 0,-35 0 7 16,0 0-7-16,34 0 8 0,6-2-8 0,-40 2 8 16,0 0-8-16,48-2 8 78,12 2-8-63,-60 0 14-15,0 0-14 0,67 2 14 0,11 1-14 0,-78-3 25 0,0 0-25 0,84 4 25 16,12 3-25-16,-96-7 44 0,0 0-44 0,99 7 44 0,13-2-44 0,-112-5 55 16,0 0-55-16,119 5 56 0,11-2-56 0,-130-3 46 0,0 0-46 15,136 2 47-15,-3-2-47 0,-133 0 44 0,0 0-44 0,143-2 44 16,15-1-44-16,-158 3 30 0,0 0-30 0,166-5 30 0,11-4-30 0,-177 9 24 16,0 0-24-16,185-10 25 0,6-4-25 15,-191 14 21-15,0 0-21 0,197-12 22 16,11 3-22-16,-208 9 17 15,0 0-17-15,209-7 17 0,-6 2-17 16,-203 5 18 0,0 0-18-16,194-2 18 0,-5 4-18 15,-189-2 19-15,0 0-19 16,181 2 20-16,-1-2-20 0,-180 0 17 16,0 0-17-16,173-2 17 15,-7-1-17-15,-166 3 20 16,0 0-20-16,154-4 21 0,-17-1-21 15,-137 5 22-15,0 0-22 0,126-5 22 0,-13-2-22 0,-113 7 20 0,0 0-20 0,93-7 21 0,-15 0-21 0,-78 7 32 0,0 0-32 0,63-7 32 0,-13 0-32 0,-50 7 35 0,0 0-35 0,40-5 36 0,-17 7-36 16,-23-2 24-16,0 0-24 0,18 1 25 0,-13 3-25 0,-5-4 17 0,0 0-17 0,0 0 17 0,6 12-17 0,-6-12 18 0,0 0-18 0,-6 3 18 0,-15-4-18 0,2-1-1096 0</inkml:trace>
  <inkml:trace contextRef="#ctx0" brushRef="#br0" timeOffset="64137.06">4428 15018 315 0,'0'0'0'0,"40"0"0"0,73-2 0 16,-113 2 9-16,0 0-9 0,170-9 10 0,50-8-10 15,-220 17 25-15,0 0-25 0,256-24 26 0,39-6-26 16,-295 30 57-16,0 0-57 0,339-38 58 0,26-7-58 16,-365 45 44-16,0 0-44 0,385-41 45 0,-2 10-45 15,-383 31 28-15,0 0-28 0,390-23 29 0,1 6-29 16,-391 17 24-16,0 0-24 0,380-16 24 0,-8 2-24 0,-372 14 24 15,0 0-24-15,351-10 25 0,-29 5-25 0,-322 5 29 0,0 0-29 16,289-4 29-16,-26 3-29 0,-263 1 33 0,0 0-33 16,226-4 34-16,-39-1-34 0,-187 5 34 15,0 0-34-15,141-3 34 0,-42 1-34 0,-99 2 33 0,0 0-33 16,63 0 34-16,-27 0-34 0,-36 0 27 0,0 0-27 16,9 3 28-16,-22 6-28 0,13-9 26 15,0 0-26-15,-46 0 26 0,-42-16-26 0,0 1-773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23:02.214"/>
    </inkml:context>
    <inkml:brush xml:id="br0">
      <inkml:brushProperty name="width" value="0.05292" units="cm"/>
      <inkml:brushProperty name="height" value="0.05292" units="cm"/>
      <inkml:brushProperty name="color" value="#FF0000"/>
    </inkml:brush>
  </inkml:definitions>
  <inkml:trace contextRef="#ctx0" brushRef="#br0">24050 1026 272 0,'-14'-3'0'15,"14"3"23"-15,0 0-23 0,-58-12 24 0,-6 0-24 16,64 12 26-16,0 0-26 0,-62-9 26 0,6 9-26 16,56 0 31-16,0 0-31 0,-57 5 31 0,1 7-31 0,56-12 43 15,0 0-43-15,-57 16 44 0,6 5-44 0,51-21 25 16,0 0-25-16,-46 32 26 0,2 12-26 16,44-44 22-16,0 0-22 0,-42 52 23 0,1 10-23 0,41-62 20 0,0 0-20 15,-42 67 20-15,-4 3-20 0,46-70 16 0,0 0-16 16,-44 81 16-16,5 14-16 0,39-95 10 0,0 0-10 15,-30 94 10-15,7-1-10 0,23-93 6 0,0 0-6 16,-14 97 7-16,11 3-7 0,3-100 6 0,0 0-6 0,8 99 6 16,12-7-6-16,-20-92 4 0,0 0-4 0,32 90 5 15,10-2-5-15,-42-88 3 0,0 0-3 0,49 88 3 16,4 9-3-16,-53-97 0 0,0 0 0 0,55 90 0 16,0-10 0-16,-55-80 0 0,0 0 0 0,65 72 0 15,11 5 0-15,-76-77-1 0,0 0 1 0,83 72-1 16,9-6 1-16,-92-66-4 0,0 0 4 0,98 61-3 15,3-16 3-15,-101-45-1 0,0 0 1 0,108 34 0 16,1-13 0-16,-109-21 0 0,0 0 0 0,108 12 1 16,-1-9-1-16,-107-3 4 0,0 0-4 0,108-6 4 15,3-12-4-15,-111 18 14 0,0 0-14 0,106-31 14 0,-11-17-14 16,-95 48 24-16,0 0-24 0,96-61 24 0,-1-5-24 16,-95 66 29-16,0 0-29 0,90-67 29 0,-16 3-29 15,-74 64 40-15,0 0-40 0,67-69 40 0,-9-9-40 16,-58 78 41-16,0 0-41 0,53-85 41 0,-9-7-41 15,-44 92 32-15,0 0-32 0,39-90 32 0,-5 2-32 16,-34 88 29-16,0 0-29 0,23-94 29 0,-13-6-29 0,-10 100 27 16,0 0-27-16,-3-100 27 0,-15 6-27 15,18 94 25-15,0 0-25 0,-26-93 26 0,-8-11-26 0,34 104 20 16,0 0-20-16,-40-97 20 0,-3 12-20 0,43 85 18 0,0 0-18 16,-49-81 19-16,-8-4-19 15,57 85 15-15,0 0-15 0,-67-88 16 0,-10 7-16 0,77 81 11 0,0 0-11 16,-85-66 12-16,-2 10-12 0,87 56 8 0,0 0-8 15,-98-48 9-15,-14 12-9 0,112 36 3 0,0 0-3 16,-116-28 4-16,-8 11-4 0,124 17 2 0,0 0-2 16,-125-7 3-16,-5 14-3 0,130-7-1 0,0 0 1 0,-129 20 0 15,9 20 0-15,1 0-1012 0</inkml:trace>
  <inkml:trace contextRef="#ctx0" brushRef="#br0" timeOffset="662.89">19726 1023 416 0,'0'0'0'0,"0"0"-7"16,0 0 7-16,0 0-6 0,0 0 6 0,0 0-243 15</inkml:trace>
  <inkml:trace contextRef="#ctx0" brushRef="#br0" timeOffset="784.32">19719 1294 378 0,'-3'71'0'0,"3"-71"5"0,0 0-5 0,-13 103 5 15,3 21-5-15,10-124 5 0,0 0-5 0,-7 123 5 16,5-16-5-16,2-107 3 0,0 0-3 0,0 99 4 16,2-4-4-16,1-1-244 0</inkml:trace>
  <inkml:trace contextRef="#ctx0" brushRef="#br0" timeOffset="1037.29">19320 1007 426 0,'16'0'0'0,"-3"0"-260"15</inkml:trace>
  <inkml:trace contextRef="#ctx0" brushRef="#br0" timeOffset="1395.54">20277 999 349 0,'71'0'0'0,"-71"0"13"0,0 0-13 16,100 0 14-16,17 3-14 0,-117-3 8 0,0 0-8 0,118 5 9 16,-12-1-9-16,-106-4 8 0,0 0-8 0,99 3 9 15,-6 2-9-15,-93-5 14 0,0 0-14 0,83 7 14 16,-12 5-14-16,-71-12 13 0,0 0-13 0,60 12 14 15,-9 6-14-15,-51-18 11 0,0 0-11 0,42 19 11 16,-14 7-11-16,-28-26 7 0,0 0-7 0,23 40 8 16,-7 11-8-16,-16-51 4 0,0 0-4 0,7 58 5 15,-7 2-5-15,0-60 8 0,0 0-8 0,-3 64 8 16,-3 5-8-16,6-69 11 0,0 0-11 0,-5 73 12 16,3 3-12-16,2-76 17 0,0 0-17 0,0 73 17 0,-3-11-17 15,3-62 22-15,0 0-22 0,-4 56 23 0,-3-11-23 16,7-45 29-16,0 0-29 0,-9 36 30 0,-3-3-30 15,12-33 31-15,0 0-31 0,-12 27 31 0,-2-6-31 16,14-21 35-16,0 0-35 0,-16 23 35 0,-5-2-35 16,21-21 21-16,0 0-21 0,-29 15 22 0,-6-6-22 15,35-9 13-15,0 0-13 0,-49 3 13 0,-13-6-13 16,62 3 6-16,0 0-6 0,-69-4 7 0,-9 4-7 16,1-3-617-16</inkml:trace>
  <inkml:trace contextRef="#ctx0" brushRef="#br0" timeOffset="1485.3">20621 2025 572 0,'0'0'0'0,"-26"5"0"0,-45 17 0 0,71-22 0 16,0 0 0-16,-93 26 0 0,-12 14 0 0,105-40 0 15,0 0 0-15,-105 40 0 0,-5 0 0 0,110-40-2 16,0 0 2-16,-106 41-2 0,11-4 2 0,95-37-2 0,0 0 2 16,-88 31-2-16,10-10 2 0,2 3-363 0</inkml:trace>
  <inkml:trace contextRef="#ctx0" brushRef="#br0" timeOffset="1818.06">20543 1293 724 0,'0'0'0'0,"0"0"-10"16,0 0 10-16,16 1-10 0,-5 3 10 0,-2-1-468 15</inkml:trace>
  <inkml:trace contextRef="#ctx0" brushRef="#br0" timeOffset="2191.71">20540 1225 604 0,'-16'4'0'0,"16"-4"10"16,0 0-10-16,-56 15 10 0,-6 6-10 0,62-21 0 0,0 0 0 16,-58 28 0-16,3 1 0 0,55-29 3 15,0 0-3-15,-51 36 4 0,-6 4-4 0,57-40 15 0,0 0-15 0,-56 49 15 16,6 3-15-16,50-52 14 0,0 0-14 0,-40 53 15 15,15-8-15-15,25-45 13 0,0 0-13 16,-16 44 14-16,14-12-14 0,2-32 20 0,0 0-20 0,11 21 20 16,12-9-20-16,-23-12 23 0,0 0-23 0,33 0 24 15,15-8-24-15,-48 8 13 0,0 0-13 0,53-16 14 16,4-8-14-16,-57 24 9 0,0 0-9 0,51-30 9 16,-9-6-9-16,-42 36 3 0,0 0-3 0,35-28 3 15,-12 8-3-15,-23 20 1 0,0 0-1 0,14-16 1 16,-5 7-1-16,-9 9 0 0,0 0 0 0,4-8 0 0,-8-4 0 15,4 12 1-15,0 0-1 0,-16-11 1 0,-19 10-1 16,35 1 3-16,0 0-3 0,-46 8 3 0,-10 13-3 16,56-21 7-16,0 0-7 0,-66 40 7 0,-1 13-7 15,67-53 9-15,0 0-9 0,-61 64 10 0,11 0-10 16,50-64 8-16,0 0-8 0,-33 54 9 0,6-14-9 16,27-40 6-16,0 0-6 0,-9 33 6 0,18-5-6 15,-9-28 5-15,0 0-5 0,27 15 5 0,10-6-5 0,-37-9 3 16,0 0-3-16,56 3 4 0,22-10-4 15,-4 2-648-15</inkml:trace>
  <inkml:trace contextRef="#ctx0" brushRef="#br0" timeOffset="2489.21">20819 1443 785 0,'0'0'0'0,"2"9"0"16,5 15 0-16,-7-24 13 0,0 0-13 0,8 43 13 0,-6 15-13 15,-2-58 28-15,0 0-28 0,0 60 28 0,-2 4-28 16,2-64 1-16,0 0-1 0,-5 73 2 0,-5 5-2 16,-1 1-593-16</inkml:trace>
  <inkml:trace contextRef="#ctx0" brushRef="#br0" timeOffset="3137.83">21099 1549 987 0,'0'0'0'0,"0"0"0"0,0 0 0 15,0 0 2-15,0 0-2 0,25-17 2 0,3 1-2 0,-28 16 5 16,0 0-5-16,34-17 5 0,8-8-5 0,-42 25-1 16,0 0 1-16,48-27 0 0,5-4 0 0,-53 31-7 15,0 0 7-15,67-30-6 0,14 2 6 0,-81 28-14 0,0 0 14 16,86-24-14-16,3 0 14 0,-89 24-16 0,0 0 16 16,100-24-15-16,11 3 15 0,-111 21-14 0,0 0 14 15,115-7-13-15,-5 14 13 0,-110-7-12 0,0 0 12 0,104 17-12 16,-2 20 12-16,-102-37-6 0,0 0 6 15,92 39-5-15,-16 13 5 0,-76-52 0 0,0 0 0 0,65 64 0 16,-12 11 0-16,-53-75 4 0,0 0-4 0,42 76 4 16,-10 0-4-16,-32-76 18 0,0 0-18 0,34 69 18 15,3-12-18-15,-37-57 29 0,0 0-29 0,35 49 29 16,6-6-29-16,-1 2-666 0</inkml:trace>
  <inkml:trace contextRef="#ctx0" brushRef="#br0" timeOffset="3546.53">22149 1750 572 0,'0'0'0'0,"0"0"0"0,13 17 0 0,-13-17 46 15,0 0-46-15,14 24 46 0,2 4-46 0,-16-28 85 0,0 0-85 16,17 33 86-16,3-2-86 0,-20-31 46 0,0 0-46 16,23 33 46-16,3 0-46 0,-26-33 25 0,0 0-25 15,32 31 26-15,3-2-26 0,-35-29 17 0,0 0-17 16,36 19 18-16,2-7-18 0,-38-12 17 0,0 0-17 15,39 0 17-15,-2-19-17 0,-37 19 28 0,0 0-28 0,36-27 28 16,4-10-28-16,-40 37 28 0,0 0-28 0,41-41 28 16,1-3-28-16,-42 44 27 0,0 0-27 0,48-38 28 15,5 7-28-15,-53 31 24 0,0 0-24 0,60-29 24 16,3 10-24-16,-63 19 9 0,0 0-9 0,58-12 10 16,-3 12-10-16,-55 0 3 0,0 0-3 0,55 12 4 15,3 12-4-15,-1 0-906 0</inkml:trace>
  <inkml:trace contextRef="#ctx0" brushRef="#br0" timeOffset="3918.97">23939 1464 1121 0,'0'0'0'0,"0"0"0"0,-7 7 0 0,7-7 0 0,0 0 0 15,-9 16 0-15,-2 10 0 0,11-26 0 0,0 0 0 16,-8 43 0-16,-5 23 0 0,13-66 2 0,0 0-2 0,-12 79 2 15,-4 11-2-15,16-90 5 0,0 0-5 0,-16 101 6 16,4 11-6-16,12-112 11 0,0 0-11 0,-9 111 12 16,5-11-12-16,4-100 13 0,0 0-13 0,-3 97 14 15,6-5-14-15,-3-92 13 0,0 0-13 0,4 81 13 16,3-12-13-16,-7-69 6 0,0 0-6 0,11 56 6 16,1-18-6-16,-12-38 2 0,0 0-2 0,12 22 3 15,-3-13-3-15,0 0-862 0</inkml:trace>
  <inkml:trace contextRef="#ctx0" brushRef="#br0" timeOffset="4236">23750 1367 707 0,'0'0'0'0,"9"-9"0"0,23-6 0 0,-32 15 10 16,0 0-10-16,42-30 10 0,11-9-10 0,-53 39 8 16,0 0-8-16,60-33 8 0,5 14-8 0,-65 19-3 15,0 0 3-15,67-2-2 0,-7 19 2 0,-60-17-3 16,0 0 3-16,44 33-2 0,-15 10 2 0,-29-43 0 0,0 0 0 16,8 54 0-16,-18 10 0 0,10-64 3 15,0 0-3-15,-30 76 4 0,-18 14-4 0,48-90 20 0,0 0-20 16,-56 92 20-16,-6-7-20 0,62-85 27 0,0 0-27 15,-64 81 27-15,-6 0-27 0,70-81 37 0,0 0-37 0,-69 68 37 16,4-23-37-16,65-45 52 0,0 0-52 0,-55 0 52 16,14-64-52-16,1-2-699 0</inkml:trace>
  <inkml:trace contextRef="#ctx0" brushRef="#br0" timeOffset="7102.26">25149 2881 135 0,'0'0'0'0,"0"0"0"0,30-5 0 15,-30 5 2-15,0 0-2 0,25 0 2 0,-2-3-2 16,-23 3 3-16,0 0-3 0,28 3 4 0,11 2-4 16,-39-5 7-16,0 0-7 0,51 7 8 0,13 5-8 15,-64-12 28-15,0 0-28 0,70 13 29 0,5-1-29 0,-75-12 23 16,0 0-23-16,77 17 23 0,-1 2-23 16,-76-19 29-16,0 0-29 0,78 24 30 0,5 14-30 0,-83-38 34 15,0 0-34-15,83 44 34 0,-6 4-34 0,-77-48 42 16,0 0-42-16,71 57 43 0,-8 0-43 0,-63-57 72 0,0 0-72 15,57 68 72-15,-4 13-72 0,-53-81 53 0,0 0-53 16,47 76 54-16,-9-10-54 0,-38-66 45 16,0 0-45-16,33 61 46 0,-8-1-46 0,-25-60 64 0,0 0-64 0,21 55 65 15,-5 6-65-15,-16-61 67 0,0 0-67 16,12 54 68-16,-3-6-68 0,-9-48 62 0,0 0-62 0,7 40 62 16,-2-7-62-16,-5-33 49 0,0 0-49 0,4 21 49 15,-2-9-49-15,-2-12 42 0,0 0-42 0,0 0 42 16,3 7-42-16,-3-7 31 0,0 0-31 0,0 0 31 15,0 0-31-15,0 0 25 0,0 0-25 0,4-12 26 16,-1-4-26-16,-3 16 24 0,0 0-24 0,2-28 24 16,-4-10-24-16,2 38 23 0,0 0-23 0,-3-40 24 15,-4 1-24-15,7 39 21 0,0 0-21 0,-13-40 21 16,-6 3-21-16,19 37 17 0,0 0-17 0,-27-32 18 16,-8 2-18-16,35 30 11 0,0 0-11 0,-40-24 11 0,-5 5-11 15,45 19 7-15,0 0-7 0,-49-17 7 0,-2 1-7 16,51 16 4-16,0 0-4 0,-57-12 4 0,-4 5-4 15,61 7 2-15,0 0-2 0,-62 0 2 0,-5 7-2 16,67-7 1-16,0 0-1 0,-67 12 2 0,5 12-2 16,62-24 0-16,0 0 0 0,-53 33 1 0,4 19-1 15,49-52 0-15,0 0 0 0,-46 73 0 0,3 20 0 16,43-93 0-16,0 0 0 0,-38 109 0 0,6 12 0 16,32-121-1-16,0 0 1 0,-21 125 0 0,12 0 0 0,9-125-3 15,0 0 3-15,7 129-2 0,19-4 2 0,-26-125-5 16,0 0 5-16,41 121-5 0,14-15 5 0,-55-106-8 15,0 0 8-15,72 97-7 0,16-9 7 0,-88-88-7 16,0 0 7-16,104 86-7 0,13-6 7 0,-117-80-6 0,0 0 6 16,130 66-6-16,13-18 6 0,-143-48-6 0,0 0 6 15,145 40-6-15,-4-16 6 0,-141-24-2 0,0 0 2 16,145 16-1-16,0-13 1 0,-145-3 0 0,0 0 0 0,148-7 0 16,5-17 0-16,-153 24 1 0,0 0-1 0,147-41 2 15,-20-15-2-15,-127 56 7 0,0 0-7 0,123-69 7 16,-8-16-7-16,-115 85 10 0,0 0-10 0,99-93 11 15,-20-8-11-15,-79 101 7 0,0 0-7 0,64-109 7 16,-13-12-7-16,-51 121 3 0,0 0-3 0,35-133 4 16,-15-9-4-16,-20 142 2 0,0 0-2 0,3-145 3 15,-15 8-3-15,12 137 1 0,0 0-1 0,-25-130 1 16,-15 2-1-16,40 128 1 0,0 0-1 0,-62-109 1 16,-25 24-1-16,87 85 0 0,0 0 0 0,-109-66 1 15,-16 18-1-15,125 48 0 0,0 0 0 0,-143-33 1 0,-16 9-1 16,159 24 0-16,0 0 0 0,-169-14 0 0,1 9 0 15,168 5-1-15,0 0 1 0,-152 3 0 0,22 9 0 16,130-12-3-16,0 0 3 0,-113 13-2 0,10-1 2 16,1 0-1228-16</inkml:trace>
  <inkml:trace contextRef="#ctx0" brushRef="#br0" timeOffset="8468.2">26327 4375 1166 0,'0'0'0'16,"1"17"0"-16,5 32 0 0,-6-49 15 0,0 0-15 16,7 72 16-16,0 8-16 0,-7-80 21 0,0 0-21 15,7 90 22-15,0-2-22 0,-7-88 19 0,0 0-19 0,7 81 19 16,-2-16-19-1,-5-65 4-15,0 0-4 0,9 50 5 0,5-14-5 0,-14-36 1 0,0 0-1 0,18 24 1 16,-2-10-1-16,0 0-907 0</inkml:trace>
  <inkml:trace contextRef="#ctx0" brushRef="#br0" timeOffset="8861.24">26072 4105 1009 0,'0'0'0'0,"6"-7"0"0,11-5 0 0,-17 12 8 16,0 0-8-16,22-14 9 0,0 2-9 15,-22 12 2-15,0 0-2 0,32-16 2 0,18-4-2 0,-50 20 12 16,0 0-12-16,56-23 13 0,2 11-13 0,-58 12 24 16,0 0-24-16,55-5 25 0,-4 1-25 0,-51 4 25 0,0 0-25 15,46 4 26-15,-7 4-26 0,-39-8 25 16,0 0-25-16,33 16 26 0,-6 5-26 0,-27-21 25 0,0 0-25 16,18 27 26-16,-6 10-26 0,-12-37 22 0,0 0-22 15,2 45 22-15,-15 19-22 0,13-64 20 0,0 0-20 0,-21 69 20 16,-16 7-20-16,37-76 14 0,0 0-14 15,-44 76 15-15,-5-13-15 0,49-63 12 0,0 0-12 0,-43 58 13 16,13-4-13-16,30-54 0 0,0 0 0 0,-17 49 1 16,15-1-1-16,0-3-987 0</inkml:trace>
  <inkml:trace contextRef="#ctx0" brushRef="#br0" timeOffset="9265.52">26648 4610 931 0,'0'0'0'0,"0"0"0"0,-13-8 0 15,13 8 6-15,0 0-6 0,0 0 7 0,-5-9-7 16,5 9 2-16,0 0-2 0,0 0 3 0,11-7-3 15,-11 7 33-15,0 0-33 0,24-16 33 0,29-8-33 16,-53 24 46-16,0 0-46 0,67-26 46 0,9 7-46 0,-76 19 46 16,0 0-46-16,74-15 46 0,-3 6-46 0,-71 9 46 15,0 0-46-15,62-5 47 0,-11 5-47 0,-51 0 34 16,0 0-34-16,41 5 35 0,-4 7-35 0,-37-12 27 0,0 0-27 16,24 24 27-16,-13 13-27 0,-11-37 20 0,0 0-20 15,-5 52 21-15,-17 13-21 0,22-65 14 0,0 0-14 16,-30 68 14-16,-5-8-14 0,35-60 10 0,0 0-10 15,-33 51 11-15,-8-12-11 0,41-39 9 0,0 0-9 0,-37 28 10 16,5-12-10-16,32-16 7 0,0 0-7 0,-25 3 7 16,10-10-7-16,15 7 8 0,0 0-8 0,-4-29 9 15,9-20-9-15,-5 49 2 0,0 0-2 0,21-64 3 16,18-17-3-16,0-4-1110 0</inkml:trace>
  <inkml:trace contextRef="#ctx0" brushRef="#br0" timeOffset="9788.9">24615 2315 684 0,'0'0'0'0,"0"0"0"16,0 0 0-16,0 0 13 0,0 0-13 0,23-12 13 15,-16 16-13-15,-7-4 23 0,0 0-23 0,5 5 24 16,2 4-24-16,-7-9 21 0,0 0-21 0,7 15 21 0,-3 1-21 16,-4-16 17-16,0 0-17 0,-2 21 17 0,-2 6-17 15,4-27 15-15,0 0-15 0,-5 40 16 0,-2 17-16 16,7-57 13-16,0 0-13 0,-5 73 13 0,5 8-13 16,0-81 10-16,0 0-10 0,5 88 10 0,7-6-10 15,1 3-623-15</inkml:trace>
  <inkml:trace contextRef="#ctx0" brushRef="#br0" timeOffset="11019.84">28008 4259 415 0,'0'0'0'0,"0"0"0"15,0 0 0-15,0 0 2 0,0 0-2 0,0 0 3 16,0 0-3-16,0 0 5 0,0 0-5 0,0 0 6 16,18-12-6-16,-18 12 33 0,0 0-33 0,0 0 33 15,7-4-33-15,-7 4 41 0,0 0-41 0,18-8 41 16,19-10-41-16,-37 18 37 0,0 0-37 0,46-15 38 15,1-1-38-15,-47 16 31 0,0 0-31 0,57-8 31 16,13-5-31-16,-70 13 27 0,0 0-27 0,85-12 28 16,14-7-28-16,-99 19 23 0,0 0-23 0,115-17 23 0,15-2-23 15,-130 19 23-15,0 0-23 0,145-17 23 16,14-2-23-16,-159 19 18 0,0 0-18 0,176-21 19 0,4 0-19 16,-180 21 19-16,0 0-19 0,173-21 20 0,-9-1-20 15,-164 22 25-15,0 0-25 0,154-17 26 0,-6 4-26 16,-148 13 33-16,0 0-33 0,131-8 34 0,-22 1-34 15,-109 7 37-15,0 0-37 0,90-5 37 0,-11 10-37 16,-79-5 33-16,0 0-33 0,60 0 33 0,-24 0-33 0,-36 0 27 16,0 0-27-16,19-5 28 0,-12-2-28 15,-7 7 13-15,0 0-13 0,0 0 13 0,-19 7-13 0,19-7 2 16,0 0-2-16,-25 5 2 0,-10-9-2 0,0 3-902 16</inkml:trace>
  <inkml:trace contextRef="#ctx0" brushRef="#br0" timeOffset="11770.22">30352 3378 225 0,'0'0'0'0,"0"0"0"16,3 17 0-16,-3-17-4 0,0 0 4 0,4 12-4 16,1-1 4-16,-5-11-3 0,0 0 3 0,9 2-3 15,5-2 3-15,-14 0 0 0,0 0 0 0,34-6 1 0,31-9-1 16,-65 15 9-16,0 0-9 0,79-21 10 16,10-10-10-16,-89 31 32 0,0 0-32 0,106-30 33 0,17-1-33 15,-123 31 66-15,0 0-66 0,140-33 67 16,8 1-67-16,-148 32 95 0,0 0-95 0,155-37 96 0,-5 4-96 15,-150 33 87-15,0 0-87 0,147-24 88 0,-6 0-88 16,-141 24 76-16,0 0-76 0,129-19 76 0,-24 5-76 16,-105 14 58-16,0 0-58 0,99-12 58 0,-9-4-58 15,-90 16 36-15,0 0-36 0,76-12 37 0,-19 4-37 0,-57 8 11 16,0 0-11-16,46-7 11 0,-9 3-11 0,-2 2-809 16</inkml:trace>
  <inkml:trace contextRef="#ctx0" brushRef="#br0" timeOffset="12175.13">30338 4332 438 0,'0'0'0'0,"0"0"0"16,3-16 0-16,-3 16 6 0,0 0-6 0,4-12 6 0,1 3-6 15,-5 9 12-15,0 0-12 0,11-8 12 0,5-5-12 16,-16 13 19-16,0 0-19 0,33-15 19 0,29-9-19 15,-62 24 15-15,0 0-15 0,74-25 16 0,2 5-16 16,-76 20 26-16,0 0-26 0,86-16 27 0,13-1-27 16,-99 17 38-16,0 0-38 0,104-16 38 0,8 1-38 15,-112 15 40-15,0 0-40 0,116-16 41 0,16 2-41 16,-132 14 63-16,0 0-63 0,133-15 63 0,-3-6-63 0,-130 21 46 16,0 0-46-16,127-19 46 0,-7 7-46 0,-120 12 24 15,0 0-24-15,94-12 24 0,-43 6-24 0,2 3-705 16</inkml:trace>
  <inkml:trace contextRef="#ctx0" brushRef="#br0" timeOffset="13436.95">25352 4444 527 0,'0'0'0'0,"0"0"0"0,0 0 0 0,0 0 28 16,0 0-28-16,29 0 29 0,-8 0-29 0,-21 0 44 0,0 0-44 16,21 4 45-16,0-3-45 0,-21-1 45 15,0 0-45-15,13 7 46 0,-5 2-46 0,-8-9 35 0,0 0-35 16,-1 12 35-16,-14 4-35 0,15-16 38 0,0 0-38 16,-30 17 38-16,-12-2-38 0,42-15 41 0,0 0-41 0,-56 19 42 15,-13-1-42-15,69-18 51 0,0 0-51 0,-87 21 52 16,-20 1-52-16,107-22 51 0,0 0-51 0,-124 24 51 15,-17 6-51-15,141-30 34 0,0 0-34 0,-155 33 34 16,-38 6-34-16,193-39 27 0,0 0-27 0,-219 40 28 16,-22 0-28-16,241-40 25 0,0 0-25 0,-254 38 25 15,-4 2-25-15,258-40 21 0,0 0-21 0,-263 33 22 16,4-2-22-16,259-31 8 0,0 0-8 0,-256 24 9 16,9-3-9-16,247-21 0 0,0 0 0 0,-237 12 1 15,17-5-1-15,220-7-1 0,0 0 1 0,-207 0-1 0,18-4 1 16,189 4-8-16,0 0 8 0,-160-12-7 0,22-7 7 15,138 19-14-15,0 0 14 0,-120-20-14 0,16-12 14 16,104 32-19-16,0 0 19 0,-83-38-18 0,16-17 18 16,67 55-7-16,0 0 7 0,-53-66-6 0,16-10 6 15,37 76 0-15,0 0 0 0,-28-85 0 0,6 4 0 16,22 81 3-16,0 0-3 0,-19-88 3 0,-4-13-3 16,23 101 14-16,0 0-14 0,-25-98 15 0,1-3-15 0,24 101 21 15,0 0-21-15,-27-105 22 0,10-11-22 0,17 116 26 16,0 0-26-16,-15-118 27 0,5 12-27 0,10 106 31 15,0 0-31-15,-7-115 32 0,3-12-32 0,4 127 29 16,0 0-29-16,-1-133 30 0,1 5-30 0,0 128 23 0,0 0-23 16,3-126 23-16,2 4-23 0,-5 122 18 0,0 0-18 15,4-117 19-15,-2 16-19 0,-2 101 13 0,0 0-13 16,3-97 13-16,-1 4-13 0,-2 93 8 0,0 0-8 0,3-85 8 16,1 18-8-16,-4 67 5 0,0 0-5 0,4-54 5 15,-3 26-5-15,-1 28 2 0,0 0-2 0,0-19 3 16,0 5-3-16,0 14 2 0,0 0-2 0,0-10 2 15,0 5-2-15,0 5 1 0,0 0-1 0,0 0 1 16,0-9-1-16,0 9 1 0,0 0-1 0,0 0 1 16,-1 18-1-16,1-18 0 0,0 0 0 0,-6 27 1 15,-1 10-1-15,7-37 0 0,0 0 0 0,-9 52 1 16,-8 20-1-16,17-72 0 0,0 0 0 0,-21 75 1 16,-4 1-1-16,25-76 0 0,0 0 0 0,-27 76 1 15,4-3-1-15,23-73 0 0,0 0 0 0,-28 72 1 0,2 10-1 16,26-82 0-16,0 0 0 0,-27 76 1 0,1-10-1 15,26-66 0-15,0 0 0 0,-27 51 0 0,3-11 0 16,24-40 0-16,0 0 0 0,-18 28 0 0,4-18 0 16,14-10 0-16,0 0 0 0,-9 4 1 0,9-4-1 15,0 0 0-15,0 0 0 0,-4-9 1 0,4-8-1 16,0 17 1-16,0 0-1 0,6-40 1 0,8-24-1 16,-14 64 1-16,0 0-1 0,21-81 1 0,11-8-1 0,-32 89 1 15,0 0-1-15,40-88 1 0,13-9-1 0,-53 97 0 16,0 0 0-16,55-102 0 0,3-3 0 0,-58 105-4 0,0 0 4 15,55-101-4-15,-7 20 4 0,-48 81-19 16,0 0 19-16,38-73-18 0,-6 6 18 0,-32 67-33 16,0 0 33-16,23-49-33 0,-5 25 33 0,-18 24-26 0,0 0 26 15,12-9-25-15,6 15 25 0,-18-6-19 0,0 0 19 16,19 31-18-16,-6 22 18 0,-13-53-13 0,0 0 13 16,15 76-12-16,7 16 12 0,-22-92-5 0,0 0 5 0,33 99-5 15,15 1 5-15,-48-100-2 0,0 0 2 0,56 85-1 16,3-21 1-16,2-3-1077 0</inkml:trace>
  <inkml:trace contextRef="#ctx0" brushRef="#br0" timeOffset="20131.62">24149 1907 169 0,'0'0'0'16,"0"0"0"-16,-46 0 0 0,46 0 7 0,0 0-7 16,-37 5 7-16,7 2-7 0,30-7 31 0,0 0-31 0,-20 0 31 15,6 0-31-15,14 0 27 0,0 0-27 0,0 0 27 16,0 0-27-16,0 0 16 0,0 0-16 0,18-7 16 15,23-1-16-15,-41 8 15 0,0 0-15 0,54-9 15 16,15 2-15-16,-69 7 9 0,0 0-9 0,71-9 9 16,-2 1-9-16,-69 8 2 0,0 0-2 0,65-7 3 15,-7-2-3-15,-58 9 1 0,0 0-1 0,44-7 1 16,-19 6-1-16,-25 1 0 0,0 0 0 0,16 0 1 16,-7 0-1-16,-9 0 1 0,0 0-1 0,0 0 2 15,-23 0-2-15,23 0 2 0,0 0-2 0,-34 5 2 16,-12 7-2-16,46-12 5 0,0 0-5 0,-56 12 5 15,-10-3-5-15,66-9 7 0,0 0-7 0,-67 10 7 0,6-5-7 16,61-5 9-16,0 0-9 0,-55 9 10 0,11 1-10 16,44-10 6-16,0 0-6 0,-32 9 6 0,9-6-6 15,23-3 1-15,0 0-1 0,-10 2 2 0,10-2-2 16,0 0 0-16,0 0 0 0,14 3 1 0,16-6-1 16,-30 3 0-16,0 0 0 0,47-5 0 0,24-4 0 15,-71 9-1-15,0 0 1 0,76-7 0 0,5-1 0 0,-81 8-1 16,0 0 1-16,85-7-1 0,6-2 1 0,-91 9-2 15,0 0 2-15,94-9-1 0,-9 2 1 0,-85 7 0 16,0 0 0-16,70-1 0 0,-11-3 0 0,-59 4 1 16,0 0-1-16,42 0 2 0,-19 0-2 0,-23 0 10 0,0 0-10 15,9 4 10-15,-9-4-10 0,0 0 20 0,0 0-20 16,-32 12 21-16,-18-3-21 0,50-9 22 0,0 0-22 16,-68 12 23-16,-19-4-23 0,87-8 19 0,0 0-19 15,-93 12 19-15,-1-3-19 0,94-9 14 0,0 0-14 16,-97 10 14-16,0-4-14 0,97-6 10 0,0 0-10 0,-92 7 10 15,9-2-10-15,83-5 7 0,0 0-7 16,-72 7 8-16,15-7-8 0,57 0 3 0,0 0-3 0,-38 0 3 16,13-4-3-16,25 4 3 0,0 0-3 0,-12-3 4 15,12 3-4-15,0 0 4 0,0 0-4 0,14-12 4 16,28-6-4-16,-42 18 3 0,0 0-3 0,62-19 4 16,17-1-4-16,-79 20 4 0,0 0-4 0,88-21 4 15,8 2-4-15,-96 19 5 0,0 0-5 0,102-18 5 16,6 3-5-16,-108 15 5 0,0 0-5 0,107-21 6 15,-2 5-6-15,-105 16 15 0,0 0-15 0,102-15 16 0,6 3-16 16,-108 12 15-16,0 0-15 0,100-9 15 0,-10 6-15 16,-90 3 18-16,0 0-18 0,72 0 19 0,-22 3-19 15,-50-3 12-15,0 0-12 0,33 4 13 0,-15-8-13 16,1 4-568-16</inkml:trace>
  <inkml:trace contextRef="#ctx0" brushRef="#br0" timeOffset="20956.39">23889 1810 147 0,'0'0'0'0,"0"0"0"0,-12 21 0 16,12-21 6-16,0 0-6 0,-9 21 7 0,4-6-7 15,5-15 5-15,0 0-5 0,2 12 5 0,7-6-5 16,-9-6 2-16,0 0-2 0,21 3 2 0,14-3-2 16,-35 0 1-16,0 0-1 0,48-3 1 0,17 1-1 15,-65 2 0-15,0 0 0 0,78-4 1 0,10 8-1 0,-88-4 0 16,0 0 0-16,86 5 0 0,1 7 0 15,-87-12 0-15,0 0 0 0,86 24 0 0,4 13 0 16,2-1-73-16</inkml:trace>
  <inkml:trace contextRef="#ctx0" brushRef="#br0" timeOffset="21889.28">24608 1519 292 0,'0'0'0'0,"-13"18"0"0,-20 28 0 15,33-46-2-15,0 0 2 0,-44 58-2 0,0 11 2 16,44-69-1-16,0 0 1 0,-50 60-1 0,2-11 1 16,48-49 2-16,0 0-2 0,-47 36 2 0,-3-3-2 15,50-33 8-15,0 0-8 0,-45 24 8 0,2-8-8 16,43-16 16-16,0 0-16 0,-35 12 17 0,8-3-17 15,27-9 23-15,0 0-23 0,-19 3 24 0,7 1-24 16,12-4 27-16,0 0-27 0,-9 0 28 0,2-4-28 0,7 4 27 16,0 0-27-16,0 0 27 0,0 0-27 0,0 0 23 15,0 0-23-15,0 0 24 0,0 0-24 0,0 0 19 16,0 0-19-16,16-9 19 0,7 6-19 0,-23 3 22 0,0 0-22 16,30-9 22-16,7 6-22 0,-37 3 22 15,0 0-22-15,35-4 23 0,-3 4-23 0,-32 0 20 0,0 0-20 16,31 4 21-16,5 4-21 0,-36-8 17 0,0 0-17 0,37 13 18 15,2 2-18-15,-39-15 11 0,0 0-11 16,44 21 11-16,7 7-11 0,-51-28 8 0,0 0-8 0,62 33 8 16,15-6-8-16,-77-27 5 0,0 0-5 0,82 24 5 15,-5-8-5-15,-77-16 4 0,0 0-4 0,81 0 4 16,9-19-4-16,-1 2-541 0</inkml:trace>
  <inkml:trace contextRef="#ctx0" brushRef="#br0" timeOffset="22535.53">24768 1725 807 0,'0'0'0'0,"0"0"0"15,11-3 0-15,-11 3 4 0,0 0-4 0,12 0 4 16,8 0-4-16,-20 0 14 0,0 0-14 0,30 0 14 0,8 3-14 16,-38-3 16-16,0 0-16 0,50 2 17 0,13-4-17 15,-63 2 18-15,0 0-18 0,69-3 18 0,11-9-18 16,-80 12 11-16,0 0-11 0,83-16 12 0,3-5-12 15,-86 21 12-15,0 0-12 0,99-24 12 0,14-3-12 16,-113 27 13-16,0 0-13 0,116-28 13 0,8-2-13 16,-124 30 15-16,0 0-15 0,120-24 16 0,2 9-16 15,-122 15 18-15,0 0-18 0,114-9 18 0,-8 6-18 0,-106 3 16 16,0 0-16-16,99 3 16 0,-11 4-16 0,-88-7 14 16,0 0-14-16,69 5 14 0,-32-5-14 0,0 0-774 0</inkml:trace>
  <inkml:trace contextRef="#ctx0" brushRef="#br0" timeOffset="31948.23">29535 3475 371 0,'0'0'0'0,"0"0"0"0,0 0 0 0,0 0 25 0,0 0-25 15,37 17 26-15,-5-3-26 0,-32-14 51 0,0 0-51 16,39 21 51-16,5 0-51 0,-44-21 32 0,0 0-32 16,44 24 33-16,0 0-33 0,-44-24 21 0,0 0-21 15,46 21 22-15,10-2-22 0,-56-19 12 0,0 0-12 16,64 21 12-16,6-6-12 0,-70-15 13 0,0 0-13 0,71 18 13 15,-2 1-13-15,-69-19 7 0,0 0-7 0,65 24 7 16,-5 5-7-16,-60-29 8 0,0 0-8 0,48 28 8 16,-11 8-8-16,-37-36 12 0,0 0-12 0,21 40 13 15,-16 9-13-15,-5-49 12 0,0 0-12 0,-16 48 12 16,-22 6-12-16,38-54 13 0,0 0-13 0,-60 55 14 16,-27 14-14-16,87-69 12 0,0 0-12 0,-101 76 13 15,-13 9-13-15,114-85 11 0,0 0-11 0,-127 94 12 16,-7-6-12-16,134-88 10 0,0 0-10 0,-143 81 11 15,5-5-11-15,-1-3-583 0</inkml:trace>
  <inkml:trace contextRef="#ctx0" brushRef="#br0" timeOffset="34319.55">27950 3006 191 0,'0'0'0'0,"0"0"0"0,5-12 0 15,-5 12 3-15,0 0-3 0,6-12 3 0,-1 3-3 16,-5 9 7-16,0 0-7 0,7-10 8 0,5-8-8 16,-12 18 5-16,0 0-5 0,18-20 6 0,1 1-6 15,-19 19 7-15,0 0-7 0,30-18 7 0,16-1-7 16,-46 19 7-16,0 0-7 0,50-17 7 0,-8 10-7 15,-42 7 18-15,0 0-18 0,41 4 18 0,-2 4-18 16,-39-8 26-16,0 0-26 0,31 21 26 0,-13 14-26 0,-18-35 32 16,0 0-32-16,7 41 33 0,-9 11-33 0,2-52 31 15,0 0-31-15,-10 52 31 0,-12-2-31 0,22-50 26 16,0 0-26-16,-22 49 27 0,-3-4-27 0,25-45 22 0,0 0-22 16,-25 38 23-16,0-9-23 0,25-29 18 0,0 0-18 15,-19 21 18-15,1-11-18 0,18-10 15 0,0 0-15 16,-12 5 15-16,1-5-15 0,11 0 18 0,0 0-18 15,0 0 19-15,-8-12-19 0,8 12 22 0,0 0-22 16,3-15 23-16,8-10-23 0,-11 25 21 0,0 0-21 0,16-29 22 16,3-2-22-16,-19 31 14 0,0 0-14 0,19-33 14 15,4-12-14-15,-23 45 10 0,0 0-10 0,22-43 10 16,-7 10-10-16,-15 33 7 0,0 0-7 0,16-36 8 16,2-4-8-16,-18 40 19 0,0 0-19 0,16-33 20 15,-7 17-20-15,-9 16 20 0,0 0-20 0,12-12 20 16,9-5-20-16,-21 17 17 0,0 0-17 0,21-16 18 15,-5 8-18-15,-16 8 12 0,0 0-12 0,14 8 12 16,2 20-12-16,-16-28 8 0,0 0-8 0,9 41 9 16,-11 20-9-16,2-61 8 0,0 0-8 0,-5 64 8 15,0 4-8-15,5-68 12 0,0 0-12 0,1 58 12 16,12-6-12-16,-13-52 17 0,0 0-17 0,25 45 18 16,12-8-18-16,-37-37 20 0,0 0-20 0,60 26 20 0,24-16-20 15,-84-10 16-15,0 0-16 0,103-9 16 0,17-18-16 16,-120 27 5-16,0 0-5 0,128-51 5 0,8-33-5 15,0-1-788-15</inkml:trace>
  <inkml:trace contextRef="#ctx0" brushRef="#br0" timeOffset="38902.68">31937 2300 662 0,'0'0'0'0,"0"0"0"0,-29-17 0 15,29 17 0-15,0 0 0 0,-35-19 1 0,-21 1-1 16,56 18-10-16,0 0 10 0,-69-15-9 0,-11 6 9 16,3 2-423-16</inkml:trace>
  <inkml:trace contextRef="#ctx0" brushRef="#br0" timeOffset="39318.75">30825 2319 550 0,'0'0'0'0,"-30"21"0"0,-51 31 0 16,81-52 8-16,0 0-8 0,-103 81 9 0,-4 16-9 0,107-97 22 16,0 0-22-16,-115 121 23 0,4 21-23 15,111-142 24-15,0 0-24 0,-113 164 24 0,3 15-24 0,110-179 18 0,0 0-18 16,-91 185 19-16,17 9-19 0,74-194 28 16,0 0-28-16,-52 195 29 0,22-5-29 0,30-190 27 15,0 0-27-15,-10 189 28 0,19-4-28 0,-9-185 27 0,0 0-27 16,26 179 27-16,15-17-27 0,-41-162 21 0,0 0-21 0,65 140 22 15,27-25-22-15,-92-115 19 0,0 0-19 16,107 100 20-16,17-8-20 0,-124-92 16 0,0 0-16 0,143 72 16 16,25-23-16-16,-168-49 21 0,0 0-21 0,176 26 22 15,8-19-22-15,-184-7 33 0,0 0-33 0,187-12 33 16,10-25-33-16,-197 37 37 0,0 0-37 0,196-59 38 16,-2-18-38-16,-194 77 36 0,0 0-36 0,187-97 37 15,-3-21-37-15,-184 118 32 0,0 0-32 0,175-128 32 16,-10-14-32-16,-165 142 44 0,0 0-44 0,154-157 44 15,-6-22-44-15,-148 179 46 0,0 0-46 0,124-190 46 16,-29-4-46-16,-95 194 40 0,0 0-40 0,62-197 41 16,-30 3-41-16,-32 194 38 0,0 0-38 0,0-197 38 15,-36 1-38-15,36 196 32 0,0 0-32 0,-67-185 32 0,-35 7-32 16,102 178 26-16,0 0-26 0,-131-158 26 0,-24 13-26 16,155 145 20-16,0 0-20 0,-178-133 20 0,-23-4-20 15,201 137 12-15,0 0-12 0,-223-116 13 0,-17 22-13 16,240 94 4-16,0 0-4 0,-236-105 4 0,13-25-4 15,1-3-1308-15</inkml:trace>
  <inkml:trace contextRef="#ctx0" brushRef="#br0" timeOffset="46302.05">29595 857 947 0,'2'29'0'0,"-2"-29"60"0,0 0-60 15,3 73 61-15,1 12-61 0,-4-85 68 16,0 0-68-16,5 79 69 0,0-4-69 0,-5-75 53 15,0 0-53-15,6 67 53 0,2-13-53 0,-8-54 43 0,0 0-43 16,9 43 44-16,-2-14-44 0,-7-29 27 0,0 0-27 0,6 23 27 16,-5-6-27-16,-1-17 25 0,0 0-25 0,-1 16 25 15,-5-8-25-15,6-8 21 0,0 0-21 0,-9 0 22 16,-1-3-22-16,10 3 17 0,0 0-17 0,-12-9 17 16,-4-6-17-16,16 15 18 0,0 0-18 0,-18-30 19 15,0-10-19-15,18 40 19 0,0 0-19 0,-8-51 20 16,13-24-20-16,-5 75 17 0,0 0-17 0,14-88 17 15,5 0-17-15,-19 88 16 0,0 0-16 0,23-90 17 16,4 1-17-16,-27 89 11 0,0 0-11 0,24-76 11 16,-6 19-11-16,-18 57 8 0,0 0-8 0,12-40 8 15,-4 16-8-15,-8 24 3 0,0 0-3 0,5-15 3 0,0 6-3 16,-5 9 1-16,0 0-1 0,7 3 1 0,2 18-1 16,-9-21 0-16,0 0 0 0,5 31 0 0,-5 18 0 15,0-49 0-15,0 0 0 0,0 57 0 0,4 3 0 16,-4-60-1-16,0 0 1 0,3 64 0 0,-1-1 0 15,-2-63-1-15,0 0 1 0,2 64-1 0,1-7 1 16,-3-57-1-16,0 0 1 0,4 55 0 0,-1-13 0 16,-3-42-1-16,0 0 1 0,4 27 0 0,-2-7 0 15,-2-20-1-15,0 0 1 0,0 0 0 0,0 0 0 0,0 0-1 16,0 0 1-16,10-20 0 0,-3-21 0 0,-7 41-1 16,0 0 1-16,16-55 0 0,5-3 0 0,-21 58 0 15,0 0 0-15,27-67 0 0,6-2 0 0,-33 69 0 0,0 0 0 16,36-69 0-16,-3 11 0 0,-33 58 0 0,0 0 0 15,30-52 0-15,-7 16 0 0,-23 36-3 0,0 0 3 0,18-21-2 16,-8 9 2-16,-10 12-6 0,0 0 6 16,13-7-6-16,8 11 6 0,-21-4-11 0,0 0 11 15,23 15-11-15,-5 22 11 0,-18-37-16 0,0 0 16 0,10 48-15 16,-6 2 15-16,-4-50-15 0,0 0 15 0,1 59-14 16,5-5 14-16,-6-54-15 0,0 0 15 0,7 55-15 15,2 2 15-15,-9-57-14 0,0 0 14 0,8 52-13 16,1-7 13-16,-9-45-5 0,0 0 5 0,9 37-5 15,0-1 5-15,-9-36-1 0,0 0 1 0,11 24 0 16,1-12 0-16,-12-12 0 0,0 0 0 0,10 5 0 16,-10-5 0-16,0 0 1 0,0 0-1 0,23-20 1 0,16-32-1 15,-39 52 3-15,0 0-3 0,43-61 4 0,-1 4-4 16,-42 57 5-16,0 0-5 0,41-57 6 0,-3 5-6 16,-38 52 7-16,0 0-7 0,36-57 7 0,-8 0-7 15,-28 57 7-15,0 0-7 0,23-56 8 0,-7 3-8 16,-16 53 4-16,0 0-4 0,12-43 4 0,-7 6-4 15,-5 37 1-15,0 0-1 0,2-27 1 0,-4 9-1 16,2 18 0-16,0 0 0 0,-5-8 0 0,-4 8 0 16,9 0 0-16,0 0 0 0,-10 17 0 0,-4 19 0 15,14-36-1-15,0 0 1 0,-15 52 0 0,7 5 0 0,8-57-2 16,0 0 2-16,-7 52-2 0,1-3 2 0,6-49-4 16,0 0 4-16,-2 41-3 0,6-6 3 0,-4-35-5 0,0 0 5 15,7 29-4-15,4-5 4 0,-11-24-5 0,0 0 5 16,12 16-5-16,2-7 5 0,-14-9-5 15,0 0 5-15,12 0-4 0,-4 3 4 0,-8-3-2 0,0 0 2 16,15-12-1-16,17-16 1 0,-32 28-1 0,0 0 1 0,39-33 0 16,-5 1 0-16,-34 32 0 0,0 0 0 15,30-40 0-15,3-9 0 0,-33 49 0 0,0 0 0 0,30-43 1 16,-11 19-1-16,-19 24 0 0,0 0 0 0,18-14 1 16,3 4-1-16,-21 10 1 0,0 0-1 0,23 3 1 15,-3 9-1-15,-20-12 1 0,0 0-1 0,16 24 1 16,-11 9-1-16,-5-33 0 0,0 0 0 0,-2 44 1 15,-5 4-1-15,7-48 0 0,0 0 0 0,-12 61 0 16,-4 11 0-16,16-72 0 0,0 0 0 0,-18 85 0 16,-1 8 0-16,19-93 0 0,0 0 0 0,-25 101 0 15,-9 11 0-15,34-112 1 0,0 0-1 0,-42 111 1 16,-11-7-1-16,53-104 3 0,0 0-3 0,-62 102 4 16,-6-9-4-16,68-93 6 0,0 0-6 0,-73 92 7 0,6-7-7 15,67-85 9-15,0 0-9 0,-60 69 10 0,9-13-10 16,51-56 9-16,0 0-9 0,-44 38 10 0,9-16-10 15,35-22 6-15,0 0-6 0,-27 5 7 0,9-10-7 16,18 5 4-16,0 0-4 0,-10-24 5 0,8-23-5 16,2 47 1-16,0 0-1 0,7-62 1 0,11-14-1 15,-18 76 0-15,0 0 0 0,26-94 0 0,11-10 0 0,-37 104-9 16,0 0 9-16,48-114-9 0,12-19 9 0,-60 133-34 16,0 0 34-16,72-142-33 0,20-10 33 0,-92 152-68 15,0 0 68-15,87-139-68 0,-12 36 68 0,1-6-1049 0</inkml:trace>
  <inkml:trace contextRef="#ctx0" brushRef="#br0" timeOffset="46840.15">31555 180 757 0,'0'0'0'15,"-52"12"0"-15,-8 11-3 16,0 6 1-16,7 7 1 16,7 9 1-16,10 7 1 15,12 0 1-15,10-10 7 16,12-2 1-16,12-4 6 16,10 0 1-16,8-5-17 0,-28-31 19 15,0 0-19-15,35 37 19 0,8 4-19 0,-43-41 23 16,0 0-23-16,42 43 23 0,2-6-23 0,-44-37 31 15,0 0-31-15,43 36 31 0,-5 6-31 0,-38-42 35 0,0 0-35 16,32 36 36-16,-7 0-36 0,-25-36 41 0,0 0-41 0,16 32 41 16,-11-3-41-16,-5-29 35 0,0 0-35 15,-7 28 36-15,-11-4-36 0,18-24 26 0,0 0-26 0,-30 21 26 16,-12 3-26-16,42-24 22 0,0 0-22 0,-48 21 22 16,-6 6-22-16,54-27 13 0,0 0-13 0,-52 21 14 15,7-5-14-15,45-16 9 0,0 0-9 0,-39 8 10 16,5-8-10-16,34 0 5 0,0 0-5 0,-23-14 5 15,11-10-5-15,12 24 0 0,0 0 0 0,3-36 0 16,20 0 0-16,0-1-936 0</inkml:trace>
  <inkml:trace contextRef="#ctx0" brushRef="#br0" timeOffset="47262.02">31944 517 410 0,'0'0'0'16,"0"0"0"-16,0 0 0 0,-2-6 0 0,-12 0 0 15,14 6-1-15,0 0 1 0,-25 6 0 0,-8 9 0 16,33-15-1-16,0 0 1 0,-39 21 0 0,-2 7 0 0,41-28-1 16,0 0 1-16,-39 36-1 0,4 12 1 0,35-48 0 15,0 0 0-15,-30 57 0 0,9 7 0 0,21-64 7 0,0 0-7 16,-14 58 8-16,5-10-8 0,9-48 49 15,0 0-49-15,-2 36 50 0,9-8-50 0,-7-28 79 16,0 0-79-16,11 12 79 0,1-8-79 0,-12-4 76 0,0 0-76 16,27-4 77-16,15-11-77 0,-42 15 71 15,0 0-71-15,51-30 71 0,6-13-71 0,-57 43 59 0,0 0-59 16,54-52 59-16,-2-10-59 0,-52 62 50 0,0 0-50 16,42-61 50-16,-12 13-50 0,-30 48 35 0,0 0-35 0,19-40 36 15,-10 4-36-15,-9 36 28 0,0 0-28 0,-3-28 28 16,-17 12-28-16,20 16 20 0,0 0-20 0,-30 4 21 15,-12 15-21-15,42-19 14 0,0 0-14 0,-44 33 15 16,5 6-15-16,39-39 7 0,0 0-7 0,-32 49 8 16,9-1-8-16,23-48 5 0,0 0-5 0,-12 42 6 15,12-6-6-15,0-36 0 0,0 0 0 0,10 28 0 16,10-4 0-16,-1 0-1001 0</inkml:trace>
  <inkml:trace contextRef="#ctx0" brushRef="#br0" timeOffset="47605.18">32120 490 743 0,'-9'15'0'0,"9"-15"2"0,0 0-2 16,-28 66 3-16,0 15-3 0,28-81 0 0,0 0 0 0,-19 92 0 15,11 9 0-15,8-101 10 0,0 0-10 0,0 102 10 16,8 10-10-16,-8-112 25 15,0 0-25-15,12 113 26 0,6 1-26 0,-18-114 21 0,0 0-21 0,17 117 21 16,1 5-21-16,-18-122 20 0,0 0-20 0,21 112 20 16,5-12-20-16,-1-3-616 0</inkml:trace>
  <inkml:trace contextRef="#ctx0" brushRef="#br0" timeOffset="48252.23">32344 202 385 0,'0'9'38'0,"-8"21"1"15,-3-3 1-15,4-11 1 16,3-8 9-16,4-8 0 16,-7 7 9-16,7-7 0 15,0 0-5-15,-5-12 1 16,5 5-10-16,2-1 1 0,1-1-7 15,1-3 1-15,-1-4-13 16,1 1 1-16,-1-3-3 16,1 3 1-16,-1 3-2 15,1 0 0-15,-2 3-3 16,-2 2 1 0,-2-2 0-16,2 9 0 0,0 0-2 15,0 9 0-15,4 12-3 16,4 19 0-16,8 20 1 15,0 13 1-15,-2 19-7 0,-5 17 0 16,-5 8-12-16,-4-117 7 16,0 0-7-16,-2 125 8 0,-5-7-8 0,7-118 4 0,0 0-4 15,-16 114 5-15,-7-2-5 0,0 4-1020 0</inkml:trace>
  <inkml:trace contextRef="#ctx0" brushRef="#br0" timeOffset="50294.13">27943 3814 303 0,'0'0'0'15,"0"0"0"-15,0 0 0 0,0 0 9 0,0 0-9 0,0 0 10 16,0 0-10-16,0 0 25 0,0 0-25 0,-19 16 25 16,12-15-25-16,7-1 30 0,0 0-30 0,0 0 31 15,-9 4-31-15,9-4 24 0,0 0-24 0,0 0 24 16,0 0-24-16,0 0 19 0,0 0-19 0,-7 7 19 16,7-7-19-16,0 0 13 0,0 0-13 0,-13 0 14 15,6-4-14-15,7 4 13 0,0 0-13 0,0 0 13 16,-12-7-13-16,12 7 24 0,0 0-24 0,-9-1 24 15,2-3-24-15,7 4 36 0,0 0-36 0,0 0 36 16,0 0-36-16,0 0 42 0,0 0-42 0,-7-7 43 0,7 7-43 16,0 0 43-16,0 0-43 0,0 0 44 0,0 0-44 15,0 0 42-15,0 0-42 0,-7-5 43 0,7 5-43 16,0 0 35-16,0 0-35 0,0 0 35 0,0 0-35 16,0 0 30-16,0 0-30 0,0-8 31 0,0 8-31 15,0 0 25-15,0 0-25 0,2-7 26 0,7-2-26 16,-9 9 19-16,0 0-19 0,28-16 20 0,18-11-20 15,-46 27 10-15,0 0-10 0,54-30 11 0,8 3-11 0,-62 27 6 16,0 0-6-16,71-30 6 0,10-1-6 0,-81 31 4 16,0 0-4-16,93-29 5 0,12 1-5 0,-105 28 2 15,0 0-2-15,112-24 3 0,17 3-3 0,-129 21 2 16,0 0-2-16,134-24 2 0,9-1-2 0,-143 25 4 0,0 0-4 16,156-24 4-16,11 9-4 0,-167 15 10 15,0 0-10-15,177-9 11 0,6 9-11 0,-183 0 17 0,0 0-17 0,187 5 17 16,-8 11-17-16,-179-16 18 0,0 0-18 15,151 24 19-15,-27 4-19 0,-124-28 21 0,0 0-21 0,97 24 21 16,-19-3-21-16,-78-21 20 0,0 0-20 0,56 19 20 16,-24-2-20-16,-32-17 16 0,0 0-16 0,9 12 17 15,-22-3-17-15,13-9 16 0,0 0-16 0,-21 7 16 16,-5 5-16-16,26-12 12 0,0 0-12 0,-23 8 12 16,10-8-12-16,13 0 11 0,0 0-11 0,-3-12 11 15,6-19-11-15,1 2-1076 0</inkml:trace>
  <inkml:trace contextRef="#ctx0" brushRef="#br0" timeOffset="50714.02">29937 3042 427 0,'0'0'0'0,"0"0"0"0,0 0 0 0,0 0 28 0,0 0-28 16,7-7 29-16,-7 7-29 0,0 0 32 0,0 0-32 16,27-8 33-16,19-8-33 0,-46 16 33 0,0 0-33 15,49-14 34-15,2 7-34 0,-51 7 26 0,0 0-26 16,50-8 27-16,1 1-27 0,-51 7 54 0,0 0-54 15,53-5 55-15,3 5-55 0,-56 0 56 0,0 0-56 16,57 8 56-16,-6 8-56 0,-51-16 50 0,0 0-50 0,44 28 51 16,-7 10-51-16,-37-38 37 0,0 0-37 0,25 48 38 15,-13 7-38-15,-12-55 31 0,0 0-31 0,-2 64 32 16,-14 11-32-16,16-75 23 0,0 0-23 0,-28 81 23 16,-9-1-23-16,37-80 20 0,0 0-20 0,-42 76 20 15,-6-15-20-15,48-61 16 0,0 0-16 0,-51 60 16 16,2-3-16-16,49-57 15 0,0 0-15 0,-55 52 16 15,-7-3-16-15,62-49 13 0,0 0-13 0,-62 41 14 16,6-10-14-16,1-1-919 0</inkml:trace>
  <inkml:trace contextRef="#ctx0" brushRef="#br0" timeOffset="57261.27">27924 6048 595 0,'0'0'0'0,"0"0"0"16,0 0 0-16,0 0 13 0,0 0-13 0,8 31 14 16,-8 2-14-16,0-33 38 0,0 0-38 0,-1 40 39 15,-5 5-39-15,6-45 45 0,0 0-45 0,-10 52 46 16,-6 5-46-16,16-57 27 0,0 0-27 0,-16 66 27 15,4 15-27-15,12-81 20 0,0 0-20 0,-13 80 20 16,3-7-20-16,10-73 14 0,0 0-14 0,-9 64 14 16,5-7-14-16,4-57 3 0,0 0-3 0,2 45 3 15,3-14-3-15,-5-31 1 0,0 0-1 0,8 21 2 0,-3-14-2 16,0 1-631-16</inkml:trace>
  <inkml:trace contextRef="#ctx0" brushRef="#br0" timeOffset="57468.74">27415 6116 807 0,'0'0'0'0,"7"-11"0"0,16-15 0 0,-23 26-3 0,0 0 3 15,34-39-3-15,10-10 3 0,-44 49-19 0,0 0 19 16,58-48-19-16,15 3 19 0,-73 45 0 0,0 0 0 15,79-37 0-15,8 3 0 0,-87 34 3 0,0 0-3 16,88-33 4-16,-2 0-4 0,2 0-518 0</inkml:trace>
  <inkml:trace contextRef="#ctx0" brushRef="#br0" timeOffset="57679.47">27184 7069 919 0,'0'0'0'0,"-7"14"0"16,-12 26 0-16,19-40 10 0,0 0-10 0,-16 43 11 15,11-5-11-15,5-38 3 0,0 0-3 0,1 28 4 16,10-12-4-16,-11-16 0 0,0 0 0 0,37 3 0 16,32-15 0-16,-69 12-6 0,0 0 6 0,90-28-6 0,16-13 6 15,-106 41-14-15,0 0 14 0,121-64-13 0,15-21 13 16,2 0-621-16</inkml:trace>
  <inkml:trace contextRef="#ctx0" brushRef="#br0" timeOffset="57761.93">28487 6455 561 0,'0'0'0'0,"5"-12"0"0,11-19 0 0,-16 31 6 15,0 0-6-15,10-37 7 0,-11 8-7 0,-1 1-371 16</inkml:trace>
  <inkml:trace contextRef="#ctx0" brushRef="#br0" timeOffset="57844.71">28416 6415 415 0,'0'0'0'0,"11"4"0"0,12 13 0 0,-23-17-26 0,0 0 26 16,31 9-25-16,10-11 25 0,-1 0-213 0</inkml:trace>
  <inkml:trace contextRef="#ctx0" brushRef="#br0" timeOffset="62702.28">29035 5730 505 0,'0'0'0'0,"0"0"0"0,2-17 0 16,-2 17 9-16,0 0-9 0,4-21 9 0,-3 5-9 15,-1 16 10-15,0 0-10 0,-5-19 10 0,-5-5-10 16,10 24 0-16,0 0 0 0,-15-29 1 0,-2-4-1 15,1-4-348-15</inkml:trace>
  <inkml:trace contextRef="#ctx0" brushRef="#br0" timeOffset="63550.77">28732 5386 550 0,'0'0'0'0,"-12"-4"0"0,-26-1 0 0,38 5 3 16,0 0-3-16,-51-7 3 0,-9 3-3 0,60 4 6 0,0 0-6 16,-61 2 6-16,-1 7-6 0,62-9 10 15,0 0-10-15,-69 9 11 0,-9 6-11 0,78-15 20 0,0 0-20 16,-81 24 21-16,3 9-21 15,78-33 25-15,0 0-25 0,-74 42 26 0,4 13-26 0,70-55 21 0,0 0-21 16,-73 61 22-16,-2 3-22 0,75-64 18 0,0 0-18 16,-76 60 18-16,5 4-18 0,71-64 15 0,0 0-15 0,-62 71 15 15,6 12-15-15,56-83 6 0,0 0-6 0,-51 87 7 16,7 5-7-16,44-92 6 0,0 0-6 0,-38 90 6 16,8 5-6-16,30-95 5 0,0 0-5 0,-19 97 6 15,12-4-6-15,7-93 6 0,0 0-6 0,0 90 6 16,9-7-6-16,-9-83 5 0,0 0-5 0,16 83 5 15,8 9-5-15,-24-92 4 0,0 0-4 0,30 88 5 16,2-13-5-16,-32-75 0 0,0 0 0 0,37 71 0 16,7-11 0-16,-44-60-1 0,0 0 1 0,52 61 0 15,4-1 0-15,-56-60-2 0,0 0 2 0,65 57-1 16,6 0 1-16,-71-57-2 0,0 0 2 0,76 49-2 0,5-13 2 16,-81-36 0-16,0 0 0 0,92 28 0 0,17-9 0 15,-109-19 0-15,0 0 0 0,122 10 0 0,16-6 0 16,-138-4 3-16,0 0-3 0,144-5 3 0,12-7-3 15,-156 12 7-15,0 0-7 0,167-25 8 0,10-6-8 16,-177 31 12-16,0 0-12 0,178-40 13 0,4-13-13 0,-182 53 14 16,0 0-14-16,173-61 15 0,-9 1-15 15,-164 60 17-15,0 0-17 0,160-61 18 0,-3-5-18 0,-157 66 17 16,0 0-17-16,159-74 18 0,0-13-18 0,-159 87 19 16,0 0-19-16,152-88 20 0,-9 3-20 0,-143 85 23 15,0 0-23-15,130-81 23 0,-10-7-23 0,-120 88 24 0,0 0-24 16,104-90 24-16,-15 1-24 0,-89 89 22 15,0 0-22-15,76-84 22 0,-13 11-22 0,-63 73 18 0,0 0-18 16,50-76 18-16,-20-14-18 0,-30 90 26 0,0 0-26 0,19-88 26 16,-12 3-26-16,-7 85 28 0,0 0-28 15,-7-80 29-15,-12 6-29 0,19 74 28 0,0 0-28 0,-27-80 28 16,-8-10-28-16,35 90 32 0,0 0-32 0,-43-83 32 16,-8 17-32-16,51 66 32 0,0 0-32 0,-58-65 33 15,-6-3-33-15,64 68 29 0,0 0-29 0,-75-69 30 16,-19 1-30-16,94 68 20 0,0 0-20 0,-99-62 21 15,-5 10-21-15,104 52 14 0,0 0-14 0,-115-45 15 16,-12 11-15-16,127 34 6 0,0 0-6 0,-137-26 6 16,-6 3-6-16,143 23 2 0,0 0-2 0,-152-16 3 15,-2 11-3-15,154 5 0 0,0 0 0 0,-164 4 1 0,-9 8-1 16,173-12 0-16,0 0 0 0,-183 24 0 16,-10 12 0-16,193-36-1 0,0 0 1 0,-195 52 0 0,-3 23 0 15,198-75-2-15,0 0 2 0,-194 79-2 0,5 3 2 16,189-82-3-16,0 0 3 0,-185 97-3 0,10 15 3 15,175-112-6-15,0 0 6 0,-168 114-5 0,4-1 5 16,164-113-6-16,0 0 6 0,-157 109-6 0,9 12 6 16,148-121-7-16,0 0 7 0,-125 112-7 0,26-9 7 0,99-103-6 15,0 0 6-15,-73 88-6 0,19-10 6 16,54-78-7-16,0 0 7 0,-30 76-7 0,24-9 7 0,6-67-11 16,0 0 11-16,29 59-10 0,34-16 10 0,-63-43-13 0,0 0 13 15,96 9-12-15,39-42 12 0,0 0-1086 16</inkml:trace>
  <inkml:trace contextRef="#ctx0" brushRef="#br0" timeOffset="65620.53">28831 6649 449 0,'0'0'0'0,"33"-7"0"0,54-12 0 0,-87 19 16 0,0 0-16 16,114-24 16-16,19-6-16 0,-133 30 51 0,0 0-51 16,145-33 51-16,17 0-51 0,-162 33 85 0,0 0-85 0,166-31 85 15,0-5-85-15,-166 36 73 0,0 0-73 16,162-33 74-16,-8 5-74 0,-154 28 26 0,0 0-26 0,146-20 26 15,-8 4-26-15,-138 16 29 0,0 0-29 0,114-12 29 16,-27 3-29-16,-87 9 26 0,0 0-26 0,65-7 26 16,-28 6-26-16,-37 1 17 0,0 0-17 0,20-12 18 15,-15-20-18-15,0 3-763 0</inkml:trace>
  <inkml:trace contextRef="#ctx0" brushRef="#br0" timeOffset="68099.73">28480 3357 404 0,'0'0'0'0,"31"0"0"0,54 4 0 16,-85-4 59-16,0 0-59 0,108 8 60 0,3 1-60 15,-111-9 38-15,0 0-38 0,123 7 39 0,3 2-39 16,-126-9 26-16,0 0-26 0,118 12 27 0,-21 2-27 15,-97-14 3-15,0 0-3 0,92 19 4 0,-13 5-4 0,-79-24 0 16,0 0 0-16,60 15 0 0,-28-13 0 0,1 0-435 16</inkml:trace>
  <inkml:trace contextRef="#ctx0" brushRef="#br0" timeOffset="68923.77">27445 2489 438 0,'0'0'0'0,"0"0"0"0,9 8 0 16,-9-8-7-16,0 0 7 0,9 16-6 0,2 17 6 15,-11-33-16-15,0 0 16 0,8 33-16 0,0 3 16 16,-8-36-12-16,0 0 12 0,7 36-12 0,1 1 12 16,-8-37-11-16,0 0 11 0,9 36-10 0,-3 0 10 0,-6-36-7 15,0 0 7-15,0 33-6 0,-2 2 6 0,2-35-2 16,0 0 2-16,-4 41-2 0,-1 8 2 0,5-49 0 16,0 0 0-16,-7 45 0 0,0-2 0 15,7-43 1-15,0 0-1 0,-9 40 1 0,-3-4-1 0,-1 2-190 16</inkml:trace>
  <inkml:trace contextRef="#ctx0" brushRef="#br0" timeOffset="69495.78">27500 2921 460 0,'0'0'0'0,"21"-15"0"16,39-30 0-16,-60 45 0 0,0 0 0 0,76-45 1 15,9 5-1-15,-85 40 1 0,0 0-1 0,83-37 1 16,-11 5-1-16,-72 32 1 0,0 0-1 0,58-28 1 15,-19 7-1-15,-39 21 6 0,0 0-6 0,30-15 6 16,-2-4-6-16,-28 19 12 0,0 0-12 0,25-14 13 16,-9-2-13-16,-16 16 17 0,0 0-17 0,18-19 17 15,6-7-17-15,1-5-342 0</inkml:trace>
  <inkml:trace contextRef="#ctx0" brushRef="#br0" timeOffset="71042.89">28882 2106 203 0,'0'0'0'0,"0"0"0"16,35 4 0-16,-35-4 6 0,0 0-6 0,34 3 7 15,-1-3-7-15,-33 0 21 0,0 0-21 0,34 5 21 0,5 7-21 16,-39-12 26-16,0 0-26 0,33 12 27 0,-10 4-27 15,-23-16 48-15,0 0-48 0,18 17 49 0,-4 6-49 16,-14-23 46-16,0 0-46 0,14 21 47 0,2-1-47 16,-16-20 41-16,0 0-41 0,21 16 41 0,4-4-41 15,-25-12 44-15,0 0-44 0,26 9 45 0,1-2-45 16,-27-7 36-16,0 0-36 0,35 1 36 0,9 3-36 0,-44-4 26 16,0 0-26-16,57-4 26 0,11-4-26 0,-68 8 35 15,0 0-35-15,76-12 35 0,14-6-35 16,-90 18 34-16,0 0-34 0,101-22 34 0,15-11-34 0,-116 33 33 0,0 0-33 15,124-36 34-15,1-4-34 0,-125 40 28 0,0 0-28 16,134-38 28-16,11 1-28 0,-145 37 24 0,0 0-24 16,139-36 24-16,-15 8-24 0,-124 28 18 0,0 0-18 15,118-24 19-15,-5 3-19 0,-113 21 15 0,0 0-15 0,104-19 16 16,-16-1-16-16,-88 20 13 0,0 0-13 0,83-21 13 16,0 2-13-16,-83 19 13 0,0 0-13 15,80-18 13-15,-8 3-13 0,-72 15 10 0,0 0-10 0,64-16 10 16,-15-1-10-16,-49 17 9 0,0 0-9 0,53-19 10 15,14-5-10-15,-67 24 9 0,0 0-9 0,71-30 9 16,1 6-9-16,-72 24 7 0,0 0-7 0,67-24 7 16,-10 5-7-16,-57 19 7 0,0 0-7 0,53-21 7 15,-1-3-7-15,-52 24 7 0,0 0-7 0,57-21 7 16,6 2-7-16,-63 19 6 0,0 0-6 0,64-14 6 16,0 4-6-16,-64 10 3 0,0 0-3 0,60-9 3 0,-6 4-3 15,1-2-947-15</inkml:trace>
  <inkml:trace contextRef="#ctx0" brushRef="#br0" timeOffset="78081.34">26168 1435 704 0,'-124'148'0'16,"124"-148"-2"-16,0 0 2 0,-100 135-2 0,-3 32 2 15,103-167-19-15,0 0 19 0,-99 197-18 16,6 21 18-16,1 0-438 0</inkml:trace>
  <inkml:trace contextRef="#ctx0" brushRef="#br0" timeOffset="78592.57">28924 7263 606 0,'0'0'0'0,"80"-7"0"15,126-10 0-15,-206 17 24 0,0 0-24 0,244-36 25 16,6-16-25-16,-250 52 9 0,0 0-9 0,254-80 10 15,1-25-10-15,-255 105 32 0,0 0-32 0,250-118 33 16,-10-9-33-16,-240 127 33 0,0 0-33 0,222-136 34 16,-15-17-34-16,-207 153 38 0,0 0-38 0,194-166 39 0,-19-8-39 15,-175 174 35-15,0 0-35 0,162-182 35 0,-8-3-35 16,-154 185 46-16,0 0-46 0,132-191 46 0,-15-2-46 16,-117 193 47-16,0 0-47 0,109-198 48 0,0-8-48 15,-109 206 44-15,0 0-44 0,96-214 45 0,-22-13-45 16,-74 227 40-16,0 0-40 0,56-228 40 0,-19 4-40 0,-37 224 33 15,0 0-33-15,16-209 34 0,-19 19-34 0,3 190 32 16,0 0-32-16,-29-187 33 0,-22 7-33 0,51 180 29 16,0 0-29-16,-77-175 29 0,-33 2-29 0,110 173 22 0,0 0-22 15,-120-166 22-15,-3 5-22 0,123 161 22 0,0 0-22 16,-136-146 22-16,-9 25-22 0,145 121 16 0,0 0-16 16,-152-114 16-16,-7-7-16 0,159 121 13 0,0 0-13 15,-158-104 14-15,-1 23-14 0,159 81 10 0,0 0-10 0,-157-69 10 16,-7 13-10-16,164 56 6 0,0 0-6 0,-177-45 7 15,-8 17-7-15,185 28 5 0,0 0-5 0,-201-20 5 16,-15 11-5-16,-1 2-1207 0</inkml:trace>
  <inkml:trace contextRef="#ctx0" brushRef="#br0" timeOffset="80259.7">32339 1949 438 0,'0'0'0'0,"0"0"0"0,7-25 0 15,-7 25 17-15,0 0-17 0,5-24 18 0,-3 3-18 16,-2 21 60-16,0 0-60 0,-3-20 61 0,-6-8-61 16,9 28 73-16,0 0-73 0,-14-24 74 0,-7-1-74 15,21 25 46-15,0 0-46 0,-34-27 47 0,-15-3-47 16,49 30 26-16,0 0-26 0,-59-27 26 0,-1 2-26 15,60 25 21-15,0 0-21 0,-70-24 22 0,-11-3-22 16,81 27 18-16,0 0-18 0,-89-25 18 0,-11 8-18 16,100 17 13-16,0 0-13 0,-106-16 13 0,-2 4-13 0,108 12 13 15,0 0-13-15,-113-12 14 0,-3 9-14 0,116 3 13 0,0 0-13 16,-124 0 14-16,-3 3-14 0,127-3 16 16,0 0-16-16,-130 16 16 0,1 11-16 0,129-27 14 0,0 0-14 15,-138 35 15-15,-10 14-15 0,148-49 13 0,0 0-13 16,-152 51 13-16,6 1-13 0,146-52 10 0,0 0-10 15,-142 57 10-15,10 4-10 0,132-61 9 0,0 0-9 0,-138 73 10 16,-1 18-10-16,139-91 7 0,0 0-7 0,-132 90 7 16,13-1-7-16,119-89 5 0,0 0-5 0,-116 100 5 15,-1 21-5-15,117-121 3 0,0 0-3 0,-112 127 3 16,9 13-3-16,103-140 1 0,0 0-1 0,-104 147 2 16,-4 21-2-16,108-168 0 0,0 0 0 0,-104 178 1 15,7 16-1-15,97-194 0 0,0 0 0 0,-93 194 0 16,6 8 0-16,87-202 0 0,0 0 0 0,-79 203 0 15,10-10 0-15,69-193-1 0,0 0 1 0,-51 182-1 16,16-18 1-16,35-164-2 0,0 0 2 0,-15 148-2 16,24-24 2-16,-9-124-4 0,0 0 4 0,32 118-3 0,23-6 3 15,-55-112-5-15,0 0 5 0,69 106-4 0,8-9 4 16,-77-97-4-16,0 0 4 0,92 88-4 0,17-12 4 16,-109-76-5-16,0 0 5 0,117 73-4 0,1 0 4 15,-118-73-3-15,0 0 3 0,132 65-3 0,13-6 3 16,-145-59-3-16,0 0 3 0,161 49-2 0,12-17 2 15,-173-32-2-15,0 0 2 0,178 25-2 0,2-8 2 0,-180-17-2 16,0 0 2-16,183 10-1 0,1-8 1 0,-184-2-1 16,0 0 1-16,187-5 0 0,5-5 0 0,-192 10 0 15,0 0 0-15,193-21 0 0,-4-12 0 0,-189 33 0 16,0 0 0-16,187-43 0 0,-4-16 0 0,-183 59 0 16,0 0 0-16,173-64 1 0,-12 0-1 0,-161 64 2 0,0 0-2 15,143-66 2-15,-11 2-2 0,-132 64 5 16,0 0-5-16,125-80 6 0,-5-8-6 0,-120 88 13 0,0 0-13 15,110-95 13-15,-10 3-13 0,-100 92 15 0,0 0-15 16,94-105 16-16,1-25-16 0,-95 130 18 0,0 0-18 0,92-128 19 16,-6-2-19-16,-86 130 16 0,0 0-16 15,82-133 17-15,-10-13-17 0,-72 146 16 0,0 0-16 0,67-161 17 16,-9-8-17-16,-58 169 16 0,0 0-16 0,50-170 16 16,-12 13-16-16,-38 157 16 0,0 0-16 0,27-151 16 15,-13 14-16-15,-14 137 16 0,0 0-16 0,-2-133 16 16,-19 0-16-16,21 133 16 0,0 0-16 0,-37-125 16 15,-16 16-16-15,53 109 16 0,0 0-16 0,-78-105 16 16,-31-16-16-16,109 121 14 0,0 0-14 0,-132-109 14 16,-20 12-14-16,152 97 12 0,0 0-12 0,-178-94 13 0,-31-6-13 15,209 100 9-15,0 0-9 0,-241-94 10 0,-29 10-10 16,0-1-1107-16</inkml:trace>
  <inkml:trace contextRef="#ctx0" brushRef="#br0" timeOffset="81759.56">28767 2482 382 0,'0'0'0'0,"0"0"0"16,-28-16 0-16,28 16 2 0,0 0-2 0,-30-12 2 15,-16 0-2-15,46 12 0 0,0 0 0 0,-51-5 1 0,-6 5-1 16,57 0-1-16,0 0 1 0,-58 8 0 16,0 8 0-16,58-16 0 0,0 0 0 0,-65 17 0 0,-11 11 0 15,76-28 0-15,0 0 0 0,-80 31 0 0,4 11 0 16,76-42 0-16,0 0 0 0,-74 43 0 0,6 2 0 15,68-45 0-15,0 0 0 0,-71 41 0 0,-3 3 0 16,74-44 0-16,0 0 0 0,-71 48 1 0,11 16-1 16,60-64 1-16,0 0-1 0,-47 73 1 0,15 12-1 15,32-85 4-15,0 0-4 0,-20 81 4 0,17-5-4 0,3-76 6 16,0 0-6-16,9 83 6 0,10 12-6 0,-19-95 6 16,0 0-6-16,32 94 6 0,19-13-6 0,-51-81 5 15,0 0-5-15,62 69 6 0,7-10-6 0,-69-59 4 16,0 0-4-16,77 50 5 0,15-6-5 0,-92-44 3 0,0 0-3 15,102 29 4-15,10-6-4 0,-112-23 6 0,0 0-6 16,116 8 6-16,2-11-6 0,-118 3 17 0,0 0-17 16,117-18 17-16,-10-6-17 0,-107 24 34 0,0 0-34 0,105-34 34 15,-5-5-34-15,-100 39 46 16,0 0-46-16,95-48 46 0,-3-4-46 0,-92 52 45 0,0 0-45 0,80-66 46 16,-15-17-46-16,-65 83 47 0,0 0-47 0,51-85 48 15,-9 9-48-15,-42 76 58 0,0 0-58 0,29-78 59 16,-15-6-59-16,-14 84 65 0,0 0-65 0,0-89 65 15,-14-4-65-15,14 93 57 0,0 0-57 0,-34-90 58 16,-21 5-58-16,55 85 50 0,0 0-50 0,-77-88 50 16,-29-9-50-16,106 97 45 0,0 0-45 0,-131-92 46 15,-33 18-46-15,164 74 22 0,0 0-22 0,-192-71 23 16,-31 9-23-16,1-2-1019 0</inkml:trace>
  <inkml:trace contextRef="#ctx0" brushRef="#br0" timeOffset="100121.58">18103 8122 359 0,'0'0'0'0,"0"0"0"0,0 0 0 16,0 0 16-16,0 0-16 0,0 0 17 0,0 0-17 16,0 0 72-16,0 0-72 0,0 0 72 0,0 0-72 15,0 0 75-15,0 0-75 0,0 0 75 0,28-2-75 16,-28 2 42-16,0 0-42 0,32 0 42 0,17-5-42 16,-49 5 24-16,0 0-24 0,60-4 24 0,7 1-24 15,-67 3 24-15,0 0-24 0,71-4 24 0,5 1-24 0,-76 3 16 16,0 0-16-16,83-4 16 0,8 3-16 15,-91 1 10-15,0 0-10 0,99 0 10 0,4 1-10 0,-103-1 10 16,0 0-10-16,109 4 11 0,13-6-11 0,-122 2 14 0,0 0-14 16,125 0 15-16,6 2-15 0,-131-2 24 0,0 0-24 15,132 1 24-15,13-1-24 0,-145 0 28 0,0 0-28 16,141 0 29-16,-5 2-29 0,-136-2 34 0,0 0-34 16,127 4 34-16,-5-1-34 0,-122-3 34 15,0 0-34-15,114 4 34 0,-1 1-34 0,-113-5 25 0,0 0-25 0,106 3 26 16,-10 6-26-16,-96-9 22 0,0 0-22 0,88 7 22 15,-12 1-22-15,-76-8 17 0,0 0-17 0,61 6 18 16,-9-3-18-16,-52-3 12 0,0 0-12 0,37 0 13 16,-20 0-13-16,-17 0 9 0,0 0-9 0,7-9 10 15,-12-13-10-15,0-1-978 0</inkml:trace>
  <inkml:trace contextRef="#ctx0" brushRef="#br0" timeOffset="111667.15">17896 7872 404 0,'0'0'0'0,"18"-1"0"15,23-1 0-15,-41 2 18 0,0 0-18 0,53 0 18 16,10 0-18-16,-63 0 33 0,0 0-33 0,74 0 34 15,20-4-34-15,-94 4 44 0,0 0-44 0,100 0 44 16,3 0-44-16,-103 0 39 0,0 0-39 0,107 4 39 16,12-1-39-16,-119-3 27 0,0 0-27 0,120 6 27 15,3-1-27-15,-123-5 30 0,0 0-30 0,129 7 31 0,14 1-31 16,-143-8 28-16,0 0-28 0,148 7 28 16,6 2-28-16,-154-9 24 0,0 0-24 0,153 5 24 0,-6 2-24 15,-147-7 19-15,0 0-19 0,148 7 20 16,-9-2-20-16,-139-5 16 0,0 0-16 0,138 5 16 0,-11-3-16 15,-127-2 21-15,0 0-21 0,124 5 22 0,-10-1-22 16,-114-4 18-16,0 0-18 0,108 5 18 0,-8-2-18 16,-100-3 22-16,0 0-22 0,98 4 22 0,-5 1-22 15,-93-5 16-15,0 0-16 0,88 7 17 0,-10-4-17 0,-78-3 12 16,0 0-12-16,76 0 12 0,-4 0-12 0,-72 0 7 16,0 0-7-16,65-1 8 0,1-1-8 0,-66 2 8 15,0 0-8-15,56-4 8 0,-13 1-8 0,-43 3 5 16,0 0-5-16,31-2 6 0,-8 2-6 0,-23 0 4 0,0 0-4 15,14 0 5-15,-5-2-5 0,-9 2 3 0,0 0-3 16,0 0 4-16,9-3-4 0,-9 3 5 16,0 0-5-16,0 0 5 0,0 0-5 0,0 0 5 0,0 0-5 15,-12 0 6-15,-20 3-6 0,32-3 5 16,0 0-5-16,-46 7 5 0,-17 2-5 0,63-9 8 0,0 0-8 16,-66 9 8-16,1-2-8 0,65-7 11 0,0 0-11 0,-64 0 12 15,-8 0-12-15,72 0 8 0,0 0-8 0,-81-4 9 16,-6 4-9-16,87 0 10 0,0 0-10 0,-90 4 10 15,-5-4-10-15,95 0 9 0,0 0-9 0,-99 1 10 16,-17 3-10-16,116-4 6 0,0 0-6 0,-118 8 6 16,-11 6-6-16,129-14 1 0,0 0-1 0,-133 16 2 15,-8 1-2-15,141-17 0 0,0 0 0 0,-157 12 0 16,-16 0 0-16,173-12-1 0,0 0 1 0,-176 13 0 0,5-7 0 16,171-6-1-16,0 0 1 0,-163 9 0 15,13 2 0-15,150-11-2 0,0 0 2 0,-148 10-1 0,-2-1 1 16,150-9-1-16,0 0 1 0,-136 6-1 0,16 3 1 15,120-9-1-15,0 0 1 0,-116 5-1 0,6 4 1 16,110-9-1-16,0 0 1 0,-102 10-1 0,14 8 1 16,88-18-3-16,0 0 3 0,-87 14-2 0,8-8 2 15,79-6-4-15,0 0 4 0,-69 2-3 0,9-2 3 16,60 0-5-16,0 0 5 0,-44-3-4 0,14-6 4 16,30 9-7-16,0 0 7 0,-16-7-6 0,16 7 6 0,0 0-4 15,0 0 4-15,-4-7-3 0,13-1 3 16,-9 8-2-16,0 0 2 0,27-11-2 0,27-4 2 0,-54 15-3 15,0 0 3-15,64-14-2 0,14 5 2 0,-78 9-2 0,0 0 2 16,88-9-1-16,12-3 1 0,-100 12-1 0,0 0 1 16,106-8 0-16,7 1 0 0,-113 7-1 0,0 0 1 15,120-5-1-15,11-1 1 0,-131 6-2 0,0 0 2 16,130-5-1-16,3 0 1 0,-133 5-2 0,0 0 2 16,139-7-2-16,6 2 2 0,-145 5-1 0,0 0 1 0,145-7 0 15,1-3 0-15,-146 10 0 0,0 0 0 0,141-13 0 16,-12 3 0-16,-129 10 0 0,0 0 0 0,125-10 0 15,-3 3 0-15,-122 7 1 0,0 0-1 0,113-9 1 16,-14 2-1-16,-99 7 2 0,0 0-2 0,92-8 2 16,-6 1-2-16,-86 7 4 0,0 0-4 0,85-6 4 15,-9-1-4-15,-76 7 5 0,0 0-5 0,77-1 5 16,-10-1-5-16,-67 2 4 0,0 0-4 0,64-2 5 16,-6-5-5-16,-58 7 5 0,0 0-5 0,58-5 5 15,-1 0-5-15,-57 5 5 0,0 0-5 0,51-3 6 16,-9 3-6-16,-42 0 5 0,0 0-5 0,32 0 5 0,-9-2-5 15,-23 2 5-15,0 0-5 0,12 0 5 0,-4 0-5 16,-8 0 4-16,0 0-4 0,0 0 5 0,8 0-5 16,-8 0 6-16,0 0-6 0,0 0 6 0,0 0-6 15,0 0 6-15,0 0-6 0,0 0 7 0,-19 0-7 16,19 0 7-16,0 0-7 0,-32 0 7 0,-7 2-7 0,39-2 7 16,0 0-7-16,-42 1 7 0,1-2-7 0,41 1 6 15,0 0-6-15,-37-4 6 0,6 4-6 0,31 0 6 16,0 0-6-16,-29 0 7 0,6 0-7 0,23 0 3 15,0 0-3-15,-17 2 4 0,4-2-4 0,13 0 2 0,0 0-2 16,-10 0 2-16,1 2-2 0,9-2 0 16,0 0 0-16,-7 3 1 0,7-3-1 0,0 0 0 0,0 0 0 15,0 0 0-15,-5 7 0 0,5-7 0 0,0 0 0 16,0 0 1-16,0 0-1 0,0 0 0 0,0 0 0 0,7 10 1 16,0-10-1-16,-7 0 0 0,0 0 0 0,10 0 0 15,3 0 0-15,-13 0 0 0,0 0 0 16,16 0 1-16,-1 0-1 0,-15 0 0 0,0 0 0 0,16 0 1 15,-3-3-1-15,-13 3 0 0,0 0 0 0,12 0 0 16,-7 3 0-16,-5-3 0 0,0 0 0 0,0 0 1 16,9 0-1-16,-9 0 0 0,0 0 0 0,0 0 1 15,0 0-1-15,0 0 0 0,0 0 0 0,0 0 1 16,0 0-1-16,0 0 0 0,0 0 0 0,-9-5 1 16,-21 10-1-16,30-5 0 0,0 0 0 0,-47 4 0 15,-12-8 0-15,-4-3-1026 0</inkml:trace>
  <inkml:trace contextRef="#ctx0" brushRef="#br0" timeOffset="164931.47">11887 16139 651 0,'0'0'0'0,"0"0"0"0,0 0 0 0,0 0 26 0,0 0-26 15,0 0 27-15,0 0-27 0,0 0 77 0,0 0-77 16,0 0 78-16,11 37-78 0,-11-37 70 0,0 0-70 16,7 38 71-16,-5 15-71 0,-2-53 43 0,0 0-43 15,3 63 44-15,3 1-44 0,-6-64 31 0,0 0-31 0,12 69 32 16,0 3-32-16,-12-72 22 0,0 0-22 0,20 77 23 15,1 1-23-15,-21-78 15 16,0 0-15-16,25 70 15 0,-4-7-15 0,-21-63 12 0,0 0-12 0,17 52 13 16,-6-11-13-16,-11-41 11 0,0 0-11 0,12 31 11 15,-10-12-11-15,-2-19 8 0,0 0-8 0,4 11 9 16,-4-1-9-16,0-10 16 0,0 0-16 0,-4 7 17 16,4-7-17-16,0 0 22 0,0 0-22 0,-16-3 22 15,-5-18-22-15,21 21 26 0,0 0-26 0,-32-35 26 16,1-17-26-16,31 52 26 0,0 0-26 0,-32-65 27 0,9-24-27 15,23 89 23-15,0 0-23 0,-21-93 24 16,7-2-24-16,14 95 15 0,0 0-15 0,-6-99 15 0,6-8-15 16,0 107 10-16,0 0-10 0,14-101 11 0,9 15-11 15,-23 86 8-15,0 0-8 0,36-71 8 0,8 17-8 16,-44 54 6-16,0 0-6 0,54-36 6 0,-2 10-6 16,-52 26 6-16,0 0-6 0,53-14 6 0,-11 14-6 0,-42 0 6 15,0 0-6-15,39 16 6 0,-13 15-6 16,-26-31 6-16,0 0-6 0,23 47 7 0,-7 18-7 0,-16-65 6 15,0 0-6-15,9 80 7 0,-6 8-7 0,-3-88 7 16,0 0-7-16,-3 94 7 0,-8-6-7 0,11-88 7 16,0 0-7-16,-17 86 7 0,-6 1-7 0,23-87 6 0,0 0-6 15,-30 76 6-15,-4-17-6 0,34-59 6 0,0 0-6 16,-40 47 7-16,-13-13-7 0,53-34 5 0,0 0-5 16,-52 23 6-16,8-11-6 0,44-12 7 0,0 0-7 15,-40 3 7-15,13-6-7 0,27 3 7 0,0 0-7 0,-14-11 7 16,9-8-7-16,5 19 6 0,0 0-6 0,10-22 6 15,20-2-6-15,-30 24 5 0,0 0-5 0,43-23 6 16,10 4-6-16,-53 19 2 0,0 0-2 0,63-14 3 16,-1 7-3-16,-62 7 1 0,0 0-1 0,69 0 1 15,3 9-1-15,-72-9 0 0,0 0 0 0,76 14 1 16,3 3-1-16,-79-17 0 0,0 0 0 0,76 21 1 16,-14 1-1-16,-62-22 0 0,0 0 0 0,57 23 0 15,-4-2 0-15,-53-21-1 0,0 0 1 0,45 24 0 16,0 5 0-16,-3 1-1268 0</inkml:trace>
  <inkml:trace contextRef="#ctx0" brushRef="#br0" timeOffset="165292.07">13089 16054 886 0,'0'0'0'0,"0"0"0"0,9 18 0 0,-9-18 30 15,0 0-30-15,4 24 31 0,1 17-31 0,-5-41 57 0,0 0-57 16,5 51 58-16,-1 6-58 0,-4-57 38 0,0 0-38 16,1 60 39-16,-2 1-39 0,1-61 14 0,0 0-14 15,0 57 15-15,1-2-15 0,-1-55 5 0,0 0-5 0,0 56 5 16,-1 8-5-16,1-64 5 0,0 0-5 0,0 60 5 15,10-9-5-15,-10-51 6 0,0 0-6 0,18 41 6 16,8-3-6-16,-26-38 6 0,0 0-6 0,36 28 7 16,1-13-7-16,-37-15 10 0,0 0-10 0,44 6 10 15,5-8-10-15,-49 2 10 0,0 0-10 0,51-9 11 16,4-8-11-16,-55 17 8 0,0 0-8 0,50-24 9 16,-10-7-9-16,-40 31 4 0,0 0-4 0,35-35 5 15,-8-3-5-15,1 0-900 0</inkml:trace>
  <inkml:trace contextRef="#ctx0" brushRef="#br0" timeOffset="165507.93">13133 16437 1043 0,'0'0'0'0,"14"-4"0"0,20-4 0 0,-34 8 0 16,0 0 0-16,48-12 0 0,10-2 0 0,-58 14 1 16,0 0-1-16,63-19 2 0,-6-2-2 0,-57 21 0 0,0 0 0 15,58-24 0-15,-5 0 0 0,0-1-725 16</inkml:trace>
  <inkml:trace contextRef="#ctx0" brushRef="#br0" timeOffset="165685.54">13026 16089 1020 0,'0'0'0'0,"0"0"0"16,-6-7 0-16,6 7 4 0,0 0-4 0,0-10 4 16,6-6-4-16,-6 16 16 0,0 0-16 0,23-21 16 15,21-1-16-15,-44 22 0 0,0 0 0 0,60-24 1 16,26-9-1-16,2 0-736 0</inkml:trace>
  <inkml:trace contextRef="#ctx0" brushRef="#br0" timeOffset="166492.88">13645 15309 1065 0,'0'0'0'0,"-11"-21"0"16,-19-35 0-16,30 56 21 0,0 0-21 0,-51-64 22 15,-25 7-22-15,76 57 43 0,0 0-43 0,-95-46 44 16,-18 9-44-16,113 37 17 0,0 0-17 0,-134-22 18 15,-25 13-18-15,159 9 17 0,0 0-17 0,-180 5 18 16,-16 11-18-16,196-16 23 0,0 0-23 0,-203 31 24 16,-5 14-24-16,208-45 24 0,0 0-24 0,-203 64 24 15,6 19-24-15,197-83 21 0,0 0-21 0,-182 99 21 16,11 18-21-16,171-117 15 0,0 0-15 0,-163 142 16 0,13 26-16 16,150-168 12-16,0 0-12 0,-129 196 13 0,32 23-13 15,97-219 9-15,0 0-9 0,-77 239 10 0,26 7-10 16,51-246 13-16,0 0-13 0,-20 242 14 0,38-8-14 0,-18-234 14 15,0 0-14-15,49 213 15 0,29-26-15 16,-78-187 15-16,0 0-15 0,104 162 16 0,32-21-16 0,-136-141 13 16,0 0-13-16,157 121 14 0,23-19-14 0,-180-102 12 15,0 0-12-15,190 79 13 0,13-23-13 0,-203-56 13 0,0 0-13 16,214 36 13-16,10-24-13 0,-224-12 15 16,0 0-15-16,226-12 16 0,0-24-16 0,-226 36 16 0,0 0-16 15,222-56 16-15,-14-20-16 0,-208 76 16 0,0 0-16 16,198-91 16-16,-11-10-16 0,-187 101 14 0,0 0-14 0,175-121 14 15,-11-19-14-15,-164 140 16 0,0 0-16 0,155-163 17 16,-5-25-17-16,-150 188 14 0,0 0-14 16,127-196 15-16,-37-1-15 0,-90 197 13 0,0 0-13 0,59-191 13 15,-35 3-13-15,-24 188 11 0,0 0-11 0,-9-182 12 16,-33 7-12-16,42 175 7 0,0 0-7 0,-85-176 8 16,-50-1-8-16,135 177 5 0,0 0-5 0,-168-163 5 15,-32 20-5-15,200 143 5 0,0 0-5 0,-211-126 6 16,-1 25-6-16,212 101 6 0,0 0-6 0,-208-73 6 15,12 34-6-15,196 39 6 0,0 0-6 0,-180-16 7 16,17 25-7-16,163-9 7 0,0 0-7 0,-135 41 7 16,22 37-7-16,113-78 6 0,0 0-6 0,-87 83 6 0,29-5-6 15,0 0-1413-15</inkml:trace>
  <inkml:trace contextRef="#ctx0" brushRef="#br0" timeOffset="167650.47">25607 14796 987 0,'0'0'0'0,"0"0"0"15,-38-10 0-15,38 10 18 0,0 0-18 0,-37-5 19 0,-14 8-19 16,51-3 23-16,0 0-23 0,-54 14 24 0,-1 12-24 16,55-26 32-16,0 0-32 0,-55 43 32 0,-1 18-32 15,56-61 22-15,0 0-22 0,-67 72 22 0,-11 6-22 16,78-78 8-16,0 0-8 0,-78 102 8 0,2 33-8 15,76-135 6-15,0 0-6 0,-86 177 6 0,-11 44-6 16,97-221 3-16,0 0-3 0,-106 269 3 0,-11 37-3 16,117-306 0-16,0 0 0 0,-98 318 0 0,24 3 0 15,74-321-1-15,0 0 1 0,-38 275-1 0,38-52 1 0,0-223-4 16,0 0 4-16,34 177-3 0,30-48 3 0,-64-129-6 16,0 0 6-16,88 115-5 0,27-5 5 0,-115-110-5 15,0 0 5-15,130 94-5 0,18-22 5 0,-148-72-1 16,0 0 1-16,157 54-1 0,9-23 1 0,-166-31 0 0,0 0 0 15,171 14 0-15,8-17 0 0,-179 3 6 0,0 0-6 16,181-26 7-16,5-30-7 0,-186 56 21 0,0 0-21 16,190-81 21-16,-1-21-21 0,-189 102 53 0,0 0-53 0,184-130 54 15,-20-26-54-15,-164 156 75 0,0 0-75 0,148-164 75 16,-28 3-75-16,-120 161 85 0,0 0-85 0,106-168 85 16,-20-10-85-16,-86 178 74 0,0 0-74 0,69-185 75 15,-19-14-75-15,-50 199 61 0,0 0-61 0,19-206 62 16,-35-7-62-16,16 213 47 0,0 0-47 0,-46-213 48 15,-30-2-48-15,76 215 31 0,0 0-31 0,-107-200 32 16,-43 9-32-16,150 191 22 0,0 0-22 0,-171-161 23 16,-16 30-23-16,187 131 13 0,0 0-13 0,-195-101 14 15,5 30-14-15,190 71 11 0,0 0-11 0,-189-25 11 16,0 49-11-16,189-24 1 0,0 0-1 0,-192 57 2 16,-2 22-2-16,0 3-1583 0</inkml:trace>
  <inkml:trace contextRef="#ctx0" brushRef="#br0" timeOffset="169420.81">25227 16167 460 0,'0'0'0'0,"0"0"0"0,0 0 0 0,0 0 99 16,0 0-99-16,-3 22 99 0,-3 4-99 0,6-26 105 0,0 0-105 15,-14 38 106-15,-2 20-106 0,16-58 56 16,0 0-56-16,-19 70 57 0,-4 14-57 0,23-84 60 0,0 0-60 16,-19 95 61-16,4 17-61 0,15-112 50 0,0 0-50 15,-7 116 50-15,7 0-50 0,0-116 41 0,0 0-41 16,6 109 42-16,10-8-42 0,-16-101 32 16,0 0-32-16,21 88 32 0,2-17-32 0,-23-71 19 0,0 0-19 15,19 62 19-15,-8-15-19 0,-1-1-981 0</inkml:trace>
  <inkml:trace contextRef="#ctx0" brushRef="#br0" timeOffset="170110.53">24874 16380 1110 0,'0'0'0'0,"0"-16"0"16,-2-27 0-16,2 43 8 0,0 0-8 0,-1-54 9 0,1-3-9 15,0 57 9-15,0 0-9 0,8-55 10 0,3 5-10 16,-11 50 8-16,0 0-8 0,21-47 8 0,11 5-8 16,-32 42 13-16,0 0-13 0,46-33 13 0,12 6-13 15,-58 27 17-15,0 0-17 0,67-19 17 0,6 7-17 16,-73 12 22-16,0 0-22 0,72-4 23 0,-5 11-23 16,-67-7 22-16,0 0-22 0,67 16 23 0,-5 10-23 15,-62-26 20-15,0 0-20 0,49 34 21 0,-21 16-21 16,-28-50 19-16,0 0-19 0,9 66 19 0,-19 19-19 0,10-85 16 15,0 0-16-15,-27 85 16 0,-13-7-16 0,40-78 12 16,0 0-12-16,-46 69 12 0,3-10-12 0,43-59 10 16,0 0-10-16,-37 55 11 0,7-3-11 0,30-52 14 0,0 0-14 15,-21 42 15-15,12-18-15 0,9-24 13 0,0 0-13 16,-5 14 14-16,5-14-14 0,0 0 8 0,0 0-8 16,4-7 8-16,11-28-8 0,-15 35 1 0,0 0-1 0,29-43 2 15,8-6-2-15,-37 49-3 0,0 0 3 0,44-46-2 16,7 6 2-16,-51 40-16 0,0 0 16 0,56-37-16 15,1 6 16-15,-57 31-21 0,0 0 21 0,55-22-21 16,-6 11 21-16,-49 11-10 0,0 0 10 0,49-1-10 16,4 6 10-16,-53-5-2 0,0 0 2 0,55 15-1 15,7 13 1-15,-62-28 0 0,0 0 0 0,60 40 0 16,-7 8 0-16,-53-48 6 0,0 0-6 0,44 63 6 16,-11 13-6-16,-33-76 14 0,0 0-14 0,29 76 15 15,-12-10-15-15,-17-66 19 0,0 0-19 0,11 62 20 16,-8-8-20-16,-3-54 18 0,0 0-18 0,-3 43 18 15,-8-12-18-15,11-31 21 0,0 0-21 0,-17 21 22 0,-8-9-22 16,25-12 18-16,0 0-18 0,-32-2 18 0,-10-17-18 16,42 19 17-16,0 0-17 0,-46-29 17 0,2-14-17 15,44 43 15-15,0 0-15 0,-39-52 15 0,6-9-15 16,33 61 14-16,0 0-14 0,-27-69 15 0,11-11-15 16,16 80 13-16,0 0-13 0,-5-81 13 0,12 7-13 0,-7 74 10 15,0 0-10-15,19-61 10 0,17 11-10 0,-36 50 9 16,0 0-9-16,46-38 10 0,8 10-10 0,-54 28 5 15,0 0-5-15,57-16 5 0,-1 13-5 0,-56 3 2 16,0 0-2-16,51 5 2 0,-12 6-2 0,-39-11-4 0,0 0 4 16,39 17-4-16,3 5 4 0,2 1-1290 0</inkml:trace>
  <inkml:trace contextRef="#ctx0" brushRef="#br0" timeOffset="170921.43">26388 16437 1031 0,'0'0'0'16,"0"0"0"-16,0 0 0 0,0 0 1 0,0 0-1 15,-5-7 1-15,-7 2-1 0,12 5 20 0,0 0-20 0,-18-7 20 16,-1-2-20-16,19 9 50 0,0 0-50 0,-27-8 51 15,-5-1-51-15,32 9 60 0,0 0-60 0,-42-4 61 16,-4 10-61-16,46-6 49 0,0 0-49 0,-49 12 49 16,-4 5-49-16,53-17 40 0,0 0-40 0,-50 24 40 15,6 4-40-15,44-28 30 0,0 0-30 0,-33 29 31 16,13 2-31-16,20-31 24 0,0 0-24 0,2 35 25 16,21 8-25-16,-23-43 19 0,0 0-19 0,39 44 19 15,16-10-19-15,-55-34 15 0,0 0-15 0,61 23 16 16,5-11-16-16,-66-12 15 0,0 0-15 0,63 0 15 0,-6-12-15 15,-57 12 11-15,0 0-11 0,44-19 11 0,-13-7-11 16,-31 26 10-16,0 0-10 0,11-37 10 0,-25-8-10 16,14 45 9-16,0 0-9 0,-32-46 10 0,-12 4-10 15,44 42 7-15,0 0-7 0,-53-34 8 0,-3 4-8 16,56 30 9-16,0 0-9 0,-59-24 9 0,1 3-9 16,58 21 8-16,0 0-8 0,-51-17 9 0,5 5-9 15,46 12 8-15,0 0-8 0,-39-9 9 0,20 0-9 16,19 9 10-16,0 0-10 0,0-12 10 0,19-5-10 15,-19 17 10-15,0 0-10 0,36-21 10 0,18-3-10 0,-54 24 9 16,0 0-9-16,66-29 10 0,9-6-10 0,-75 35 9 16,0 0-9-16,82-38 10 0,4 2-10 0,-86 36 6 0,0 0-6 15,81-35 6-15,-14 4-6 0,-67 31 6 0,0 0-6 16,50-30 6-16,-20-1-6 0,-30 31 12 0,0 0-12 16,16-29 12-16,-9-1-12 0,-7 30 18 0,0 0-18 0,-6-27 18 15,-11 1-18-15,17 26 18 0,0 0-18 0,-28-16 19 16,-11 14-19-16,39 2 21 0,0 0-21 0,-48 11 21 15,-8 11-21-15,56-22 10 0,0 0-10 0,-55 37 11 16,7 13-11-16,48-50 5 0,0 0-5 0,-37 59 5 16,14 13-5-16,23-72 2 0,0 0-2 0,-9 75 3 15,16-9-3-15,-7-66 1 0,0 0-1 0,20 55 1 16,12-12-1-16,-32-43 0 0,0 0 0 0,44 30 1 16,12-13-1-16,-56-17 1 0,0 0-1 0,66 5 1 15,1-14-1-15,-67 9 2 0,0 0-2 0,65-26 3 16,-5-19-3-16,-60 45 2 0,0 0-2 0,55-57 2 15,-6-5-2-15,-49 62 1 0,0 0-1 0,39-62 1 16,-13 8-1-16,-26 54 0 0,0 0 0 0,14-45 1 0,-14 9-1 16,0 36 0-16,0 0 0 0,-10-28 1 0,-11 4-1 15,21 24 1-15,0 0-1 0,-23-14 1 0,-6 9-1 16,29 5 1-16,0 0-1 0,-22 7 1 0,4 10-1 16,18-17 2-16,0 0-2 0,-9 23 3 0,9 8-3 15,0-31 2-15,0 0-2 0,12 48 3 0,17 25-3 16,-29-73 2-16,0 0-2 0,42 83 3 0,14 2-3 0,-56-85 1 15,0 0-1-15,64 95 1 0,8 10-1 0,-72-105 0 16,0 0 0-16,76 109 1 0,4-5-1 0,-80-104 0 16,0 0 0-16,70 106 1 0,-8 3-1 0,-62-109 1 0,0 0-1 15,37 102 2-15,-33-7-2 0,-4-95 1 0,0 0-1 16,-30 80 2-16,-36-14-2 0,66-66 0 0,0 0 0 16,-100 53 0-16,-45-10 0 0,145-43 0 0,0 0 0 15,-189 23 0-15,-40-33 0 0,-1-1-1541 0</inkml:trace>
  <inkml:trace contextRef="#ctx0" brushRef="#br0" timeOffset="172409.22">15166 16311 897 0,'0'0'0'0,"0"0"0"16,0 0 0-16,0 0 10 0,0 0-10 0,0 0 10 16,0 0-10-16,0 0 26 0,0 0-26 0,-14-18 26 0,16 6-26 15,-2 12 15-15,0 0-15 0,7-15 16 0,4-3-16 16,-11 18 11-16,0 0-11 0,14-15 12 0,2-3-12 16,-16 18 4-16,0 0-4 0,19-17 5 0,-5-2-5 15,-14 19 5-15,0 0-5 0,18-19 5 0,-1 3-5 16,-17 16 10-16,0 0-10 0,20-12 11 0,1 5-11 15,-21 7 25-15,0 0-25 0,14-1 26 0,-3 1-26 0,-11 0 42 16,0 0-42-16,7 0 43 0,2 0-43 0,-9 0 51 16,0 0-51-16,5 19 52 0,-5 26-52 15,0-45 48-15,0 0-48 0,-4 58 48 0,-6 15-48 0,10-73 42 0,0 0-42 16,-18 75 42-16,-1-1-42 0,19-74 34 16,0 0-34-16,-21 78 34 0,-1 10-34 0,22-88 25 15,0 0-25-15,-16 80 25 0,4-21-25 0,12-59 19 0,0 0-19 16,-11 51 19-16,4-6-19 0,7-45 15 0,0 0-15 15,-5 39 16-15,5-7-16 0,0-32 13 0,0 0-13 0,5 32 13 16,4-1-13-16,-9-31 9 0,0 0-9 0,21 31 10 16,11 0-10-16,-32-31 9 0,0 0-9 0,37 24 9 15,9-8-9-15,-46-16 7 0,0 0-7 0,58 9 7 16,18-6-7-16,-76-3 4 0,0 0-4 0,87 0 5 16,12-5-5-16,-99 5 3 0,0 0-3 0,105-9 3 15,17-1-3-15,-122 10 1 0,0 0-1 0,129-11 2 16,10 3-2-16,-139 8 2 0,0 0-2 0,150-5 3 15,27 5-3-15,-177 0 4 0,0 0-4 0,191 0 4 16,11 1-4-16,-202-1 4 0,0 0-4 0,212 5 4 0,11 4-4 16,-223-9 4-16,0 0-4 0,229 9 5 0,6-1-5 15,-235-8 4-15,0 0-4 0,234 11 4 0,6 3-4 16,-240-14 3-16,0 0-3 0,244 17 4 0,0 4-4 16,-244-21 3-16,0 0-3 0,241 19 3 0,1-4-3 15,-242-15 2-15,0 0-2 0,242 14 3 0,-4-3-3 16,-238-11 1-16,0 0-1 0,233 5 1 0,-11-7-1 15,-222 2 1-15,0 0-1 0,214-5 1 0,-9 0-1 16,-205 5 1-16,0 0-1 0,201-11 2 0,-2-1-2 0,-199 12 3 16,0 0-3-16,191-12 3 0,-11 2-3 0,-180 10 4 15,0 0-4-15,173-7 4 0,-9 3-4 0,-164 4 6 16,0 0-6-16,152 0 6 0,-9 4-6 0,-143-4 6 0,0 0-6 16,135 5 6-16,5 0-6 0,-140-5 4 0,0 0-4 15,125 4 4-15,-12-1-4 0,-113-3 2 0,0 0-2 16,106 0 3-16,-5-2-3 0,-101 2 2 0,0 0-2 15,93-5 2-15,-13-2-2 0,-80 7 1 0,0 0-1 0,68-10 2 16,-13-4-2-16,-55 14 1 0,0 0-1 0,50-17 2 16,-13-2-2-16,-37 19 1 0,0 0-1 0,33-21 1 15,-6 0-1-15,-27 21 0 0,0 0 0 0,24-19 1 16,-4 3-1-16,-20 16 0 0,0 0 0 0,23-13 1 16,7-1-1-16,-30 14 0 0,0 0 0 0,28-16 0 15,4 1 0-15,-32 15 0 0,0 0 0 0,35-18 0 16,4 1 0-16,-39 17-1 0,0 0 1 0,37-19 0 15,0 0 0-15,-37 19-1 0,0 0 1 0,32-21 0 16,-9 0 0-16,-23 21 0 0,0 0 0 0,19-20 0 16,-3-1 0-16,-16 21 0 0,0 0 0 0,12-24 0 15,-3-4 0-15,-9 28 1 0,0 0-1 0,4-33 1 0,-4-7-1 16,0 40 2-16,0 0-2 0,-2-46 3 0,-2-5-3 16,4 51 6-16,0 0-6 0,-3-52 6 0,-1-3-6 15,4 55 9-15,0 0-9 0,-3-54 9 0,-6-3-9 16,9 57 13-16,0 0-13 0,-11-55 13 0,2 3-13 15,9 52 12-15,0 0-12 0,-10-45 13 0,-1 7-13 0,11 38 10 16,0 0-10-16,-14-26 10 0,-3 12-10 0,17 14 7 16,0 0-7-16,-20-3 7 0,8 10-7 0,12-7 3 15,0 0-3-15,-13 12 3 0,5 3-3 0,8-15 1 0,0 0-1 16,-4 18 2-16,4 2-2 0,0-20 0 0,0 0 0 16,2 21 0-16,0-4 0 0,-1 2-1456 0</inkml:trace>
  <inkml:trace contextRef="#ctx0" brushRef="#br0" timeOffset="178146.34">3611 3042 326 0,'0'0'0'0,"60"0"0"0,100 4 0 15,-160-4 10-15,0 0-10 0,191 0 10 0,3-4-10 16,-194 4 29-16,0 0-29 0,185-7 29 0,-5 6-29 0,-180 1 34 16,0 0-34-16,154 0 34 0,-22 8-34 0,-132-8 7 15,0 0-7-15,104 12 7 0,-23 1-7 0,-81-13 2 16,0 0-2-16,50 0 3 0,-41-28-3 0,-4 0-309 0</inkml:trace>
  <inkml:trace contextRef="#ctx0" brushRef="#br0" timeOffset="185625.99">19192 13600 292 0,'0'0'0'0,"0"0"0"0,3 52 0 0,-3-52 22 15,0 0-22-15,5 56 23 0,-3 11-23 0,-2-67 44 16,0 0-44-16,2 85 45 0,-2 28-45 0,0-113 40 0,0 0-40 15,-2 122 41-15,0 15-41 0,2-137 47 0,0 0-47 16,0 140 48-16,2 6-48 0,-2-146 34 0,0 0-34 16,7 154 34-16,2 15-34 0,-9-169 22 0,0 0-22 0,9 182 23 15,-4 15-23-15,-5-197 24 0,0 0-24 0,6 199 25 16,1 5-25-16,-7-204 31 0,0 0-31 0,10 206 31 16,3 0-31-16,-13-206 32 0,0 0-32 0,12 205 32 15,0-5-32-15,-12-200 42 0,0 0-42 0,13 199 42 16,-5-3-42-16,-8-196 42 0,0 0-42 0,4 201 42 15,-8 6-42-15,4-207 35 0,0 0-35 0,-15 217 35 16,-8-3-35-16,23-214 28 0,0 0-28 0,-32 213 29 16,-3-4-29-16,35-209 24 0,0 0-24 0,-34 205 24 15,-3-8-24-15,37-197 20 0,0 0-20 0,-85 550 0 16</inkml:trace>
  <inkml:trace contextRef="#ctx0" brushRef="#br0" timeOffset="190396.8">16153 15606 729 0,'0'0'0'15,"0"0"0"-15,12-50 0 0,-12 50 49 0,0 0-49 0,9-47 49 16,-7 4-49-16,-2 43 90 0,0 0-90 0,-2-42 90 16,-10 3-90-16,12 39 52 0,0 0-52 0,-18-33 53 15,-1 9-53-15,19 24 17 0,0 0-17 0,-23-18 17 16,5 10-17-16,18 8 12 0,0 0-12 0,-23 5 12 16,-9 16-12-16,32-21 2 0,0 0-2 0,-32 34 3 15,6 11-3-15,26-45 0 0,0 0 0 0,-23 52 0 16,5 2 0-16,18-54-1 0,0 0 1 0,-10 60 0 15,12 8 0-15,-2-68 0 0,0 0 0 0,14 66 0 16,12-2 0-16,-26-64 0 0,0 0 0 0,35 60 0 16,11-8 0-16,-46-52 2 0,0 0-2 0,53 43 3 15,2-8-3-15,-55-35 11 0,0 0-11 0,49 31 12 16,-10-1-12-16,-39-30 21 0,0 0-21 0,30 29 22 0,-12-5-22 16,-18-24 30-16,0 0-30 0,9 30 31 0,-4 16-31 15,-5-46 24-15,0 0-24 0,-5 50 25 0,-13-6-25 16,18-44 17-16,0 0-17 0,-30 38 18 0,-9-7-18 15,39-31 9-15,0 0-9 0,-47 24 10 0,-12-5-10 0,59-19 5 16,0 0-5-16,-58 11 6 0,10-10-6 16,48-1 4-16,0 0-4 0,-45-7 4 0,6-8-4 0,39 15 2 15,0 0-2-15,-28-30 2 0,10-15-2 0,18 45 0 16,0 0 0-16,-5-53 0 0,15-13 0 0,3 0-1014 0</inkml:trace>
  <inkml:trace contextRef="#ctx0" brushRef="#br0" timeOffset="192541.03">16553 15572 718 0,'0'0'0'0,"0"0"0"0,23-7 0 0,-23 7 16 0,0 0-16 16,14-4 16-16,-1 6-16 0,-13-2 33 0,0 0-33 15,14 7 33-15,4 3-33 0,-18-10 36 0,0 0-36 16,15 24 36-16,1 15-36 0,-16-39 34 0,0 0-34 16,14 50 35-16,-5 9-35 0,-9-59 29 0,0 0-29 15,14 60 30-15,4-6-30 0,-18-54 25 0,0 0-25 0,21 46 25 16,0-9-25-16,-21-37 22 0,0 0-22 0,30 29 22 16,6-8-22-16,-36-21 17 0,0 0-17 0,40 14 18 15,6-9-18-15,-46-5 18 0,0 0-18 0,50-3 19 16,-5-10-19-16,-45 13 18 0,0 0-18 0,46-20 18 15,-5-11-18-15,-41 31 17 0,0 0-17 0,39-39 18 16,-8-6-18-16,-31 45 17 0,0 0-17 0,27-51 17 16,-8-3-17-16,-19 54 16 0,0 0-16 0,9-52 17 15,-9 10-17-15,0 42 16 0,0 0-16 0,-7-32 17 16,-9 9-17-16,16 23 14 0,0 0-14 0,-17-15 14 16,-6 6-14-16,23 9 13 0,0 0-13 0,-22 0 13 15,0 9-13-15,22-9 5 0,0 0-5 0,-23 19 6 0,3 7-6 16,20-26 3-16,0 0-3 0,-17 46 3 0,2 20-3 15,15-66 1-15,0 0-1 0,-7 81 1 0,7 8-1 16,0-89 0-16,0 0 0 0,7 102 1 0,8 24-1 16,-15-126 0-16,0 0 0 0,15 137 0 0,1 13 0 15,-16-150 0-15,0 0 0 0,14 156 1 0,1 7-1 0,-15-163 0 16,0 0 0-16,8 159 1 0,-4-12-1 0,-4-147 0 16,0 0 0-16,-7 137 1 0,-4-20-1 15,11-117 0-15,0 0 0 0,-19 103 1 0,-9-17-1 0,28-86 0 0,0 0 0 16,-43 74 1-16,-15-18-1 0,58-56 0 0,0 0 0 15,-60 36 1-15,-5-15-1 0,65-21 0 16,0 0 0-16,-57 0 0 0,-1-24 0 0,58 24-1 0,0 0 1 16,-46-47-1-16,9-24 1 0,37 71-4 0,0 0 4 15,-25-83-3-15,15-10 3 0,10 93-7 0,0 0 7 16,0-111-7-16,9-19 7 0,-9 130-9 0,0 0 9 16,15-138-8-16,8 1 8 0,-23 137-5 0,0 0 5 0,32-142-5 15,7-3 5-15,-39 145-3 0,0 0 3 0,46-146-3 16,10-1 3-16,-56 147-2 0,0 0 2 0,71-140-1 15,8 14 1-15,-79 126 0 0,0 0 0 0,78-118 0 16,-11 7 0-16,-67 111 3 0,0 0-3 0,57-93 3 16,-8 22-3-16,-49 71 6 0,0 0-6 0,35-54 7 15,-17 13-7-15,-18 41 7 0,0 0-7 0,9-28 7 16,-15 9-7-16,6 19 6 0,0 0-6 0,-5-16 6 16,-2 4-6-16,7 12 6 0,0 0-6 0,-5-12 6 0,-1 2-6 15,6 10 9-15,0 0-9 0,-1-7 9 0,1 7-9 16,0 0 12-16,0 0-12 0,0 0 13 0,1-9-13 15,-1 9 16-15,0 0-16 0,0 0 16 0,0 0-16 16,0 0 15-16,0 0-15 0,8-5 15 0,-8 5-15 16,0 0 15-16,0 0-15 0,7-2 16 0,-7 2-16 15,0 0 11-15,0 0-11 0,10-7 12 0,3-1-12 16,-13 8 10-16,0 0-10 0,14-13 11 0,-2-4-11 16,-12 17 9-16,0 0-9 0,9-17 10 0,-4 1-10 0,-5 16 12 15,0 0-12-15,0-12 13 0,-3 4-13 0,3 8 13 16,0 0-13-16,0-7 14 0,0 7-14 0,0 0 12 0,0 0-12 15,0 0 13-15,0 0-13 0,0 0 12 0,0 0-12 16,7 12 12-16,7 24-12 0,-14-36 9 0,0 0-9 16,17 47 9-16,12 5-9 0,-29-52 6 0,0 0-6 15,35 53 6-15,6 1-6 0,-41-54 3 0,0 0-3 16,42 57 4-16,4 14-4 0,-46-71 7 0,0 0-7 16,49 71 7-16,6-2-7 0,-55-69 9 0,0 0-9 0,56 64 9 15,-1-8-9-15,-55-56 11 0,0 0-11 0,42 48 11 16,-17-10-11-16,-25-38 11 0,0 0-11 0,14 43 11 15,-8 11-11-15,-6-54 12 0,0 0-12 0,-6 50 12 16,-17-10-12-16,23-40 13 0,0 0-13 0,-31 29 13 16,-10-6-13-16,41-23 10 0,0 0-10 0,-41 12 11 15,3-8-11-15,38-4 11 0,0 0-11 0,-39-4 12 16,3-5-12-16,36 9 5 0,0 0-5 0,-38-17 5 16,-5-5-5-16,43 22 2 0,0 0-2 0,-49-23 2 15,-4 8-2-15,2-1-1404 0</inkml:trace>
  <inkml:trace contextRef="#ctx0" brushRef="#br0" timeOffset="192715.09">17678 15641 1132 0,'0'0'0'0,"0"0"0"0,0 0 0 0,0 0 18 16,0 0-18-16,0-9 18 0,0 9-18 0,0 0 2 15,0 0-2-15,0 0 2 0,0 0-2 0,0 0-819 0</inkml:trace>
  <inkml:trace contextRef="#ctx0" brushRef="#br0" timeOffset="193893.31">17319 16587 1278 0,'0'0'0'0,"0"0"0"0,18-8 0 15,-18 8 12-15,0 0-12 0,21-4 12 0,6 9-12 0,-27-5 20 16,0 0-20-16,24 18 20 0,6 16-20 0,-30-34 16 15,0 0-16-15,27 49 17 0,-4 10-17 0,-23-59 20 0,0 0-20 16,14 69 20-16,-2 9-20 0,-12-78 16 0,0 0-16 16,11 83 16-16,-4 3-16 0,-7-86 14 15,0 0-14-15,5 77 15 0,0-24-15 0,-5-53 15 0,0 0-15 16,6 37 15-16,-1-15-15 0,-5-22 16 0,0 0-16 0,3 14 17 16,-3-5-17-16,0-9 21 0,0 0-21 0,4-7 21 15,5-19-21-15,-9 26 20 0,0 0-20 16,9-47 21-16,-9-27-21 0,0 74 17 0,0 0-17 0,-4-82 18 15,-1 4-18-15,5 78 14 0,0 0-14 0,-9-74 15 16,-5 6-15-16,14 68 12 0,0 0-12 0,-9-58 13 16,9 11-13-16,0 47 11 0,0 0-11 0,0-37 11 15,5 15-11-15,-5 22 10 0,0 0-10 0,9-14 11 16,-4 7-11-16,-5 7 5 0,0 0-5 0,0 0 6 16,9 4-6-16,-9-4 4 0,0 0-4 0,7 22 5 15,7 28-5-15,-14-50 3 0,0 0-3 0,15 57 4 16,-1-3-4-16,-14-54 4 0,0 0-4 0,14 49 5 15,7-3-5-15,-21-46 7 0,0 0-7 0,19 42 8 0,4-11-8 16,-23-31 10-16,0 0-10 0,30 24 10 0,6-8-10 16,-36-16 12-16,0 0-12 0,42 0 12 0,4-19-12 15,-46 19 5-15,0 0-5 0,44-31 5 0,2-16-5 16,-46 47 1-16,0 0-1 0,41-57 2 0,-11-4-2 16,-30 61 0-16,0 0 0 0,24-64 0 0,-3 0 0 15,-21 64-2-15,0 0 2 0,13-59-2 0,-3 16 2 0,-10 43-5 16,0 0 5-16,6-29-4 0,-3 15 4 0,-3 14-5 15,0 0 5-15,0 0-4 0,0 0 4 0,0 0-7 16,0 0 7-16,-9 17-7 0,-5 30 7 0,14-47-6 0,0 0 6 16,-12 60-6-16,1 6 6 0,11-66-5 15,0 0 5-15,-7 68-5 0,5-3 5 0,2-65-4 0,0 0 4 16,2 63-4-16,11-3 4 0,-13-60-2 16,0 0 2-16,17 57-2 0,6-6 2 0,-23-51-2 0,0 0 2 0,25 41-1 15,8-12 1-15,-33-29-1 0,0 0 1 0,41 13 0 16,14-20 0-16,-55 7 0 0,0 0 0 0,54-26 0 15,6-19 0-15,-60 45 0 0,0 0 0 0,53-54 1 16,-9-3-1-16,-44 57 0 0,0 0 0 0,38-57 1 16,-8 3-1-16,-30 54 0 0,0 0 0 0,19-48 0 15,-19 5 0-15,0 43 0 0,0 0 0 0,-9-39 0 16,-9 8 0-16,18 31 0 0,0 0 0 0,-24-24 0 16,-6 12 0-16,30 12 0 0,0 0 0 0,-39 2 1 15,-3 12-1-15,42-14 1 0,0 0-1 0,-46 24 2 16,0 7-2-16,46-31 2 0,0 0-2 0,-41 36 3 15,9 1-3-15,32-37 2 0,0 0-2 0,-21 29 3 0,7-7-3 16,14-22 3-16,0 0-3 0,2 25 3 0,16 8-3 16,-18-33 2-16,0 0-2 0,30 29 3 0,15-12-3 15,-45-17 2-15,0 0-2 0,50 11 2 0,5-10-2 16,-55-1 1-16,0 0-1 0,54-8 1 0,-1-8-1 16,-53 16 0-16,0 0 0 0,37-22 1 0,-10-3-1 15,-27 25 0-15,0 0 0 0,9-29 0 0,-15-6 0 16,6 35 0-16,0 0 0 0,-16-36 0 0,-10 0 0 15,26 36 0-15,0 0 0 0,-34-38 1 0,-11 0-1 0,45 38 1 16,0 0-1-16,-50-37 1 0,-5 8-1 0,55 29 1 0,0 0-1 16,-53-21 1-16,6 11-1 0,47 10 0 0,0 0 0 15,-37-4 1-15,17 8-1 0,20-4 0 16,0 0 0-16,-14 5 0 0,14-5 0 0,0 0-1311 0</inkml:trace>
  <inkml:trace contextRef="#ctx0" brushRef="#br0" timeOffset="194418.04">18537 15572 1099 0,'0'0'0'0,"0"0"0"16,0 0 0-16,0 0 18 0,0 0-18 0,5 8 19 15,-5 1-19-15,0-9 37 0,0 0-37 0,4 28 38 16,5 27-38-16,-9-55 34 0,0 0-34 0,10 69 35 0,3 4-35 16,-13-73 18-16,0 0-18 0,17 78 18 0,1 0-18 15,-18-78 12-15,0 0-12 0,19 84 12 0,2 19-12 16,-21-103 19-16,0 0-19 0,18 103 20 0,1-1-20 16,-19-102 23-16,0 0-23 0,20 99 24 0,5-9-24 15,-25-90 24-15,0 0-24 0,23 78 25 0,-9-24-25 16,-14-54 25-16,0 0-25 0,8 38 26 0,-4-18-26 0,-4-20 27 15,0 0-27-15,2 14 28 0,0-5-28 0,-2-9 26 16,0 0-26-16,0 0 26 0,-16-10-26 16,16 10 25-16,0 0-25 0,-18-25 26 0,-3-16-26 0,21 41 22 0,0 0-22 15,-20-52 23-15,6-5-23 0,14 57 20 16,0 0-20-16,-16-54 21 0,2 13-21 0,14 41 8 0,0 0-8 16,-14-30 8-16,-2 9-8 0,16 21 1 0,0 0-1 15,-12-10 2-15,-4 12-2 0,16-2-1 0,0 0 1 0,-16 19-1 16,-10 21 1-16,26-40-14 0,0 0 14 15,-27 57-14-15,11 12 14 0,16-69-30 0,0 0 30 0,-10 73-29 16,3-9 29-16,7-64-22 0,0 0 22 0,-2 53-22 16,4-15 22-16,-2-38-9 0,0 0 9 0,9 31-9 15,6 1 9-15,-15-32-3 0,0 0 3 0,22 26-3 16,4-9 3-16,-26-17-1 0,0 0 1 0,39-2 0 16,14-26 0-16,-53 28 0 0,0 0 0 0,58-58 1 15,-5-38-1-15,2 3-1164 0</inkml:trace>
  <inkml:trace contextRef="#ctx0" brushRef="#br0" timeOffset="195844.06">19716 15620 975 0,'0'0'0'0,"14"-9"0"0,28-10 0 16,-42 19 16-16,0 0-16 0,58-31 16 0,17-3-16 15,-75 34 40-15,0 0-40 0,86-28 40 0,13 12-40 16,-99 16 33-16,0 0-33 0,102-12 33 0,-8 9-33 15,-94 3 18-15,0 0-18 0,95 1 18 0,0 6-18 16,-95-7 13-16,0 0-13 0,87 16 14 0,-9 8-14 0,-78-24 11 16,0 0-11-16,65 37 11 0,-14 6-11 0,-51-43 10 15,0 0-10-15,35 57 10 0,-14 19-10 16,-21-76 15-16,0 0-15 0,9 78 15 0,-14-4-15 0,5-74 20 16,0 0-20-16,-19 70 20 0,-10-8-20 0,29-62 24 15,0 0-24-15,-44 59 24 0,-10-2-24 0,54-57 28 0,0 0-28 16,-66 47 28-16,-8-13-28 0,74-34 20 0,0 0-20 15,-72 23 20-15,3-15-20 0,69-8 12 0,0 0-12 16,-69-1 13-16,-3-10-13 0,1-1-1063 0</inkml:trace>
  <inkml:trace contextRef="#ctx0" brushRef="#br0" timeOffset="196039.6">20129 15502 1300 0,'0'0'0'0,"3"6"0"16,4 11 0-16,-7-17 16 0,0 0-16 0,9 33 17 0,4 20-17 15,-13-53 28-15,0 0-28 0,17 70 29 0,10 13-29 16,-27-83 22-16,0 0-22 0,30 86 22 0,-2-4-22 16,-28-82 8-16,0 0-8 0,35 74 9 0,6-5-9 15,-1 0-1029-15</inkml:trace>
  <inkml:trace contextRef="#ctx0" brushRef="#br0" timeOffset="196954.64">21143 15648 1211 0,'0'0'0'16,"0"0"0"-16,0 0 0 0,0 0 11 0,0 0-11 15,0 0 11-15,0 0-11 0,0 0 25 0,0 0-25 16,0 17 26-16,4 9-26 0,-4-26 35 0,0 0-35 16,5 24 35-16,1-10-35 0,-6-14 20 0,0 0-20 0,8 10 21 15,10 3-21-15,-18-13 15 0,0 0-15 0,25 0 16 16,5-14-16-16,-30 14 10 0,0 0-10 0,33-35 10 16,4-8-10-16,-37 43 6 0,0 0-6 0,37-50 6 15,-3-4-6-15,-34 54 2 0,0 0-2 0,30-59 2 16,-5-8-2-16,-25 67 8 0,0 0-8 0,19-70 8 15,-10 8-8-15,-9 62 8 0,0 0-8 0,-2-50 9 16,-8 12-9-16,10 38 11 0,0 0-11 0,-22-24 11 16,-2 15-11-16,24 9 14 0,0 0-14 0,-32 9 15 15,-10 22-15-15,42-31 22 0,0 0-22 0,-43 50 22 0,1 24-22 16,42-74 19-16,0 0-19 0,-39 85 19 0,9-2-19 16,30-83 16-16,0 0-16 0,-21 87 17 0,10 8-17 15,11-95 12-15,0 0-12 0,0 90 13 0,14-12-13 16,-14-78 7-16,0 0-7 0,27 60 8 0,13-11-8 15,-40-49 4-15,0 0-4 0,55 31 5 0,14-15-5 16,-69-16 2-16,0 0-2 0,79-2 3 0,6-15-3 16,-85 17 1-16,0 0-1 0,78-35 2 0,-2-17-2 0,-76 52 1 15,0 0-1-15,67-67 2 0,0-17-2 0,-67 84 1 16,0 0-1-16,60-88 2 0,-11 0-2 0,-49 88 2 16,0 0-2-16,37-92 2 0,-10-10-2 0,-27 102 5 0,0 0-5 15,10-93 6-15,-8 25-6 0,-2 68 5 16,0 0-5-16,-4-52 6 0,-8 14-6 0,12 38 9 0,0 0-9 15,-16-26 9-15,-3 14-9 0,19 12 11 0,0 0-11 16,-23 0 11-16,-2 9-11 0,25-9 8 0,0 0-8 16,-17 15 8-16,4 6-8 0,13-21 4 0,0 0-4 0,4 35 4 15,10 18-4-15,-14-53 2 0,0 0-2 0,26 59 2 16,11 5-2-16,-37-64 1 0,0 0-1 0,44 64 1 16,1-3-1-16,-45-61 0 0,0 0 0 0,44 59 1 15,-13 0-1-15,-31-59 0 0,0 0 0 0,27 58 0 16,-9 1 0-16,-18-59-2 0,0 0 2 0,12 47-2 15,-10-19 2-15,-2-28-5 0,0 0 5 0,-2 20-5 16,-7-4 5-16,9-16-8 0,0 0 8 0,-12 14-7 16,-8-6 7-16,20-8-9 0,0 0 9 0,-19-1-8 15,0-20 8-15,19 21-9 0,0 0 9 0,-16-31-9 16,3-12 9-16,13 43-7 0,0 0 7 0,-5-51-7 0,5 3 7 16,0 48-7-16,0 0 7 0,5-52-7 0,8 2 7 15,-13 50-6-15,0 0 6 0,17-54-6 16,4-6 6-16,-21 60-5 0,0 0 5 0,30-59-5 0,6 3 5 15,-36 56-4-15,0 0 4 0,40-45-4 0,4 19 4 16,-44 26-3-16,0 0 3 0,41-13-2 0,-11 11 2 16,-30 2 0-16,0 0 0 0,30 10 0 0,-2 14 0 15,-28-24 0-15,0 0 0 0,29 37 1 0,-8 8-1 0,-21-45 2 16,0 0-2-16,16 50 3 0,-2 2-3 0,-14-52 9 16,0 0-9-16,14 47 10 0,-7-11-10 0,-7-36 16 0,0 0-16 15,11 35 17-15,3-1-17 0,-14-34 20 0,0 0-20 16,12 28 20-16,-3-9-20 0,-9-19 14 0,0 0-14 15,19 0 14-15,13-10-14 0,2-1-1305 0</inkml:trace>
  <inkml:trace contextRef="#ctx0" brushRef="#br0" timeOffset="197105.53">22458 15032 270 0,'0'0'0'0,"0"0"0"16,9 12 0-16,-4 0-143 0</inkml:trace>
  <inkml:trace contextRef="#ctx0" brushRef="#br0" timeOffset="197660.01">22825 15059 852 0,'0'0'0'0,"9"-5"0"0,18-7 0 15,-27 12-9-15,0 0 9 0,33-17-9 0,1 1 9 16,-34 16-19-16,0 0 19 0,28-17-18 0,-16-4 18 16,-12 21 5-16,0 0-5 0,0-17 6 0,-9 3-6 15,9 14 30-15,0 0-30 0,-31-4 31 0,-26 17-31 0,57-13 56 16,0 0-56-16,-70 20 56 0,-6 6-56 0,76-26 28 16,0 0-28-16,-73 30 29 0,12 4-29 0,61-34 21 15,0 0-21-15,-52 33 21 0,12-3-21 0,40-30 16 16,0 0-16-16,-32 24 16 0,16-9-16 0,16-15 12 0,0 0-12 15,4 18 13-15,17 8-13 0,-21-26 6 16,0 0-6-16,37 20 7 0,12-9-7 0,-49-11 16 0,0 0-16 16,59-2 16-16,-1-13-16 0,-58 15 25 0,0 0-25 15,62-26 26-15,-2-9-26 0,-60 35 35 0,0 0-35 0,53-38 36 16,-11 2-36-16,-42 36 39 0,0 0-39 0,32-35 40 16,-13 4-40-16,-19 31 37 0,0 0-37 0,14-28 37 15,-5 7-37-15,-9 21 41 0,0 0-41 0,5-15 42 16,-3 6-42-16,-2 9 38 0,0 0-38 0,0 0 38 15,0 0-38-15,0 0 32 0,0 0-32 0,-14 21 33 16,-2 13-33-16,16-34 26 0,0 0-26 0,-16 42 27 16,4 8-27-16,12-50 18 0,0 0-18 0,-9 63 19 15,5 16-19-15,4-79 14 0,0 0-14 0,4 85 15 16,7 8-15-16,-11-93 11 0,0 0-11 0,19 101 11 0,6 15-11 16,-25-116 8-16,0 0-8 0,26 117 8 0,-8-8-8 15,-18-109 9-15,0 0-9 0,10 108 9 16,-10-4-9-16,0-104 10 0,0 0-10 0,-8 96 10 0,-12-13-10 15,20-83 11-15,0 0-11 0,-32 73 12 0,-12-16-12 16,44-57 11-16,0 0-11 0,-53 45 12 0,-10-10-12 16,63-35 11-16,0 0-11 0,-64 22 11 0,6-15-11 15,58-7 7-15,0 0-7 0,-48-1 7 0,8-13-7 16,40 14 3-16,0 0-3 0,-28-38 4 0,12-32-4 0,16 70-1 16,0 0 1-16,-2-86-1 0,16-16 1 0,0-2-1413 15</inkml:trace>
  <inkml:trace contextRef="#ctx0" brushRef="#br0" timeOffset="198053.74">22966 14907 1423 0,'0'0'0'0,"0"0"0"0,11 7 0 0,-11-7 0 0,0 0 0 0,9 9 0 16,-2-2 0-16,-7-7-1 0,0 0 1 0,9 24-1 15,7 31 1-15,-16-55 13 0,0 0-13 0,17 64 14 16,-1 7-14-16,-16-71 30 0,0 0-30 0,13 81 31 15,-1 13-31-15,-12-94 46 0,0 0-46 0,16 93 46 16,1-10-46-16,-17-83 42 0,0 0-42 0,16 64 43 16,-5-17-43-16,-11-47 35 0,0 0-35 0,10 37 36 15,3-6-36-15,-13-31 28 0,0 0-28 0,12 20 28 16,2-9-28-16,-14-11 25 0,0 0-25 0,21-7 26 16,11-21-26-16,-32 28 27 0,0 0-27 0,36-41 27 15,-1-20-27-15,-35 61 23 0,0 0-23 0,33-67 24 0,-3-11-24 16,-30 78 21-16,0 0-21 0,30-76 22 0,-7 10-22 15,-23 66 15-15,0 0-15 0,20-49 16 0,-3 20-16 16,-17 29 9-16,0 0-9 0,16-17 10 0,-2 6-10 16,-14 11 6-16,0 0-6 0,16 0 6 0,4 9-6 15,-20-9 3-15,0 0-3 0,24 31 4 0,6 26-4 16,-30-57 1-16,0 0-1 0,30 73 2 0,-3 6-2 16,-27-79 1-16,0 0-1 0,17 85 1 0,-11 10-1 0,-6-95 0 15,0 0 0-15,-2 70 0 0,-7-51 0 16,0 1-1502-16</inkml:trace>
  <inkml:trace contextRef="#ctx0" brushRef="#br0" timeOffset="212692.56">16631 18012 147 0,'0'0'0'0,"0"0"0"0,0 0 0 16,-23 3 0-16,9 1 0 0,2-1-51 0</inkml:trace>
  <inkml:trace contextRef="#ctx0" brushRef="#br0" timeOffset="213349.2">16652 17970 618 0,'0'0'0'0,"0"0"109"0,0 0-109 0,-17-29 109 15,-1 8-109-15,18 21 84 0,0 0-84 0,-12-14 85 16,1 5-85-16,11 9 37 0,0 0-37 0,-9-5 38 15,9 5-38-15,0 0 33 0,0 0-33 0,-9-8 33 16,9 1-33-16,0 7 33 0,0 0-33 0,0-11 33 16,0-3-33-16,0 14 29 0,0 0-29 0,0-15 30 0,0-1-30 15,0 16 25-15,0 0-25 0,-3-15 26 0,3-3-26 16,0 18 22-16,0 0-22 0,0-13 22 0,0 2-22 16,0 11 15-16,0 0-15 0,0-8 16 0,-4-1-16 15,4 9 13-15,0 0-13 0,-7-9 13 0,0 2-13 16,7 7 10-16,0 0-10 0,-7-3 10 0,0 1-10 15,7 2 9-15,0 0-9 0,-14 2 9 0,-7 7-9 16,21-9 7-16,0 0-7 0,-32 24 7 0,-7 22-7 16,39-46 7-16,0 0-7 0,-39 70 7 0,-1 28-7 0,40-98 8 15,0 0-8-15,-41 113 8 0,4-2-8 0,37-111 15 16,0 0-15-16,-30 103 16 0,7-11-16 0,23-92 18 0,0 0-18 16,-16 81 19-16,9-3-19 0,7-78 15 15,0 0-15-15,0 70 15 0,7-13-15 0,-7-57 13 0,0 0-13 16,14 45 14-16,0-7-3 0,6-9 1 15,6-8-5-15,10-11 1 16,4-13-4-16,6-11 1 16,4-10-3-16,-1-7 1 15,-5-6-1-15,-5-4 0 16,-9-8-1-16,-5-4 1 16,-6-6-1-16,-5 0 1 15,-9 5-2-15,-5 54 2 0,0 0-2 0,0-52 3 16,-8 2-3-16,8 50 4 0,0 0-4 0,-9-48 5 15,0 1-5-15,9 47 5 0,0 0-5 0,-5-42 6 16,-1 1-6-16,6 41 6 0,0 0-6 0,0-36 7 16,6 6-7-16,-6 30 5 0,0 0-5 0,8-22 6 0,-2 11-6 15,-6 11 6-15,0 0-6 0,9-1 6 0,1 6-6 16,-10-5 6-16,0 0-6 0,16 21 6 16,11 20-6-16,-27-41 6 0,0 0-6 0,33 54 7 0,4 5-7 15,-37-59 3-15,0 0-3 0,42 62 4 0,13 0-4 16,-55-62 2-16,0 0-2 0,64 59 2 0,10-4-2 15,-74-55 1-15,0 0-1 0,92 44 1 0,22-13-1 16,-114-31-1-16,0 0 1 0,131 2 0 0,8-39 0 16,1 1-1283-16</inkml:trace>
  <inkml:trace contextRef="#ctx0" brushRef="#br0" timeOffset="214519.97">20813 17465 460 0,'0'0'0'0,"0"0"0"0,0 0 0 0,0 0 45 16,0 0-45-16,0 0 46 0,0 0-46 0,0 0 49 16,0 0-49-16,16 3 49 0,-3 23-49 0,-13-26 29 15,0 0-29-15,16 42 29 0,3 17-29 0,-19-59 14 16,0 0-14-16,21 67 15 0,0 4-15 0,-21-71 7 15,0 0-7-15,20 81 8 0,-4 13-8 0,-16-94 5 0,0 0-5 16,17 90 5-16,10-5-5 0,-27-85 6 0,0 0-6 16,21 74 6-16,-2-15-6 0,-19-59 6 0,0 0-6 0,14 52 6 15,4-7-6-15,-18-45 13 0,0 0-13 0,16 36 13 16,-5-13-13-16,-11-23 14 0,0 0-14 16,8 13 15-16,-2-4-15 0,-6-9 25 0,0 0-25 0,0 0 25 15,10 10-25-15,-10-10 28 0,0 0-28 0,0 0 29 16,-5-17-29-16,5 17 30 0,0 0-30 0,-14-24 31 15,-9-9-31-15,23 33 26 0,0 0-26 0,-32-38 27 16,-7 0-27-16,39 38 23 0,0 0-23 0,-46-35 23 16,1 9-23-16,45 26 20 0,0 0-20 0,-52-19 20 15,7 9-20-15,45 10 16 0,0 0-16 0,-43-4 17 16,-3 8-17-16,46-4 6 0,0 0-6 0,-46 12 7 0,1 9-7 16,45-21 2-16,0 0-2 0,-43 31 3 0,4 5-3 15,39-36 4-15,0 0-4 0,-28 38 4 0,12 2-4 16,16-40 5-16,0 0-5 0,0 42 6 0,14 3-6 15,-14-45 10-15,0 0-10 0,29 41 11 0,13 1-11 16,-42-42 21-16,0 0-21 0,51 33 22 0,9-9-22 16,-60-24 19-16,0 0-19 0,74 10 20 0,22-17-20 15,-96 7 19-15,0 0-19 0,104-27 20 0,9-25-20 0,-113 52 18 16,0 0-18-16,109-64 18 0,-10-12-18 16,-4-1-987-16</inkml:trace>
  <inkml:trace contextRef="#ctx0" brushRef="#br0" timeOffset="-208731.16">23275 15059 1155 0,'0'0'0'0,"0"0"0"15,14-57 0-15,-14 57 28 0,0 0-28 0,9-66 29 16,-16-17-29-16,7 83 42 0,0 0-42 0,-21-86 43 0,-21-2-43 16,42 88 27-16,0 0-27 0,-59-94 27 0,-13-10-27 15,72 104 15-15,0 0-15 0,-95-105 16 0,-27 8-16 16,122 97 12-16,0 0-12 0,-146-101 13 0,-26-4-13 15,172 105 9-15,0 0-9 0,-192-94 10 0,-18 18-10 16,210 76 7-16,0 0-7 0,-229-59 8 0,-17 21-8 16,246 38 6-16,0 0-6 0,-266-20 6 0,-18 13-6 15,284 7 6-15,0 0-6 0,-307 5 6 0,-13 14-6 0,320-19 5 16,0 0-5-16,-340 40 5 0,-19 22-5 0,359-62 5 16,0 0-5-16,-360 83 5 0,-1 19-5 0,361-102 4 15,0 0-4-15,-360 125 5 0,24 20-5 0,336-145 7 0,0 0-7 16,-326 158 7-16,17 6-7 0,309-164 9 0,0 0-9 15,-286 168 10-15,28 5-10 0,258-173 11 0,0 0-11 16,-236 183 11-16,22 4-11 0,214-187 11 0,0 0-11 16,-187 187 11-16,27 0-11 0,160-187 12 0,0 0-12 15,-138 180 13-15,18-7-13 0,120-173 11 0,0 0-11 16,-93 163 12-16,27-9-12 0,66-154 16 0,0 0-16 0,-37 143 16 16,32-1-16-16,5-142 21 0,0 0-21 15,25 134 21-15,33-3-21 0,-58-131 16 0,0 0-16 0,85 120 16 16,22-11-16-16,-107-109 10 0,0 0-10 0,133 97 11 15,32-4-11-15,-165-93 3 0,0 0-3 0,195 81 4 16,22-10-4-16,-217-71 0 0,0 0 0 0,234 59 1 16,19-17-1-16,-253-42-2 0,0 0 2 0,282 26-1 15,34-14 1-15,-316-12-4 0,0 0 4 0,337-2-3 16,11-15 3-16,-348 17-5 0,0 0 5 0,372-35-5 0,20-19 5 16,-392 54-3-16,0 0 3 0,407-64-3 0,-1-8 3 15,-406 72-1-15,0 0 1 0,399-78-1 0,-11-4 1 16,-388 82 0-16,0 0 0 0,371-93 0 0,-32-21 0 15,-339 114 2-15,0 0-2 0,319-120 3 0,-12-4-3 16,-307 124 5-16,0 0-5 0,292-140 6 0,-24-16-6 16,-268 156 8-16,0 0-8 0,245-171 8 0,-35-13-8 15,-210 184 15-15,0 0-15 0,182-192 16 0,-27-9-16 16,-155 201 21-16,0 0-21 0,124-200 22 0,-34-5-22 16,-90 205 21-16,0 0-21 0,60-199 21 0,-34 4-21 0,-26 195 20 15,0 0-20-15,-2-191 20 0,-26 6-20 0,28 185 19 16,0 0-19-16,-51-173 19 0,-21 23-19 0,72 150 20 15,0 0-20-15,-108-144 20 0,-39 2-20 0,147 142 21 0,0 0-21 16,-190-126 21-16,-38 24-21 0,228 102 20 0,0 0-20 16,-279-80 20-16,-59 16-20 0,338 64 8 0,0 0-8 15,-380-36 8-15,-31 32-8 0,411 4 8 0,0 0-8 0,-432 11 9 16,6 6-9-16,1 0-1521 0</inkml:trace>
  <inkml:trace contextRef="#ctx0" brushRef="#br0" timeOffset="-199105.36">18840 15489 550 0,'0'0'0'0,"18"0"0"16,28 0 0-16,-46 0 13 0,0 0-13 0,64-2 14 15,15-2-14-15,-79 4 34 0,0 0-34 0,88-7 35 16,6 0-35-16,-94 7 33 0,0 0-33 0,93-6 34 15,-3-1-34-15,-90 7 23 0,0 0-23 0,87-7 24 16,3-2-24-16,-90 9 16 0,0 0-16 0,86-9 16 0,-12 2-16 16,-74 7 13-16,0 0-13 0,67-8 13 15,-12-4-13-15,-55 12 11 0,0 0-11 0,46-12 11 16,-9-1-11-16,-37 13 13 0,0 0-13 0,28-10 14 0,-14 3-14 16,-14 7 16-16,0 0-16 0,9-7 16 0,-9 7-16 15,0 0 23-15,0 0-23 0,6-10 24 0,-10 3-24 16,4 7 24-16,0 0-24 0,-12-5 25 0,-10 0-25 15,22 5 25-15,0 0-25 0,-37-4 25 0,-7 6-25 16,44-2 22-16,0 0-22 0,-54 3 23 0,-19 1-23 0,73-4 18 16,0 0-18-16,-76 5 18 0,-8 4-18 0,84-9 10 15,0 0-10-15,-83 8 10 0,10 1-10 0,73-9 10 16,0 0-10-16,-76 10 10 0,-1 4-10 0,77-14 5 0,0 0-5 16,-76 14 6-16,16-2-6 0,60-12 2 0,0 0-2 15,-57 12 2-15,12-1-2 0,45-11 1 16,0 0-1-16,-34 7 2 0,16-2-2 0,18-5 2 0,0 0-2 0,-14 3 2 15,5-1-2-15,9-2 3 0,0 0-3 0,0 0 3 16,-8 0-3-16,8 0 4 0,0 0-4 0,0 0 4 16,0 0-4-16,0 0 5 0,0 0-5 0,0 0 5 15,0 0-5-15,0 0 5 0,0 0-5 16,0 0 6-16,0 0-6 0,0 0 5 0,0 0-5 0,14-4 5 16,-4 3-5-16,-10 1 4 0,0 0-4 0,18-4 5 15,5 1-5-15,-23 3 3 0,0 0-3 0,26-4 4 16,4 3-4-16,-30 1 1 0,0 0-1 0,32-2 2 15,2 0-2-15,-34 2 0 0,0 0 0 0,31-3 1 16,-1-1-1-16,-30 4 0 0,0 0 0 0,32-3 0 16,0-1 0-16,-32 4-1 0,0 0 1 0,35-5 0 15,1-2 0-15,-36 7-3 0,0 0 3 0,35-5-3 0,2 2 3 16,-37 3-2-16,0 0 2 0,40-2-2 0,12-2 2 16,-52 4-1-16,0 0 1 0,51-5-1 0,7-2 1 15,-58 7-1-15,0 0 1 0,60-7-1 0,-3 0 1 16,-57 7-1-16,0 0 1 0,54-8 0 0,-8-4 0 15,-46 12-1-15,0 0 1 0,35-9 0 0,-8 5 0 16,-27 4-1-16,0 0 1 0,18-1 0 0,-4-3 0 0,-14 4 0 16,0 0 0-16,10-3 0 0,-3 1 0 0,-7 2 0 15,0 0 0-15,0 0 0 0,0 0 0 0,0 0 0 16,0 0 0-16,0 0 0 0,-8 9 0 0,8-9 0 16,0 0 0-16,-18 8 0 0,-17 1 0 0,35-9 0 15,0 0 0-15,-43 5 0 0,-4-5 0 0,47 0-2 0,0 0 2 16,-52-1-1-16,-2 1 1 0,54 0-6 0,0 0 6 15,-59 0-6-15,1 0 6 0,58 0-17 0,0 0 17 16,-58 0-17-16,0 3 17 0,58-3-16 0,0 0 16 16,-59 7-15-16,-6 2 15 0,65-9-20 0,0 0 20 0,-63 12-20 15,4 5 20-15,59-17-22 0,0 0 22 0,-49 17-21 16,5-3 21-16,2 0-744 0</inkml:trace>
  <inkml:trace contextRef="#ctx0" brushRef="#br0" timeOffset="-198866">18989 15516 617 0,'0'0'0'0,"0"0"0"16,0 0 0-16,0 0-1 0,0 0 1 0,0 0-1 0,0 0 1 15,0 0-4-15,0 0 4 0,0-7-3 0,0 7 3 16,0 0-1-16,0 0 1 0,0 0 0 0,0 0 0 16,0 0-1-16,0 0 1 0,0 11-1 0,0-11 1 15,0 0-1-15,0 0 1 0,-11 3 0 0,-5 6 0 16,16-9-3-16,0 0 3 0,-21 7-2 0,-2 0 2 15,23-7-9-15,0 0 9 0,-25 3-8 0,2-1 8 16,23-2-14-16,0 0 14 0,-17 0-13 0,-1-2 13 16,18 2-17-16,0 0 17 0,-14-2-16 0,2 2 16 0,12 0-11 15,0 0 11-15,-6 0-11 0,6 0 11 0,0 0-315 16</inkml:trace>
  <inkml:trace contextRef="#ctx0" brushRef="#br0" timeOffset="-198087.06">18600 15255 471 0,'0'0'0'0,"-8"7"0"16,-15 12 0-16,23-19 0 0,0 0 0 0,-37 28 1 15,-4 6-1-15,41-34 0 0,0 0 0 0,-48 38 1 16,-3 4-1-16,51-42 16 0,0 0-16 0,-53 41 17 16,2-1-17-16,51-40 27 0,0 0-27 0,-48 35 28 15,6-2-28-15,42-33 30 0,0 0-30 0,-32 27 30 16,11-9-30-16,21-18 25 0,0 0-25 0,-10 12 25 16,1-4-25-16,9-8 29 0,0 0-29 0,0 0 29 0,0 0-29 15,0 0 32-15,0 0-32 0,2 7 33 0,13 2-33 16,-15-9 29-16,0 0-29 0,29 12 30 0,20 0-30 15,-49-12 23-15,0 0-23 0,60 7 23 0,11-2-23 16,-71-5 18-16,0 0-18 0,74 2 19 0,7 5-19 16,-81-7 21-16,0 0-21 0,88 10 22 0,4 2-22 15,-92-12 22-15,0 0-22 0,99 14 22 0,1 2-22 0,-100-16 20 16,0 0-20-16,103 7 20 0,1 1-20 0,-104-8 1 16,0 0-1-16,100 6 2 0,-10-3-2 0,0 1-740 0</inkml:trace>
  <inkml:trace contextRef="#ctx0" brushRef="#br0" timeOffset="-197499.87">19825 15149 527 0,'0'0'0'0,"21"0"0"15,36 0 0-15,-57 0 5 0,0 0-5 16,81 2 6-16,14 3-6 0,-95-5 13 0,0 0-13 0,99 9 13 16,-5 6-13-16,-94-15 10 0,0 0-10 0,90 25 11 15,-9 13-11-15,-81-38 24 0,0 0-24 0,69 50 25 16,-20 16-25-16,-49-66 39 0,0 0-39 0,32 74 39 15,-23 6-39-15,-9-80 42 0,0 0-42 0,-23 97 42 16,-34 26-42-16,57-123 40 0,0 0-40 0,-83 126 40 16,-26 4-40-16,109-130 31 0,0 0-31 0,-131 110 31 15,-13-28-31-15,-1-3-644 0</inkml:trace>
  <inkml:trace contextRef="#ctx0" brushRef="#br0" timeOffset="-194648.42">19769 14992 124 0,'0'0'0'0,"0"0"0"16,35 15 0-16,-35-15 0 0,0 0 0 0,34 11 0 15,6 4 0-15,-40-15 9 0,0 0-9 0,50 16 9 16,15 0-9-16,-65-16 36 0,0 0-36 0,78 15 37 15,10 2-37-15,-88-17 47 0,0 0-47 0,90 16 48 16,5-6-48-16,-95-10 38 0,0 0-38 0,101 12 39 0,5 8-39 16,-106-20 36-16,0 0-36 0,104 24 36 0,-18 3-36 15,-86-27 39-15,0 0-39 0,74 35 40 0,-8 7-40 16,-66-42 36-16,0 0-36 0,51 50 37 0,-14 7-37 16,-37-57 26-16,0 0-26 0,16 60 27 0,-25-1-27 15,9-59 25-15,0 0-25 0,-34 63 25 0,-22 6-25 16,56-69 22-16,0 0-22 0,-80 72 22 0,-22-2-22 15,102-70 22-15,0 0-22 0,-116 67 22 0,-11-8-22 16,127-59 22-16,0 0-22 0,-135 43 23 0,-2-17-23 0,-3-2-576 16</inkml:trace>
  <inkml:trace contextRef="#ctx0" brushRef="#br0" timeOffset="-193714.63">21692 17769 915 0,'-10'-3'0'0,"10"3"39"0,0 0-39 0,-46-12 40 15,-9 1-40-15,55 11 32 0,0 0-32 0,-53-5 32 16,-2 4-32-16,55 1 9 0,0 0-9 0,-54 0 9 16,4-2-9-16,-3 0-747 0</inkml:trace>
  <inkml:trace contextRef="#ctx0" brushRef="#br0" timeOffset="-190521.01">22719 15025 516 0,'0'0'0'0,"-17"-12"0"0,-40-25 0 0,57 37 9 15,0 0-9-15,-74-46 10 0,-21-5-10 0,95 51 20 0,0 0-20 16,-110-50 20-16,-1 7-20 0,111 43 32 0,0 0-32 16,-132-38 33-16,-16 1-33 0,148 37 47 0,0 0-47 15,-172-36 47-15,-11 0-47 0,183 36 30 0,0 0-30 16,-199-40 30-16,-24 2-30 0,223 38 28 0,0 0-28 16,-240-31 28-16,-14 10-28 0,254 21 26 0,0 0-26 15,-265-12 26-15,-5 10-26 0,270 2 20 0,0 0-20 0,-273 7 20 16,-6 9-20-16,279-16 18 0,0 0-18 0,-279 19 19 15,-1 8-19-15,280-27 15 0,0 0-15 0,-278 32 16 16,3 6-16-16,275-38 11 0,0 0-11 0,-266 41 12 16,10 2-12-16,256-43 8 0,0 0-8 0,-251 56 9 15,1 10-9-15,250-66 9 0,0 0-9 0,-242 77 10 16,7 13-10-16,235-90 9 0,0 0-9 0,-226 96 9 16,4 6-9-16,222-102 6 0,0 0-6 0,-198 107 6 0,18 11-6 15,180-118 4-15,0 0-4 0,-159 128 4 16,25 12-4-16,134-140 5 0,0 0-5 0,-121 144 5 0,9 3-5 15,112-147 1-15,0 0-1 0,-90 147 1 0,23 5-1 16,67-152 1-16,0 0-1 0,-49 152 2 0,14-3-2 16,35-149 1-16,0 0-1 0,-20 149 1 0,13 2-1 15,7-151 0-15,0 0 0 0,7 140 1 0,16-2-1 16,-23-138 1-16,0 0-1 0,41 135 1 0,22 2-1 0,-63-137 0 16,0 0 0-16,90 126 1 0,20-10-1 15,-110-116 1-15,0 0-1 0,141 111 1 0,30 1-1 16,-171-112 0-16,0 0 0 0,201 104 1 0,25-5-1 0,-226-99 2 15,0 0-2-15,240 86 3 0,12-9-3 0,-252-77 3 16,0 0-3-16,267 72 4 0,19 1-4 0,-286-73 5 16,0 0-5-16,293 66 6 0,14-4-6 0,-307-62 6 0,0 0-6 15,307 52 7-15,7-11-7 0,-314-41 8 0,0 0-8 0,323 30 9 16,18-13-9-16,-341-17 8 0,0 0-8 0,331 5 9 16,-9-12-9-16,-322 7 13 0,0 0-13 0,315-27 14 15,1-22-14-15,-316 49 17 0,0 0-17 0,311-69 17 16,-6-23-17-16,-305 92 17 0,0 0-17 0,290-105 18 15,-12-15-18-15,-278 120 26 0,0 0-26 0,258-135 27 16,-13-19-27-16,-245 154 29 0,0 0-29 0,223-174 30 16,-24-20-30-16,-199 194 31 0,0 0-31 0,170-208 31 15,-38-12-31-15,-132 220 24 0,0 0-24 0,93-216 24 16,-40 3-24-16,-53 213 19 0,0 0-19 0,9-201 19 16,-46 14-19-16,37 187 15 0,0 0-15 0,-69-166 16 15,-29 19-16-15,98 147 17 0,0 0-17 0,-135-131 17 16,-30 11-17-16,165 120 11 0,0 0-11 0,-200-91 11 15,-28 28-11-15,228 63 4 0,0 0-4 0,-264-31 5 0,-35 26-5 16,299 5 1-16,0 0-1 0,-331 7 1 0,-35-2-1 16,3 0-1182-16</inkml:trace>
  <inkml:trace contextRef="#ctx0" brushRef="#br0" timeOffset="-189558.73">11323 17647 1132 0,'0'0'0'0,"0"0"0"16,0 0 0-16,0 0 30 0,0 0-30 0,0 0 30 15,0-25-30-15,0 25 21 0,0 0-21 0,5-8 22 16,7-3-22-16,-12 11 39 0,0 0-39 0,14-10 39 16,8 1-39-16,-22 9 24 0,0 0-24 0,23-7 25 15,1 2-25-15,-24 5 20 0,0 0-20 0,27-9 20 16,-1-3-20-16,-26 12 17 0,0 0-17 0,32-14 17 15,-2-1-17-15,-30 15 12 0,0 0-12 0,42-19 13 0,4-4-13 16,-46 23 11-16,0 0-11 0,55-24 11 16,3-2-11-16,-58 26 15 0,0 0-15 0,71-29 15 0,17-9-15 15,-88 38 13-15,0 0-13 0,106-42 14 0,17-3-14 16,-123 45 18-16,0 0-18 0,143-48 19 0,27-9-19 16,-170 57 28-16,0 0-28 0,210-68 28 0,17-5-28 15,-227 73 30-15,0 0-30 0,240-67 31 0,9 3-31 0,-249 64 29 16,0 0-29-16,238-61 29 0,-8-3-29 0,-230 64 25 15,0 0-25-15,208-62 25 0,-19 0-25 0,-189 62 24 16,0 0-24-16,159-54 25 0,-37 13-25 0,-122 41 19 0,0 0-19 16,97-33 20-16,-18 10-20 0,-79 23 24 15,0 0-24-15,51-15 25 0,-21 8-25 0,-30 7 27 0,0 0-27 16,18-6 27-16,-13 1-27 0,-5 5 29 0,0 0-29 16,-9-3 30-16,-19 5-30 0,28-2 16 15,0 0-16-15,-44 12 17 0,-20 15-17 0,64-27 8 0,0 0-8 0,-81 18 9 16,-23-27-9-16,4 0-1517 0</inkml:trace>
</inkml:ink>
</file>

<file path=ppt/ink/ink3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35:07.805"/>
    </inkml:context>
    <inkml:brush xml:id="br0">
      <inkml:brushProperty name="width" value="0.05292" units="cm"/>
      <inkml:brushProperty name="height" value="0.05292" units="cm"/>
      <inkml:brushProperty name="color" value="#FF0000"/>
    </inkml:brush>
  </inkml:definitions>
  <inkml:trace contextRef="#ctx0" brushRef="#br0">5901 6751 113 0,'0'0'0'0,"41"0"0"0,63-4 0 16,-104 4 7-16,0 0-7 0,125 0 7 0,8 7-7 15,-133-7 13-15,0 0-13 0,139 4 14 0,2 1-14 16,-141-5 21-16,0 0-21 0,152 0 22 0,-2 3-22 15,-150-3 20-15,0 0-20 0,154 0 20 0,4 0-20 16,-158 0 13-16,0 0-13 0,163 0 13 0,3 4-13 16,-166-4 12-16,0 0-12 0,167 2 13 0,10-2-13 0,-177 0 13 15,0 0-13-15,176-2 13 0,-5-2-13 0,-171 4 13 16,0 0-13-16,172-6 14 0,-5 0-14 0,-167 6 14 0,0 0-14 16,168-3 14-16,3 3-14 0,-171 0 19 0,0 0-19 15,177 0 19-15,-6-7-19 0,-171 7 23 16,0 0-23-16,169-2 23 0,6 2-23 0,-175 0 19 0,0 0-19 15,171 0 20-15,0 0-20 0,-171 0 16 0,0 0-16 0,168 4 17 16,0 1-17-16,-168-5 22 0,0 0-22 0,174 0 23 16,3 0-23-16,-177 0 25 0,0 0-25 0,178 0 26 15,2 0-26-15,-180 0 21 0,0 0-21 16,180 0 21-16,-4 0-21 0,-176 0 15 0,0 0-15 0,177 3 16 16,-6-1-16-16,-171-2 17 0,0 0-17 0,171 7 17 15,-3 0-17-15,-168-7 16 0,0 0-16 0,168 9 17 16,3-8-17-16,-171-1 18 15,0 0-18-15,176 7 18 0,-1 0-18 16,-175-7 25-16,0 0-25 0,178 9 25 0,2-4-25 16,-180-5 25-16,0 0-25 15,180 7 26-15,6-4-26 16,-186-3 20-16,0 0-20 0,185 6 21 16,-3-1-21-16,-182-5 15 15,0 0-15-15,181 2 15 0,-1-6-15 16,-180 4 12-16,0 0-12 0,177-3 13 15,-8-4-13-15,-169 7 11 16,0 0-11-16,164-6 11 0,-10 1-11 16,-154 5 8-1,0 0-8-15,152-1 9 0,-2 2-9 16,-150-1 8-16,0 0-8 16,148 5 8-16,2-1-8 0,-150-4 6 15,0 0-6-15,145 9 7 0,-9-2-7 16,-136-7 6-16,0 0-6 0,130 10 7 0,1 0-7 15,-131-10 6-15,0 0-6 16,129 2 7-16,-4-2-7 16,-125 0 7-16,0 0-7 0,116-2 7 15,-1 4-7-15,-115-2 8 16,0 0-8-16,108 0 9 0,-10-5-9 16,-98 5 13-16,0 0-13 15,96-9 14-15,-6-1-14 0,-90 10 17 16,0 0-17-16,90-11 17 0,-14 1-17 15,-76 10 20 1,0 0-20-16,65-9 20 0,-7 2-20 16,-58 7 19-16,0 0-19 0,50-5 20 0,-10-2-20 15,-40 7 18-15,0 0-18 0,41-5 19 16,-8 0-19-16,-33 5 16 16,0 0-16-16,36-2 16 0,-1 9-16 0,-35-7 17 15,0 0-17-15,33 5 18 0,-6 2-18 0,-27-7 19 0,0 0-19 16,21 7 19-16,-3 2-19 0,-18-9 18 0,0 0-18 0,16 5 19 15,-1 2-19-15,-15-7 18 0,0 0-18 0,15 5 18 0,-5-1-18 16,-10-4 12-16,0 0-12 0,9 3 12 16,-9-3-12-16,0 0 8 0,0 0-8 0,0 0 9 0,0 0-9 15,0 0-1077-15</inkml:trace>
  <inkml:trace contextRef="#ctx0" brushRef="#br0" timeOffset="1782.01">6710 6863 124 0,'0'0'0'0,"0"0"0"16,-27 13 0-16,27-13 3 0,0 0-3 0,-19 8 3 15,1-3-3-15,18-5 9 0,0 0-9 0,-26 2 9 16,-24-2-9-16,50 0 40 0,0 0-40 0,-60 2 40 16,-2 5-40-16,62-7 63 0,0 0-63 0,-72 3 64 15,-4-3-64-15,76 0 36 0,0 0-36 0,-81 0 36 16,-5 0-36-16,86 0 38 15,0 0-38-15,-87 2 38 0,2 1-38 0,85-3 31 16,0 0-31-16,-86 4 32 0,-9-4-32 16,95 0 18-16,0 0-18 0,-96 2 19 0,10 5-19 0,86-7 8 0,0 0-8 0,-90 3 9 0,0 0-9 15,90-3 3-15,0 0-3 0,-94 6 4 0,-3-3-4 16,97-3 1-16,0 0-1 0,-90 5 2 0,2-1-2 16,88-4 0-16,0 0 0 0,-87 0 1 0,1-5-1 0,86 5 4 15,0 0-4-15,-86-4 5 0,4 1-5 0,82 3 13 16,0 0-13-16,-72-6 14 0,14 0-14 15,58 6 23 1,0 0-23-16,-60-13 23 0,-7-2-23 16,67 15 19-16,0 0-19 0,-73-9 19 15,1 13-19-15,72-4 23 16,0 0-23-16,-76 3 23 0,4 6-23 16,72-9 21-1,0 0-21-15,-73 5 21 0,-4 4-21 0,77-9 13 16,0 0-13-16,-81 10 14 0,-4 2-14 15,85-12 13-15,0 0-13 16,-78 9 14-16,6-4-14 0,72-5 13 16,0 0-13-16,-76 3 14 15,4-3-14-15,72 0 8 16,0 0-8-16,-78-3 9 16,7 1-9-1,71 2 7-15,0 0-7 0,-60-7 7 0,14 4-7 16,46 3 6-1,0 0-6-15,-49-5 7 0,-6-4-7 16,55 9 8-16,0 0-8 16,-53-12 8-16,16 5-8 15,37 7 9-15,0 0-9 16,-40-5 10-16,-15 1-10 0,55 4 19 16,0 0-19-16,-53-7 19 15,16 7-19-15,37 0 24 16,0 0-24-16,-39 2 24 0,-7 3-24 0,46-5 25 15,0 0-25-15,-51 4 26 0,2-1-26 16,49-3 23 0,0 0-23-16,-55 5 24 0,-17-1-24 15,72-4 16-15,0 0-16 0,-76 0 17 0,0 0-17 16,76 0 14 0,0 0-14-16,-74-4 14 0,-6-3-14 15,80 7 7-15,0 0-7 0,-81-5 8 0,-9 5-8 16,90 0 3-16,0 0-3 0,-88-3 4 0,7-1-4 0,81 4 5 15,0 0-5-15,-76-5 5 0,14 0-5 16,62 5 8-16,0 0-8 0,-46-3 8 0,20-4-8 16,26 7 6-16,0 0-6 0,-14-4 6 15,5 4-6-15,9 0 3 0,0 0-3 0,0 0 3 16,3-10-3-16,-3 10 2 0,0 0-2 0,23-4 2 0,23 1-2 16,-46 3 0-16,0 0 0 0,71-4 1 0,24-4-1 0,-95 8 0 0,0 0 0 0,113-16 0 0,23-1 0 0,0 1-927 0</inkml:trace>
  <inkml:trace contextRef="#ctx0" brushRef="#br0" timeOffset="35700.15">15479 11638 371 0,'0'0'0'0,"0"0"0"0,0 0 0 15,0 0 7-15,0 0-7 0,0 0 7 0,0 0-7 0,0 0 29 16,0 0-29-16,0 0 30 0,0 0-30 0,0 0 41 16,0 0-41-16,1 31 42 0,-2 2-42 0,1-33 39 15,0 0-39-15,0 45 39 0,-4 3-39 16,4-48 25-16,0 0-25 0,4 56 26 0,1 6-26 0,-5-62 17 15,0 0-17-15,7 64 17 0,2-7-17 0,-9-57 16 0,0 0-16 16,10 64 16-16,1 11-16 16,-11-75 19-16,0 0-19 0,9 83 19 15,-7-4-19-15,-2-79 20 0,0 0-20 0,-2 87 21 16,-5 6-21 0,7-93 22-16,0 0-22 0,-11 104 23 15,1 9-23-15,10-113 20 16,0 0-20-16,-6 119 21 0,3 6-21 0,3-125 21 0,0 0-21 0,3 126 22 0,8 6-22 0,-11-132 22 15,0 0-22-15,21 138 23 0,11 23-23 0,-32-161 20 0,0 0-20 0,32 173 21 0,-4 4-21 0,-28-177 15 0,0 0-15 0,26 186 15 16,-6 0-15-16,-20-186 11 0,0 0-11 0,12 187 11 16,-8 1-11-16,-4-188 8 0,0 0-8 0,-4 199 9 15,-5 4-9-15,9-203 6 0,0 0-6 0,-10 204 7 16,1-7-7-16,9-197 5 0,0 0-5 0,-9 196 5 0,9-1-5 16,0-195 4-16,0 0-4 0,0 194 4 15,11-2-4-15,-11-192 3 0,0 0-3 0,12 185 4 0,-1-5-4 16,-11-180 3-16,0 0-3 0,7 173 3 0,-4-5-3 15,-3-168 11-15,0 0-11 0,-2 154 11 0,-3-7-11 16,5-147 19-16,0 0-19 0,-5 141 20 0,-8-1-20 16,13-140 23-16,0 0-23 0,-10 131 23 0,-3-18-23 15,13-113 25-15,0 0-25 0,-5 104 25 0,7-8-25 16,-2-96 12-16,0 0-12 16,9 80 12-16,12-23-12 0,-21-57 12 15,0 0-12-15,21 28 12 0,2-32-12 16,0 1-941-16</inkml:trace>
  <inkml:trace contextRef="#ctx0" brushRef="#br0" timeOffset="38200.15">15371 11756 315 0,'0'0'0'0,"0"0"0"0,0 0 0 16,0 0 16-16,0 0-16 0,0 0 17 0,0 0-17 15,0 0 16-15,0 0-16 0,0 0 16 0,0 0-16 16,0 0 10-16,0 0-10 0,0-18 10 0,0 18-10 16,0 0 11-16,0 0-11 0,16-7 12 0,9 2-12 15,-25 5 10-15,0 0-10 0,35-8 10 0,2 1-10 16,-37 7 16-16,0 0-16 0,49-11 17 0,15 3-17 16,-64 8 17-16,0 0-17 0,70-6 18 0,3 6-18 15,-73 0 19-15,0 0-19 0,77-3 20 0,5-2-20 0,-82 5 17 16,0 0-17-16,90-4 17 0,5-1-17 0,-95 5 14 15,0 0-14-15,99-2 15 0,0 1-15 0,-99 1 11 16,0 0-11-16,109-2 11 0,7 2-11 0,-116 0 10 16,0 0-10-16,120 0 10 0,6-5-10 0,-126 5 10 15,0 0-10-15,125-5 11 0,4 1-11 0,-129 4 12 0,0 0-12 16,125-3 12-16,-1-6-12 0,-124 9 8 0,0 0-8 16,116-9 8-16,-6 1-8 0,-110 8 5 0,0 0-5 0,105-7 6 15,0-4-6-15,-105 11 7 0,0 0-7 0,104-7 8 16,-12 1-8-16,-92 6 7 0,0 0-7 0,93-11 8 15,2 3-8-15,-95 8 9 0,0 0-9 0,96-11 10 16,8 1-10-16,-104 10 11 0,0 0-11 0,99-7 11 16,-13 5-11-16,-86 2 12 0,0 0-12 0,85-5 13 15,-4 0-13-15,-81 5 10 0,0 0-10 0,72-5 11 16,-5 5-11-16,-67 0 8 0,0 0-8 0,55 0 8 16,-13-2-8-16,-42 2 8 0,0 0-8 0,32-2 8 15,-9 4-8-15,-23-2 6 0,0 0-6 0,16 2 6 0,-7-4-6 16,-9 2 10-16,0 0-10 0,9-2 11 15,-1 0-11-15,-8 2 12 0,0 0-12 0,0 0 13 0,9 0-13 16,-9 0 12-16,0 0-12 0,0 0 12 0,0 0-12 16,0 0 8-16,0 0-8 0,0 0 8 0,7 0-8 15,-7 0 5-15,0 0-5 0,0 0 6 0,0 0-6 16,0 0 3-16,0 0-3 0,0 9 3 0,0-4-3 16,0-5 1-16,0 0-1 0,2 7 1 0,0 5-1 15,-2-12 0-15,0 0 0 0,2 12 1 0,-2 6-1 16,0-18 0-16,0 0 0 0,-2 20 0 15,0 10 0-15,2-30 0 16,0 0 0-16,0 41 0 0,2 8 0 16,-2-49 0-16,0 0 0 0,3 55 0 15,3 7 0-15,-6-62 0 16,0 0 0-16,1 65 0 0,3-5 0 16,-4-60 0-16,0 0 0 0,4 66 1 15,1 3-1-15,-5-69 3 16,0 0-3-16,9 83 4 0,1 11-4 15,-10-94 6-15,0 0-6 16,13 96 6-16,-1 0-6 0,-12-96 9 16,0 0-9-16,11 105 9 15,-4 18-9-15,-7-123 14 16,0 0-14-16,7 130 15 0,1 5-15 16,-8-135 18-16,0 0-18 15,11 131 18-15,1-3-18 0,-12-128 20 16,0 0-20-16,13 130 21 0,-3 19-21 0,-10-149 16 15,0 0-16-15,11 147 16 0,0-7-16 16,-11-140 11 0,0 0-11-16,12 141 12 0,-5 4-12 0,-7-145 9 15,0 0-9-15,7 159 9 16,-7 7-9-16,0-166 9 16,0 0-9-16,0 166 10 0,-9-1-10 15,9-165 9-15,0 0-9 0,-5 156 9 16,-2-8-9-16,7-148 10 15,0 0-10-15,-5 151 11 0,-1 1-11 0,6-152 11 16,0 0-11-16,-5 156 12 0,-4-4-12 16,9-152 19-16,0 0-19 15,-12 146 19-15,-2-10-19 0,14-136 19 16,0 0-19-16,-14 135 19 16,-4 7-19-16,18-142 19 15,0 0-19-15,-21 135 19 0,-2-5-19 0,23-130 22 16,0 0-22-16,-25 123 23 0,-1-4-23 15,26-119 21-15,0 0-21 16,-27 109 21-16,-5-3-21 16,32-106 19-16,0 0-19 0,-31 100 20 0,-8-1-20 15,39-99 16-15,0 0-16 16,-39 92 17-16,-2-18-17 0,41-74 18 16,0 0-18-16,-38 69 18 15,2-1-18-15,36-68 17 16,0 0-17-16,-32 62 18 0,4 0-18 15,28-62 17-15,0 0-17 0,-23 54 17 16,9-12-17-16,14-42 13 16,0 0-13-16,-16 38 13 0,-3 0-13 15,19-38 11-15,0 0-11 16,-18 34 12-16,8-8-12 0,10-26 10 16,0 0-10-16,-9 23 10 0,0 1-10 15,9-24 8-15,0 0-8 0,-14 22 8 16,0-4-8-16,14-18 6 0,0 0-6 0,-16 17 7 15,-7 6-7-15,23-23 5 0,0 0-5 0,-23 24 6 0,-3-5-6 16,26-19 3-16,0 0-3 0,-23 21 3 0,-4 1-3 16,27-22 4-16,0 0-4 0,-32 23 5 0,-5-4-5 15,37-19 4-15,0 0-4 0,-40 17 4 0,1 0-4 16,39-17 2-16,0 0-2 0,-41 16 3 0,-1-2-3 16,42-14 1-16,0 0-1 15,-46 13 2-15,-12 0-2 0,58-13 1 16,0 0-1-16,-69 12 1 0,-16 0-1 0,85-12 1 0,0 0-1 15,-99 15 2-15,-6 8-2 0,105-23 1 0,0 0-1 16,-113 17 2-16,-18-3-2 0,131-14 2 0,0 0-2 16,-139 9 3-16,-10-6-3 0,149-3 3 0,0 0-3 0,-150-2 4 15,2-3-4-15,148 5 4 16,0 0-4-16,-145-3 5 0,1 3-5 0,144 0 2 16,0 0-2-16,-140-11 2 0,8-11-2 15,132 22 1-15,0 0-1 0,-138-50 1 0,2-28-1 16,-1 0-1324-16</inkml:trace>
  <inkml:trace contextRef="#ctx0" brushRef="#br0" timeOffset="39487.98">16125 11147 247 0,'0'0'0'0,"0"0"0"16,0 0 0-16,0 0 27 0,0 0-27 0,26-18 28 15,-19 13-28-15,-7 5 76 0,0 0-76 0,0 0 77 16,12 12-77-16,-12-12 103 0,0 0-103 0,6 24 103 15,-5 21-103-15,-1-45 96 0,0 0-96 0,-1 64 96 16,-1 21-96-16,2-85 57 0,0 0-57 0,-5 87 58 16,5-4-58-16,0-83 46 0,0 0-46 0,5 78 46 15,0-11-46-15,-5-67 42 0,0 0-42 0,9 66 43 0,-4-12-43 16,-5-54 43-16,0 0-43 0,6 43 44 0,-3-22-44 16,-3-21 48-16,0 0-48 0,4 12 49 0,-4-12-49 15,0 0 48-15,0 0-48 0,0-7 49 0,-9-24-49 16,9 31 45-16,0 0-45 0,-12-47 46 0,1-14-46 15,11 61 37-15,0 0-37 0,-9-72 37 0,-3-10-37 16,12 82 40 0,0 0-40-16,-7-95 41 0,3-19-41 0,4 114 37 15,0 0-37-15,4-121 37 0,6-6-37 16,-10 127 32 0,0 0-32-16,18-121 32 0,5 12-32 15,-23 109 29 1,0 0-29-16,23-85 29 0,-2 16-29 15,-21 69 15-15,0 0-15 0,18-50 16 0,-4 15-16 16,-14 35 9-16,0 0-9 16,14-19 10-16,0 7-10 0,-14 12 5 15,0 0-5-15,19-1 6 0,11 9-6 16,-30-8 3-16,0 0-3 16,29 18 3-16,-3 9-3 0,-26-27 1 15,0 0-1-15,21 40 2 0,-7 14-2 16,-14-54 0-16,0 0 0 0,9 64 0 0,-9 17 0 15,0-81 0-15,0 0 0 0,-7 85 0 0,-3-9 0 0,10-76-1 0,0 0 1 0,-18 61 0 0,-3-10 0 0,21-51-1 0,0 0 1 0,-25 47-1 0,-1-4 1 0,26-43-2 0,0 0 2 0,-32 37-1 0,0-13 1 0,32-24 0 16,0 0 0-16,-32 17 0 0,1-3 0 0,31-14 0 0,0 0 0 0,-27 9 0 0,1-6 0 0,26-3 0 0,0 0 0 0,-20 2 1 0,8-2-1 16,12 0 0-16,0 0 0 0,-9 0 1 0,9 0-1 0,0 0 0 0,0 0 0 0,0 0 1 15,26-5-1-15,-26 5 0 0,0 0 0 0,38-4 0 0,6 4 0 16,-44 0 0-16,0 0 0 0,49 2 0 0,9 9 0 16,-58-11 0-16,0 0 0 0,64 12 0 0,8 5 0 15,-72-17 0-15,0 0 0 0,65 19 0 0,-5 0 0 16,-60-19 0-16,0 0 0 0,53 17 0 0,-12-3 0 15,-41-14 0-15,0 0 0 0,32 11 0 0,-8-8 0 16,-24-3-5-16,0 0 5 0,23-3-5 0,-5-8 5 0,1 1-1384 16</inkml:trace>
  <inkml:trace contextRef="#ctx0" brushRef="#br0" timeOffset="40326.36">16758 11112 897 0,'0'0'0'15,"0"0"0"-15,9 0 0 0,-9 0 13 0,0 0-13 16,9 0 13-16,0 0-13 0,-9 0 16 0,0 0-16 16,12 7 17-16,7 12-17 0,-19-19 18 0,0 0-18 15,23 21 19-15,-2-2-19 0,-21-19 12 0,0 0-12 0,27 15 13 16,10 3-13-16,-37-18 8 0,0 0-8 16,32 15 9-16,-11-8-9 0,-21-7 8 0,0 0-8 0,19 0 8 15,1-7-8-15,-20 7 6 0,0 0-6 0,21-12 7 16,-2-12-7-16,-19 24 9 0,0 0-9 0,13-28 9 15,-10-5-9-15,-3 33 11 0,0 0-11 0,0-36 11 16,-2-4-11-16,2 40 10 16,0 0-10-16,-7-40 11 0,-1 6-11 15,8 34 10-15,0 0-10 0,-15-28 11 0,0 7-11 16,15 21 9-16,0 0-9 0,-18-14 10 0,2 13-10 0,16 1 11 0,0 0-11 0,-18 8 11 0,-13 11-11 16,31-19 9-16,0 0-9 0,-27 33 9 0,4 7-9 15,23-40 6-15,0 0-6 0,-14 47 6 0,7 1-6 16,7-48 4-16,0 0-4 0,4 47 5 0,6-2-5 15,-10-45 3-15,0 0-3 0,18 48 4 0,8 3-4 16,-26-51 4-16,0 0-4 0,36 50 4 0,4-10-4 16,-40-40 4-16,0 0-4 0,41 32 5 0,-1-7-5 15,-40-25 9-15,0 0-9 0,41 12 9 0,5-12-9 0,-46 0 14 16,0 0-14-16,44-12 15 0,2-11-15 0,-46 23 18 16,0 0-18-16,49-33 19 0,1-8-19 0,-50 41 17 0,0 0-17 15,54-49 17-15,-10 3-17 0,-44 46 21 0,0 0-21 16,39-42 21-16,-7-1-21 0,-32 43 15 0,0 0-15 15,25-40 16-15,-11 2-16 0,-14 38 13 0,0 0-13 16,9-36 14-16,-6 6-14 0,-3 30 7 0,0 0-7 0,2-26 8 16,-2 5-8-16,0 21 3 0,0 0-3 0,-2-17 4 15,-1-2-4-15,3 19 0 0,0 0 0 0,-6-16 1 16,6 6-1-16,0 10-1 0,0 0 1 0,0 0 0 16,-7-7 0-16,7 7-4 0,0 0 4 0,0 0-3 15,-9-3 3-15,9 3-21 0,0 0 21 0,0 0-21 16,-8 3 21-16,8-3-41 0,0 0 41 0,-7 4-40 15,0-4 40-15,7 0-55 0,0 0 55 0,-6 0-54 16,-3 0 54-16,9 0-51 0,0 0 51 0,0 0-50 16,-8 0 50-16,8 0-37 0,0 0 37 0,0 0-36 15,-13 0 36-15,13 0-19 0,0 0 19 0,0 0-19 16,-10 0 19-16,10 0-6 0,0 0 6 0,0 0-5 16,-9 5 5-16,9-5 0 0,0 0 0 0,-4 12 0 0,-3 16 0 15,7-28 2-15,0 0-2 0,-9 43 2 0,2 11-2 16,7-54 11-16,0 0-11 0,-3 60 12 0,-4 16-12 15,7-76 24-15,0 0-24 0,-9 94 25 16,2 15-25-16,7-109 39 0,0 0-39 0,-2 114 39 16,2-7-39-16,0-107 44 15,0 0-44-15,4 108 45 0,6 2-45 16,-10-110 47-16,0 0-47 0,20 106 48 0,10-16-48 0,-30-90 41 0,0 0-41 0,35 85 41 0,4 1-41 16,-39-86 40-16,0 0-40 0,39 78 41 0,5-14-41 0,-44-64 21 0,0 0-21 15,46 54 22-15,-6-20-22 0,-40-34 14 16,0 0-14-16,32 7 15 0,-21-31-15 0,1 0-1141 0</inkml:trace>
  <inkml:trace contextRef="#ctx0" brushRef="#br0" timeOffset="40796.91">17319 10858 718 0,'0'0'0'0,"4"-7"0"16,3-14 0-16,-7 21 3 0,0 0-3 0,16-24 3 0,14-8-3 16,-30 32 8-16,0 0-8 0,31-25 9 0,10 9-9 15,-41 16 18-15,0 0-18 0,42-12 18 0,8 8-18 16,-50 4 16-16,0 0-16 0,53-3 16 0,0 3-16 15,-53 0 12-15,0 0-12 0,60 7 12 0,2 5-12 16,-62-12 17-16,0 0-17 0,56 24 17 0,-12 6-17 16,-44-30 14-16,0 0-14 0,41 43 15 15,-10 9-15-15,-31-52 17 0,0 0-17 16,20 62 17-16,-8 2-17 16,-12-64 13-16,0 0-13 15,0 61 14-15,-12-20-14 16,12-41 10-16,0 0-10 15,-25 37 10-15,-15-10-10 0,40-27 9 16,0 0-9-16,-45 23 10 0,1-6-10 0,44-17 7 16,0 0-7-16,-38 14 7 0,8-9-7 0,30-5 6 15,0 0-6-15,-22 0 6 0,8-3-6 0,14 3 1 16,0 0-1-16,-2-7 2 0,11-2-2 0,-9 9 0 0,0 0 0 16,25-19 0-16,21-10 0 0,2-1-709 0</inkml:trace>
  <inkml:trace contextRef="#ctx0" brushRef="#br0" timeOffset="46153.16">19396 10421 135 0,'0'0'0'0,"0"0"0"0,0 0 0 0,0 0 6 0,0 0-6 15,-23 45 6-15,-3 18-6 0,26-63 19 0,0 0-19 16,-30 71 19-16,3-14-19 0,27-57 38 0,0 0-38 15,-17 53 39-15,8-4-39 0,9-49 50 0,0 0-50 16,2 48 50-16,8 8-50 0,-10-56 40 0,0 0-40 16,20 48 41-16,3-5-41 0,-23-43 40 0,0 0-40 15,28 37 41-15,5-8-41 0,-33-29 46 0,0 0-46 16,32 24 46-16,-4-11-46 0,-28-13 47 0,0 0-47 0,27 0 47 16,15-13-47-16,-42 13 41 0,0 0-41 15,46-19 41-15,-2-7-41 0,-44 26 40 0,0 0-40 0,39-36 41 16,-7-11-41-16,-32 47 40 0,0 0-40 0,26-45 40 15,-6 9-40-15,-20 36 31 0,0 0-31 16,10-33 31-16,-4 4-31 0,-6 29 21 0,0 0-21 0,1-24 21 16,-4 8-21-16,3 16 14 0,0 0-14 0,-9-12 15 15,-3 0-15-15,12 12 10 0,0 0-10 0,-20-4 11 0,-6 8-11 16,26-4 7-16,0 0-7 0,-25 8 8 0,4 8-8 16,21-16 4-16,0 0-4 0,-18 24 5 0,1 4-5 15,17-28 3-15,0 0-3 0,-11 34 3 0,4 6-3 16,7-40 3-16,0 0-3 0,2 37 3 0,5-6-3 15,-7-31 3-15,0 0-3 0,14 24 4 0,11 0-4 16,-25-24 4-16,0 0-4 0,28 21 4 0,-2-12-4 16,-26-9 8-16,0 0-8 0,27 3 9 0,5-12-9 0,-32 9 10 15,0 0-10-15,28-15 11 0,-5-4-11 0,-23 19 13 16,0 0-13-16,16-26 13 0,-6-10-13 0,-10 36 16 16,0 0-16-16,6-37 16 0,-6 1-16 0,0 36 16 15,0 0-16-15,-9-35 17 0,-9 2-17 0,18 33 16 0,0 0-16 16,-25-29 17-16,-5 1-17 0,30 28 11 15,0 0-11-15,-31-19 11 0,-5 9-11 0,36 10 7 0,0 0-7 16,-30-7 7-16,13 2-7 0,17 5 2 0,0 0-2 16,-14-4 3-16,14 4-3 0,0 0 0 0,0 0 0 15,0 0 0-15,0 0 0 0,0 0-2 0,0 0 2 16,15-5-1-16,30 2 1 0,-1-1-959 0</inkml:trace>
  <inkml:trace contextRef="#ctx0" brushRef="#br0" timeOffset="46994.44">20051 10311 583 0,'0'0'0'0,"0"0"0"16,4-19 0-16,-4 19-1 0,0 0 1 0,1-16 0 16,1 6 0-16,-2 10-1 0,0 0 1 0,0 0 0 15,2-6 0-15,-2 6 4 0,0 0-4 0,0 0 5 16,11 0-5-16,-11 0 16 0,0 0-16 0,8 9 16 0,5 22-16 16,-13-31 25-16,0 0-25 0,9 49 25 0,-6 15-25 15,-3-64 25-15,0 0-25 0,2 72 26 0,0 3-26 16,-2-75 21-16,0 0-21 0,5 66 21 0,2-11-21 15,-7-55 19-15,0 0-19 0,7 48 19 0,-5-11-19 16,-2-37 15-16,0 0-15 0,3 33 16 0,4 3-16 16,-7-36 15-16,0 0-15 0,7 31 15 0,-1-17-15 0,-6-14 19 15,0 0-19-15,3 7 20 0,-3-7-20 0,0 0 31 16,0 0-31-16,0 0 31 0,-10-21-31 0,10 21 32 16,0 0-32-16,-14-24 33 0,-6 0-33 15,20 24 36-15,0 0-36 0,-19-25 37 0,-1 1-37 16,20 24 22-16,0 0-22 0,-17-24 23 15,-5 8-23-15,22 16 15 0,0 0-15 0,-19-8 16 0,-9 8-16 16,28 0 9-16,0 0-9 0,-25 3 10 0,0 9-10 0,25-12 6 0,0 0-6 16,-23 21 7-16,6 3-7 0,17-24 3 0,0 0-3 15,-13 33 3-15,8 12-3 0,5-45 1 0,0 0-1 16,0 45 2-16,4-1-2 0,-4-44 1 0,0 0-1 16,12 32 2-16,6 0-2 0,-18-32 1 0,0 0-1 15,30 20 2-15,12-8-2 0,-42-12 2 0,0 0-2 16,53 0 3-16,9-12-3 0,-62 12 3 0,0 0-3 0,62-19 4 15,-6-7-4-15,-56 26 3 0,0 0-3 0,49-39 4 16,-3-6-4-16,-46 45 4 0,0 0-4 0,36-40 4 16,-6 3-4-16,-30 37 5 0,0 0-5 0,24-27 5 15,-11 6-5-15,-13 21 5 0,0 0-5 0,10-21 6 16,-10 6-6-16,0 15 6 0,0 0-6 0,0-16 6 0,-5 2-6 16,5 14 5-16,0 0-5 0,-5-7 5 15,-4 11-5-15,9-4 5 0,0 0-5 0,-11 5 6 0,1 5-6 16,10-10 6-16,0 0-6 0,-14 18 6 0,5 1-6 15,9-19 4-15,0 0-4 0,-9 20 4 0,5-4-4 16,4-16 3-16,0 0-3 0,4 21 4 0,5 3-4 16,-9-24 3-16,0 0-3 0,14 21 4 0,0-13-4 15,-14-8 4-15,0 0-4 0,23-1 4 0,14-13-4 0,-37 14 3 16,0 0-3-16,41-23 4 0,-8-3-4 0,-33 26 5 16,0 0-5-16,27-26 6 0,-12 2-6 0,-15 24 5 15,0 0-5-15,7-24 5 0,-7-11-5 0,0 35 4 0,0 0-4 16,-8-36 4-16,-10-2-4 0,18 38 3 15,0 0-3-15,-26-36 4 0,-1 4-4 0,27 32 3 0,0 0-3 16,-32-24 3-16,-1 9-3 0,33 15 3 0,0 0-3 16,-34 0 4-16,2 17-4 0,32-17 1 0,0 0-1 15,-28 31 2-15,2 11-2 0,26-42 0 0,0 0 0 16,-20 45 1-16,12 5-1 0,8-50 0 0,0 0 0 16,0 55 0-16,8 7 0 0,-8-62-1 0,0 0 1 15,16 64-1-15,9 1 1 0,-25-65-2 0,0 0 2 16,28 57-2-16,7-12 2 0,-35-45-3 0,0 0 3 0,43 34-2 15,6-16 2-15,-49-18-1 0,0 0 1 16,53 8-1-16,0-4 1 0,-53-4-9 0,0 0 9 0,57-2-8 16,-1-2 8-16,1 1-975 0</inkml:trace>
  <inkml:trace contextRef="#ctx0" brushRef="#br0" timeOffset="47165.5">20889 10948 807 0,'0'0'0'0,"-3"15"0"0,-6 18 0 16,9-33 6-16,0 0-6 0,-12 36 6 0,1 1-6 15,11-37 0-15,0 0 0 0,-12 33 1 0,-1-1-1 0,13-32-3 16,0 0 3-16,-16 35-2 0,1 1 2 0,-1 1-552 16</inkml:trace>
  <inkml:trace contextRef="#ctx0" brushRef="#br0" timeOffset="49593.09">21346 10172 214 0,'0'0'0'0,"0"0"0"0,0 0 0 0,0 0 13 16,0 0-13-16,18 19 13 0,-13-7-13 0,-5-12 37 15,0 0-37-15,4 21 37 0,-2 9-37 16,-2-30 80-16,0 0-80 0,-2 43 80 0,-5 9-80 0,7-52 74 16,0 0-74-16,-9 62 75 0,4 12-75 0,5-74 58 15,0 0-58-15,-6 73 59 0,1-7-59 0,5-66 50 16,0 0-50-16,0 55 50 0,9-5-50 0,-9-50 38 16,0 0-38-16,12 45 39 109,4-1-39-109,-16-44 29 0,0 0-29 0,11 36 30 0,-6-20-30 0,-5-16 32 16,0 0-32-16,4 8 32 0,-4-8-32 0,0 0 28 0,0 0-28 0,-11 0 29 0,-7-15-29 15,18 15 27-15,0 0-27 0,-26-21 28 0,-6 0-28 0,32 21 23 0,0 0-23 16,-32-15 24-16,-5-6-24 0,37 21 16 0,0 0-16 0,-40-19 17 0,-4 0-17 15,44 19 12-15,0 0-12 0,-41-18 12 0,6 6-12 0,35 12 9 0,0 0-9 0,-32-5 9 16,7 7-9-16,25-2 8 0,0 0-8 0,-17 9 8 0,4 4-8 0,13-13 6 16,0 0-6-16,0 21 7 0,13 9-7 15,-13-30 4-15,0 0-4 0,15 39 4 0,10 5-4 0,-25-44 3 16,0 0-3-16,35 46 4 0,8-6-4 0,-43-40 2 16,0 0-2-16,49 33 2 0,1-9-2 15,-50-24 1-15,0 0-1 16,58 16 2-16,7-9-2 0,-65-7 1 15,0 0-1-15,67-9 2 0,0-10-2 16,-67 19 0-16,0 0 0 16,55-33 1-16,-9-3-1 0,-46 36 0 15,0 0 0-15,40-43 1 16,-8-2-1-16,-32 45 1 16,0 0-1-16,25-45 2 0,-6-2-2 15,-19 47 3 1,0 0-3-16,14-36 3 0,-5 10-3 15,-9 26 5 1,0 0-5-16,6-19 5 0,-6 6-5 16,0 13 6-16,0 0-6 0,-4-8 6 0,-3 4-6 15,7 4 5-15,0 0-5 0,-16 7 6 0,-5 7-6 0,21-14 4 16,0 0-4-16,-23 24 4 0,2 7-4 16,21-31 3-1,0 0-3-15,-14 37 3 0,5-4-3 16,9-33 1-16,0 0-1 0,-5 39 2 0,5 6-2 0,0-45 1 15,0 0-1-15,7 49 2 0,7-2-2 16,-14-47 2-16,0 0-2 16,17 34 3-16,-2-15-3 0,-15-19 3 15,0 0-3-15,17 12 3 0,13 1-3 0,-30-13 5 16,0 0-5-16,27 3 5 0,-4-6-5 16,-23 3 6-16,0 0-6 0,17-16 6 0,-1-10-6 0,-16 26 11 15,0 0-11-15,7-31 11 0,-12-5-11 0,5 36 13 16,0 0-13-16,-11-42 13 0,-8-1-13 0,19 43 16 0,0 0-16 0,-25-42 17 15,-3 11-17-15,28 31 17 0,0 0-17 16,-30-21 17-16,0 2-17 0,30 19 15 0,0 0-15 0,-27-15 15 16,8 3-15-16,19 12 13 15,0 0-13-15,-16-11 14 0,13 4-14 0,3 7 8 16,0 0-8-16,0 0 9 0,7-8-9 0,-7 8 5 16,0 0-5-16,17-11 6 0,19-1-6 15,-36 12 3-15,0 0-3 0,40-10 3 16,3 6-3-16,-43 4 1 0,0 0-1 0,44-5 2 15,-2 3-2-15,-42 2 0 0,0 0 0 0,32 2 1 0,-15 5-1 0,1 0-1167 0</inkml:trace>
  <inkml:trace contextRef="#ctx0" brushRef="#br0" timeOffset="50065.26">22227 10470 259 0,'0'0'0'0,"0"0"0"0,-18-4 0 0,18 4 23 0,0 0-23 16,-19 0 23-16,1 6-23 0,18-6 51 15,0 0-51-15,-21 12 52 0,-2 8-52 0,23-20 62 16,0 0-62-16,-26 26 63 0,-3 7-63 0,29-33 50 16,0 0-50-16,-26 38 50 0,0 9-50 0,26-47 38 15,0 0-38-15,-20 49 39 0,6-4-39 0,14-45 47 0,0 0-47 16,-4 48 48-16,6 0-48 0,-2-48 54 0,0 0-54 15,11 49 55-15,5-1-55 32,-16-48 55-32,0 0-55 0,24 44 56 0,12-8-56 0,-36-36 53 0,0 0-53 0,40 26 53 15,4-10-53-15,-44-16 44 0,0 0-44 0,48 6 44 16,0-4-44-16,-48-2 36 16,0 0-36-16,46-5 36 0,-6-14-36 15,-1 2-909-15</inkml:trace>
  <inkml:trace contextRef="#ctx0" brushRef="#br0" timeOffset="50455.21">22416 10790 595 0,'0'0'0'0,"0"0"0"15,-5-16 0-15,5 16 7 0,0 0-7 0,-2-8 7 16,2 8-7-16,0 0 12 0,0 0-12 0,0 0 13 16,0 0-13-16,0 0-1 0,0 0 1 0,0 0 0 15,5 7 0-15,0 1-415 0</inkml:trace>
  <inkml:trace contextRef="#ctx0" brushRef="#br0" timeOffset="50808.29">22684 11081 505 0,'0'0'0'15,"-3"7"0"-15,-6 15 0 0,9-22 7 0,0 0-7 16,-18 31 8-16,-5 6-8 0,23-37 13 0,0 0-13 0,-28 41 14 16,-2 15-14-16,30-56 25 0,0 0-25 0,-28 60 26 15,3-6-26-15,25-54 24 0,0 0-24 0,-21 52 25 16,3-7-25-16,1 0-426 0</inkml:trace>
  <inkml:trace contextRef="#ctx0" brushRef="#br0" timeOffset="51675.21">22974 10498 494 0,'0'0'0'16,"0"0"0"-16,10 17 0 0,-10-17 24 0,0 0-24 16,7 12 24-16,-7-12-24 0,0 0 46 0,0 0-46 15,9 9 46-15,-9-1-46 0,0-8 56 0,0 0-56 16,0 19 57-16,0 14-57 0,0-33 55 0,0 0-55 16,2 40 56-16,1-2-56 0,-3-38 58 0,0 0-58 15,6 47 58-15,1 15-58 0,-7-62 50 0,0 0-50 0,10 71 50 16,4 10-50-16,-14-81 42 0,0 0-42 0,16 78 43 15,-2-7-43-15,-14-71 41 0,0 0-41 16,13 61 41-16,-4-8-41 0,-9-53 34 0,0 0-34 16,5 49 34-16,-3-4-34 15,-2-45 25-15,0 0-25 0,-2 36 25 0,-2-13-25 16,4-23 19-16,0 0-19 0,-9 8 20 16,-8-13-20-16,-1 3-989 15</inkml:trace>
  <inkml:trace contextRef="#ctx0" brushRef="#br0" timeOffset="52248.2">22806 10726 572 0,'0'0'0'0,"0"0"0"0,3-12 0 0,-3 12-10 15,0 0 10-15,7-10-9 0,4 3 9 0,-11 7-25 16,0 0 25-16,21-11-25 0,15-1 25 0,-36 12-33 16,0 0 33-16,35-10-32 0,-2 6 32 0,-33 4-19 15,0 0 19-15,39 0-19 0,11 0 19 0,-50 0-1 0,0 0 1 16,51 0 0-16,2 4 0 0,-53-4 3 0,0 0-3 15,42 8 3-15,-1 1-3 0,-41-9 22 0,0 0-22 16,33 16 22-16,-5 4-22 0,-28-20 47 0,0 0-47 16,13 21 48-16,-13 7-48 0,0-28 41 0,0 0-41 15,-13 24 42-15,-10-3-42 16,23-21 33-16,0 0-33 0,-33 15 33 0,-2-8-33 16,35-7 34-16,0 0-34 0,-36 0 35 15,5-3-35-15,31 3 33 0,0 0-33 0,-30-9 33 16,7-5-33-16,23 14 35 0,0 0-35 15,-20-14 36-15,6-5-36 0,14 19 34 16,0 0-34-16,-7-17 35 0,11-7-35 0,-4 24 30 16,0 0-30-16,3-21 31 0,6 6-31 0,-9 15 23 15,0 0-23-15,16-16 24 0,12-3-24 0,-28 19 14 16,0 0-14-16,37-14 14 0,5 5-14 16,-42 9 7-16,0 0-7 0,52-1 8 0,4 4-8 15,-56-3 4-15,0 0-4 0,55 9 4 0,-4 6-4 16,-51-15 2-16,0 0-2 0,42 23 2 0,-3 6-2 0,-39-29 3 0,0 0-3 0,34 30 3 0,-8 4-3 15,-26-34 3-15,0 0-3 0,21 40 4 0,-7 5-4 0,-14-45 4 0,0 0-4 0,9 42 5 0,-7-15-5 16,-2-27 5-16,0 0-5 0,-5 18 5 0,-8-11-5 16,13-7 4-16,0 0-4 0,-17-6 5 0,-6-9-5 0,23 15 7 15,0 0-7-15,-25-31 8 0,0-9-8 0,25 40 16 16,0 0-16-16,-23-42 17 0,1-3-17 0,22 45 22 16,0 0-22-16,-22-43 23 0,3 3-23 0,19 40 30 0,0 0-30 15,-11-38 30-15,10-3-30 0,1 41 29 16,0 0-29-16,8-37 29 0,10 13-29 0,-18 24 25 0,0 0-25 15,27-15 26-15,8 4-26 0,-35 11 13 16,0 0-13-16,46 0 14 0,10 14-14 0,-56-14 7 16,0 0-7-16,60 23 7 0,0 4-7 0,-2 1-1047 0</inkml:trace>
  <inkml:trace contextRef="#ctx0" brushRef="#br0" timeOffset="52714.47">23805 10627 651 0,'0'0'0'0,"0"0"0"0,0 0 0 16,0 0 13-16,0 0-13 0,5 11 14 0,-3-4-14 15,-2-7 46-15,0 0-46 0,2 15 47 0,-2 9-47 16,0-24 55-16,0 0-55 0,-6 28 55 0,-6 5-55 16,12-33 46-16,0 0-46 0,-14 28 47 0,3-2-47 15,11-26 37-15,0 0-37 0,-5 31 37 0,7 5-37 16,-2-36 37-16,0 0-37 0,7 33 37 0,3-14-37 0,-10-19 32 16,0 0-32-16,18 17 32 0,10-4-32 15,-28-13 29-15,0 0-29 0,28 6 29 0,2 0-29 16,-30-6 27-16,0 0-27 0,32-4 27 15,0-4-27-15,-32 8 21 0,0 0-21 0,25-13 21 0,-8 1-21 16,-17 12 19-16,0 0-19 0,7-20 19 0,-8-13-19 0,1 33 13 0,0 0-13 16,-13-28 14-16,-10 4-14 0,23 24 10 0,0 0-10 15,-26-23 10-15,-6 6-10 0,32 17 9 0,0 0-9 16,-32-21 10-16,4 2-10 0,28 19 8 0,0 0-8 16,-23-17 9-16,9 0-9 0,14 17 7 0,0 0-7 15,-5-13 7-15,8 6-7 0,-3 7 1 0,0 0-1 0,14-5 1 16,8 0-1-16,-22 5 0 0,0 0 0 15,21-7 0-15,-11 2 0 0,1 0-1048 0</inkml:trace>
  <inkml:trace contextRef="#ctx0" brushRef="#br0" timeOffset="53393.27">24375 10172 483 0,'0'0'0'15,"-2"21"0"-15,-5 31 0 0,7-52 3 0,0 0-3 0,-5 71 4 16,1 21-4-16,4-92 1 0,0 0-1 0,-2 96 2 16,-3-6-2-16,5-90 18 0,0 0-18 0,-2 78 18 15,0-14-18-15,2-64 30 0,0 0-30 0,-1 57 30 16,-3-12-30-16,4-45 33 0,0 0-33 0,-2 33 34 16,2-14-34-16,0-19 41 0,0 0-41 0,-1 9 41 0,-6-12-41 15,7 3 48-15,0 0-48 0,-7-14 48 0,-1-14-48 16,8 28 45-16,0 0-45 0,-8-35 45 0,-3 3-45 15,11 32 46-15,0 0-46 0,-11-33 47 0,3 0-47 16,8 33 50-16,0 0-50 0,-11-33 51 0,-3 5-51 16,14 28 39-16,0 0-39 0,-16-29 40 0,-2 5-40 15,18 24 28-15,0 0-28 0,-17-19 29 0,-13 8-29 16,30 11 21-16,0 0-21 0,-28 0 21 0,1 11-21 0,27-11 14 16,0 0-14-16,-23 15 15 0,4 11-15 15,19-26 10-15,0 0-10 0,-13 33 11 0,8 2-11 0,5-35 3 16,0 0-3-16,7 36 3 0,11 0-3 0,-18-36 0 15,0 0 0-15,30 38 0 0,10 9 0 0,-40-47-1 16,0 0 1-16,50 40 0 0,4-6 0 0,-54-34-2 0,0 0 2 16,59 23-2-16,-6-14 2 0,-53-9-9 0,0 0 9 15,54-6-8-15,10-6 8 0,1 0-938 0</inkml:trace>
  <inkml:trace contextRef="#ctx0" brushRef="#br0" timeOffset="53515.25">24749 10594 438 0,'0'0'0'0,"-5"9"0"15,-11 12 0-15,0 3-269 0</inkml:trace>
  <inkml:trace contextRef="#ctx0" brushRef="#br0" timeOffset="57358.45">8970 12316 102 0,'0'0'0'0,"0"0"0"0,0 0 0 16,0 0 0-16,0 0 0 0,0 0 1 0,9 16-1 15,-9-16 7-15,0 0-7 0,-9 17 8 0,-10 18-8 16,19-35 19-16,0 0-19 0,-21 41 20 0,5 4-20 0,16-45 38 16,0 0-38-16,-13 49 38 0,10 5-38 15,3-54 27-15,0 0-27 0,7 55 28 0,7 4-28 0,-14-59 22 16,0 0-22-16,18 57 22 0,6-9-22 0,-24-48 29 0,0 0-29 16,27 38 29-16,3-8-29 0,-30-30 41 15,0 0-41-15,26 22 42 0,3-6-42 0,-29-16 45 0,0 0-45 16,31 3 46-16,-4-11-46 0,-27 8 44 0,0 0-44 15,32-19 45-15,-4-11-45 0,-28 30 34 16,0 0-34-16,30-40 34 0,2-13-34 0,-32 53 32 0,0 0-32 0,23-59 33 16,-13-2-33-16,-10 61 29 0,0 0-29 0,-2-60 29 15,-21 4-29-15,23 56 24 0,0 0-24 0,-33-48 24 16,-9 6-24-16,42 42 21 0,0 0-21 0,-50-36 22 16,1 12-22-16,49 24 15 0,0 0-15 0,-55-12 16 15,-3 7-16-15,58 5 11 0,0 0-11 0,-55 6 11 16,11 12-11-16,44-18 8 0,0 0-8 15,-23 19 9-15,27-4-9 0,-4 1-694 16</inkml:trace>
  <inkml:trace contextRef="#ctx0" brushRef="#br0" timeOffset="59558.22">9069 13796 359 0,'0'0'0'0,"0"0"0"16,0 0 0-16,0 0 6 0,0 0-6 0,0 0 7 15,-19 0-7-15,19 0 19 0,0 0-19 0,0 0 20 16,0 0-20-16,0 0 44 0,0 0-44 0,-7 3 44 16,-4 13-44-16,11-16 47 0,0 0-47 0,-18 24 47 15,-1 16-47-15,19-40 36 0,0 0-36 0,-21 49 36 16,10 8-36-16,11-57 31 0,0 0-31 0,-3 55 32 16,8-5-32-16,-5-50 36 0,0 0-36 0,12 49 37 15,2-6-37 16,-14-43 44-31,0 0-44 16,15 36 44-16,2-10-44 0,-17-26 43 0,0 0-43 0,20 21 43 0,4-4-43 0,-24-17 42 0,0 0-42 16,23 9 43-16,4-7-43 0,-27-2 35 0,0 0-35 0,24-6 35 0,3-18-35 15,-27 24 31-15,0 0-31 16,23-33 31-16,-6-10-31 16,-17 43 33-16,0 0-33 0,13-55 34 15,-8-20-34-15,-5 75 35 16,0 0-35-16,-5-71 36 0,-8 9-36 15,13 62 37-15,0 0-37 0,-22-48 38 0,-14 11-38 16,36 37 33-16,0 0-33 0,-37-24 33 16,-7 14-33-16,44 10 16 15,0 0-16-15,-46 1 16 0,-3 15-16 16,49-16 8-16,0 0-8 0,-44 17 8 16,21-3-8-16,0 0-1080 15</inkml:trace>
  <inkml:trace contextRef="#ctx0" brushRef="#br0" timeOffset="60237.08">9168 15087 91 0,'0'0'0'0,"0"0"0"0,0 0 0 0,0 0 14 0,0 0-14 0,0 0 14 15,0 0-14-15,0 0 27 0,0 0-27 0,-11-17 27 16,11 17-27-16,0 0 21 0,0 0-21 0,-9-2 21 15,9 2-21-15,0 0 16 0,0 0-16 0,-8-3 17 16,8 3-17-16,0 0 28 0,0 0-28 0,-9 5 29 16,0 7-29-16,9-12 51 0,0 0-51 0,-23 24 52 15,-9 14-52-15,32-38 60 0,0 0-60 0,-26 45 61 16,3 5-61-16,23-50 72 0,0 0-72 0,-14 52 73 16,10 4-73-16,4-56 73 0,0 0-73 0,0 52 74 15,6-9-74-15,-6-43 60 0,0 0-60 0,12 34 61 0,6-6-61 16,-18-28 54-16,0 0-54 0,22 19 55 0,1-7-55 15,-23-12 47-15,0 0-47 0,23 4 48 0,4-9-48 16,-27 5 37-16,0 0-37 0,26-13 38 0,4-6-38 16,-30 19 32-16,0 0-32 0,30-31 32 0,2-9-32 15,-32 40 31-15,0 0-31 0,27-50 32 0,-10-7-32 16,-17 57 25-16,0 0-25 0,2-59 26 0,-11 4-26 16,9 55 22-16,0 0-22 0,-18-54 23 0,-10 8-23 15,28 46 20-15,0 0-20 0,-35-40 20 0,-2 5-20 0,37 35 16 16,0 0-16-16,-32-22 17 0,9 8-17 0,23 14 6 15,0 0-6-15,-17-4 7 0,2 11-7 0,15-7 2 16,0 0-2-16,-21 24 2 0,-7 28-2 0,0 0-1091 16</inkml:trace>
  <inkml:trace contextRef="#ctx0" brushRef="#br0" timeOffset="61091.17">9173 16401 415 0,'0'0'0'0,"0"0"0"15,0 0 0-15,0 0 23 0,0 0-23 0,-25 1 23 16,25-1-23-16,0 0 36 0,0 0-36 0,-7 9 37 15,2 0-37-15,5-9 33 0,0 0-33 0,-14 24 33 0,-12 21-33 16,26-45 38-16,0 0-38 0,-23 60 38 0,5 8-38 16,18-68 43-16,0 0-43 0,-11 69 44 0,8-5-44 15,3-64 42-15,0 0-42 0,2 57 43 0,5-10-43 16,-7-47 45-16,0 0-45 0,10 41 46 0,4-2-46 16,-14-39 43-16,0 0-43 0,16 32 44 15,-2-7-44-15,-14-25 42 0,0 0-42 0,20 17 42 0,4-7-42 16,-24-10 40-16,0 0-40 0,32-3 41 0,-4-14-41 15,-28 17 34-15,0 0-34 0,36-26 35 0,1-7-35 0,-37 33 30 16,0 0-30-16,37-42 31 0,-5-5-31 0,-32 47 22 0,0 0-22 16,24-57 23-16,-13-8-23 0,-11 65 20 15,0 0-20-15,3-70 20 0,-15 8-20 0,12 62 20 0,0 0-20 16,-19-52 21-16,-8 9-21 0,27 43 19 0,0 0-19 16,-35-33 19-16,-2 7-19 0,37 26 22 0,0 0-22 15,-37-22 23-15,5 3-23 0,32 19 21 0,0 0-21 0,-25-16 22 16,6 2-22-16,19 14 6 0,0 0-6 0,-12-9 6 15,12 9-6-15,0 0-1129 0</inkml:trace>
  <inkml:trace contextRef="#ctx0" brushRef="#br0" timeOffset="75047.52">10400 11998 348 0,'0'0'0'16,"0"0"0"-16,0 0 0 0,0 0 2 0,0 0-2 16,-2 24 3-16,0-8-3 0,2-16 23 0,0 0-23 15,-9 24 23-15,0 9-23 0,9-33 52 0,0 0-52 16,-14 45 53-16,2 10-53 0,12-55 53 0,0 0-53 0,-9 61 54 16,4 3-54-16,5-64 33 0,0 0-33 0,0 62 34 15,3-1-34-15,-3-61 27 0,0 0-27 0,6 59 27 16,3-1-27-16,-9-58 24 0,0 0-24 0,10 59 25 47,2 2-25-47,-12-61 25 0,0 0-25 15,9 55 26-15,-5-8-26 0,-4-47 30 0,0 0-30 0,5 36 31 0,-5-17-31 0,0-19 29 16,0 0-29-16,2 12 29 0,-2-12-29 0,0 0 25 0,0 0-25 0,0 0 26 0,2-29-26 16,-1 1-692-16</inkml:trace>
  <inkml:trace contextRef="#ctx0" brushRef="#br0" timeOffset="75592.95">10216 12100 572 0,'0'0'0'0,"9"-2"0"0,9-8 0 0,-18 10 1 0,0 0-1 16,26-14 1-16,8-7-1 0,-34 21 1 0,0 0-1 15,44-19 1-15,0 0-1 0,-44 19 2 0,0 0-2 16,55-19 3-16,8 0-3 0,-63 19 4 0,0 0-4 16,78-19 5-16,17-3-5 0,-95 22 7 0,0 0-7 15,95-19 8-15,2 1-8 0,-97 18 11 0,0 0-11 0,90-7 12 16,-3 7-12-16,-87 0 12 0,0 0-12 16,78 4 12-16,-20 5-12 0,-58-9 15 0,0 0-15 0,40 8 15 15,-20-1-15-15,-20-7 18 0,0 0-18 0,9 9 18 16,-6-4-18-16,-3-5 17 0,0 0-17 0,-3 7 18 15,1 0-18-15,2-7 15 0,0 0-15 0,-7 10 16 16,-4 6-16-16,11-16 17 0,0 0-17 0,-16 19 18 16,2 2-18-16,14-21 15 0,0 0-15 0,-10 15 15 15,1 6-15-15,9-21 17 0,0 0-17 0,-9 26 17 16,5 12-17-16,4-38 17 0,0 0-17 0,4 48 17 16,-1 13-17-16,-3-61 17 0,0 0-17 0,15 66 17 0,-1-2-17 15,-14-64 13-15,0 0-13 0,19 60 13 0,2-3-13 16,-21-57 11-16,0 0-11 0,20 58 11 0,1-1-11 15,-21-57 15-15,0 0-15 0,12 58 16 0,-1-7-16 16,-11-51 22-16,0 0-22 0,5 43 23 0,-1-15-23 16,-4-28 26-16,0 0-26 0,-6 22 27 0,-8 1-27 15,14-23 24-15,0 0-24 0,-26 17 25 0,-18 0-25 0,44-17 22 16,0 0-22-16,-64 14 22 0,-17-5-22 0,81-9 22 16,0 0-22-16,-94 3 23 0,6-3-23 0,88 0 22 15,0 0-22-15,-86-3 23 0,5-2-23 0,81 5 20 0,0 0-20 16,-62-4 21-16,18 4-21 0,44 0 17 15,0 0-17-15,-29-10 17 0,6-18-17 0,0 2-980 16</inkml:trace>
  <inkml:trace contextRef="#ctx0" brushRef="#br0" timeOffset="76338.17">10324 13649 393 0,'0'0'0'0,"0"0"0"0,0 0 0 15,0 0 15-15,0 0-15 0,0 0 16 0,0 0-16 16,0 0 68-16,0 0-68 0,-13 36 68 0,5 9-68 15,8-45 65-15,0 0-65 0,-9 52 65 0,0 2-65 16,9-54 62-16,0 0-62 0,-5 60 62 0,3 11-62 16,2-71 44-16,0 0-44 0,5 71 45 0,4-8-45 15,-9-63 35-15,0 0-35 0,11 57 35 0,3-9-35 32,-14-48 30-32,0 0-30 0,12 42 31 0,-7-11-31 15,-5-31 22-15,0 0-22 0,7 22 23 16,-1-4-23-16,-3-1-750 0</inkml:trace>
  <inkml:trace contextRef="#ctx0" brushRef="#br0" timeOffset="76786.07">10468 13677 236 0,'0'0'0'0,"18"-7"0"15,28-16 0-15,-46 23 3 0,0 0-3 0,58-26 3 16,8-7-3-16,-66 33 2 0,0 0-2 0,67-33 2 16,-6 2-2-16,-61 31-1 0,0 0 1 0,50-29 0 15,-10 10 0-15,-40 19-1 0,0 0 1 0,29-17 0 16,-12 4 0-16,-17 13-1 0,0 0 1 0,9-6 0 16,-9 6 0-16,0 0 0 0,0 0 0 0,9-6 0 0,-9 6 0 15,0 0 1-15,0 0-1 0,-9 9 1 0,0 24-1 16,9-33 8-16,0 0-8 0,-9 38 8 0,13 9-8 15,-4-47 22-15,0 0-22 0,14 52 23 0,9 6-23 16,-23-58 34-16,0 0-34 0,28 59 35 0,2-9-35 16,-30-50 42-16,0 0-42 0,37 47 43 0,4-4-43 15,-41-43 53-15,0 0-53 0,35 49 53 0,-10 5-53 16,-25-54 47-16,0 0-47 0,18 55 48 0,-6-5-48 0,-12-50 38 16,0 0-38-16,0 43 39 0,-5-13-39 15,5-30 30-15,0 0-30 0,-22 27 30 0,-15 6-30 0,37-33 29 16,0 0-29-16,-45 32 30 0,-8-7-30 0,53-25 25 15,0 0-25-15,-53 19 25 0,-2-1-25 0,55-18 21 0,0 0-21 16,-51 12 22-16,-4-3-22 0,55-9 19 0,0 0-19 16,-56 0 20-16,6-7-20 0,50 7 16 15,0 0-16-15,-42-12 17 0,12-2-17 16,0 2-707-16</inkml:trace>
  <inkml:trace contextRef="#ctx0" brushRef="#br0" timeOffset="77254">10378 15149 539 0,'0'0'0'16,"0"0"0"-16,-8 26 0 0,8-26 11 0,0 0-11 16,-6 40 12-16,-1 28-12 0,7-68 28 0,0 0-28 0,-1 81 29 15,4 2-29-15,-3-83 44 0,0 0-44 0,11 74 44 16,1-8-44-16,-12-66 35 0,0 0-35 0,14 57 35 15,0-8-35 17,-14-49 23-32,0 0-23 0,18 34 23 15,0-18-23-15,-1-2-558 0</inkml:trace>
  <inkml:trace contextRef="#ctx0" brushRef="#br0" timeOffset="77681.52">10407 15025 281 0,'0'0'0'0,"16"-7"0"0,26-17 0 16,-42 24 3-16,0 0-3 0,62-33 3 0,15-9-3 16,-77 42 5-16,0 0-5 0,76-43 6 0,-7 1-6 0,-69 42 4 15,0 0-4-15,58-33 4 0,-8 11-4 16,-50 22 12-16,0 0-12 0,33-14 13 0,-12 2-13 0,-21 12 30 15,0 0-30-15,13-9 31 0,-6 4-31 0,-7 5 50 16,0 0-50-16,0 0 50 0,0 0-50 0,0 0 64 0,0 0-64 16,-14 17 64-16,-13 16-64 0,27-33 66 0,0 0-66 15,-24 51 66-15,6 13-66 16,18-64 57-16,0 0-57 0,-9 67 58 0,9-6-58 0,0-61 50 0,0 0-50 0,11 58 50 16,5-2-50-16,-16-56 35 0,0 0-35 0,23 54 36 15,3 1-36-15,-26-55 30 0,0 0-30 0,28 55 31 16,0 4-31-16,-28-59 27 0,0 0-27 0,25 59 28 15,-2-4-28-15,-23-55 21 0,0 0-21 0,14 42 21 16,-8-9-21-16,-6-33 19 0,0 0-19 0,-6 34 19 16,-11 6-19-16,17-40 17 0,0 0-17 0,-32 45 18 15,-12-2-18-15,44-43 17 0,0 0-17 0,-60 37 17 16,-18-4-17-16,78-33 21 0,0 0-21 0,-90 26 21 16,-14-7-21-16,104-19 12 0,0 0-12 0,-104 1 12 15,5-20-12-15,0 0-967 0</inkml:trace>
  <inkml:trace contextRef="#ctx0" brushRef="#br0" timeOffset="78901.47">9208 12566 303 0,'0'0'0'0,"0"0"0"0,36-16 0 0,-36 16 6 0,0 0-6 16,33-14 7-16,8-3-7 0,-41 17 39 15,0 0-39-15,48-17 39 0,6 1-39 0,-54 16 98 0,0 0-98 16,58-17 99-16,6 1-99 0,-64 16 76 0,0 0-76 15,69-14 77-15,7 6-77 0,-76 8 49 0,0 0-49 16,74 0 50 15,0 10-50-31,-74-10 39 0,0 0-39 0,65 17 40 0,-12 4-40 16,-53-21 40-16,0 0-40 0,46 23 41 0,0-1-41 0,-46-22 33 16,0 0-33-16,44 23 33 0,-3-4-33 15,-41-19 30-15,0 0-30 16,40 19 30-16,-8 3-30 15,-32-22 30 1,0 0-30-16,26 17 31 0,-8-3-31 16,-18-14 28-16,0 0-28 0,14 11 28 0,-5-8-28 15,-9-3 21-15,0 0-21 0,9 4 22 0,-9-4-22 0,0 0 10 0,0 0-10 16,0 0 10-16,0 0-10 0,0 0-922 0</inkml:trace>
  <inkml:trace contextRef="#ctx0" brushRef="#br0" timeOffset="79404.12">9865 12282 281 0,'0'0'0'0,"0"0"0"15,3 7 0-15,-3-7 13 0,0 0-13 0,8 7 14 16,6 1-14-16,-14-8 28 0,0 0-28 0,23 9 28 0,0 10-28 16,-23-19 18-16,0 0-18 0,35 21 18 0,2 5-18 15,-37-26 11-15,0 0-11 0,40 27 11 0,3 5-11 16,-43-32 6-16,0 0-6 0,44 27 7 16,0 3-7-16,-44-30 13 0,0 0-13 0,28 33 13 0,-10-1-13 15,-18-32 22-15,0 0-22 0,5 35 23 0,-14 8-23 16,9-43 28-16,0 0-28 0,-24 47 28 15,-20 0-28-15,44-47 33 16,0 0-33-16,-55 45 34 0,0-2-34 16,55-43 31-16,0 0-31 15,-56 36 31-15,-1-3-31 0,57-33 26 16,0 0-26-16,-47 30 26 0,13-6-26 0,2 0-498 0</inkml:trace>
  <inkml:trace contextRef="#ctx0" brushRef="#br0" timeOffset="94322.28">11286 12585 225 0,'0'0'0'0,"0"0"0"0,0 0 0 15,0 0 1-15,0 0-1 0,0 0 2 0,0 0-2 0,0 0 10 16,0 0-10-16,23-7 10 0,-9 5-10 0,-14 2 25 16,0 0-25-16,19-5 26 0,8 0-26 0,-27 5 33 15,0 0-33-15,30-6 34 0,7-2-34 0,-37 8 22 16,0 0-22-16,44-9 22 0,10 2-22 0,-54 7 20 15,0 0-20-15,59-2 20 0,1-1-20 16,-60 3 20-16,0 0-20 0,63-2 20 0,1-1-20 31,-64 3 18-31,0 0-18 0,72-4 19 0,9-6-19 16,-81 10 16-16,0 0-16 0,87-7 16 0,1 4-16 0,-88 3 13 16,0 0-13-16,97-4 14 0,9-3-14 15,-106 7 14-15,0 0-14 0,109-8 14 16,8 2-14-16,-117 6 12 15,0 0-12-15,113-3 13 0,5-6-13 16,-118 9 13-16,0 0-13 0,116-3 13 16,3 3-13-16,-119 0 12 0,0 0-12 15,113 0 12-15,0-5-12 0,-113 5 12 16,0 0-12-16,114-4 13 0,-3 1-13 16,-111 3 13-16,0 0-13 15,113-7 14-15,2 2-14 16,-115 5 12-16,0 0-12 0,117-9 13 15,-4 5-13-15,-113 4 13 16,0 0-13-16,109-3 13 0,-5-1-13 16,-104 4 10-16,0 0-10 15,97 0 11-15,-9 7-11 16,-88-7 8-16,0 0-8 0,83 6 8 16,-14 2-8-16,-69-8 6 15,0 0-6-15,64 11 7 0,-4 2-7 16,-60-13 6-1,0 0-6-15,58 16 6 0,-5 3-6 16,-53-19 7 0,0 0-7-16,49 16 8 0,-12 1-8 15,-37-17 11-15,0 0-11 0,30 16 11 16,-7-4-11-16,-23-12 14 16,0 0-14-16,20 12 15 15,-3 0-15-15,-17-12 12 16,0 0-12-16,18 15 12 0,1 6-12 15,-19-21 8-15,0 0-8 16,14 16 8-16,-5-6-8 0,-9-10 9 16,0 0-9-16,7 7 9 0,-1 0-9 0,-6-7 10 0,0 0-10 0,0 0 10 15,10 10-10-15,-10-10 10 0,0 0-10 0,0 0 10 0,9 11-10 16,-9-11 9-16,0 0-9 0,4 7 10 0,1 0-10 0,-5-7 8 16,0 0-8-16,7 5 8 0,-7-5-8 0,0 0 5 0,0 0-5 15,11 10 5-15,-11-10-5 0,0 0 6 0,0 0-6 16,12 11 6-16,-9-4-6 0,-3-7 6 0,0 0-6 15,6 6 7-15,-1 1-7 0,-5-7 5 16,0 0-5-16,0 0 6 0,4 9-6 0,-4-9 7 16,0 0-7-16,0 0 7 15,0 0-7-15,0 0 7 0,0 0-7 0,0 0 8 16,0 7-8-16,0-7 8 0,0 0-8 0,0 0 8 0,0 0-8 16,0 0 8-16,0 0-8 0,0 0 8 0,0 7-8 15,0-7 8-15,0 0-8 0,0 0 8 16,0 0-8-16,0 0-822 0</inkml:trace>
  <inkml:trace contextRef="#ctx0" brushRef="#br0" timeOffset="94601.06">14752 12304 247 0,'0'0'0'0,"0"0"0"0,5 0 0 0,-5 0 5 0,0 0-5 0,7 4 6 0,3-3-6 0,-10-1 4 0,0 0-4 16,23 4 5-16,18 5-5 0,-41-9 4 0,0 0-4 15,46 10 4-15,2 2-4 0,-48-12 14 0,0 0-14 16,49 21 14-16,6 0-14 0,-55-21 22 0,0 0-22 15,58 27 23-15,0 1-23 0,-58-28 27 0,0 0-27 0,60 29 28 16,-14 3-28-16,-46-32 25 0,0 0-25 0,44 32 26 16,-3 0-26-16,-41-32 20 0,0 0-20 0,33 31 21 15,-10 5-21-15,-23-36 14 0,0 0-14 0,16 40 15 16,-12 7-15-16,-4-47 10 0,0 0-10 0,-9 48 11 16,-16 2-11-16,25-50 9 0,0 0-9 0,-42 42 10 0,-25-11-10 15,67-31 11-15,0 0-11 0,-74 29 12 16,-11 1-12-16,85-30 14 0,0 0-14 0,-81 29 15 0,3 1-15 15,78-30 20-15,0 0-20 0,-72 31 20 16,-1 7-20-16,1 2-432 0</inkml:trace>
  <inkml:trace contextRef="#ctx0" brushRef="#br0" timeOffset="97062.46">12076 13754 214 0,'0'0'0'0,"41"-8"0"16,73-15 0-16,-114 23 13 0,0 0-13 0,140-27 13 15,13-5-13-15,-153 32 25 0,0 0-25 0,159-29 26 16,11 3-26-16,-170 26 33 0,0 0-33 0,176-22 34 15,2 1-34-15,-178 21 37 0,0 0-37 0,184-14 38 16,1 4-38-16,-185 10 22 0,0 0-22 0,182-6 22 0,-2 1-22 16,-180 5 24-16,0 0-24 0,171 5 24 15,-7 4-24-15,-164-9 23 0,0 0-23 0,159 17 24 0,-2 9-24 16,-157-26 16-16,0 0-16 0,133 35 17 0,-22 6-17 16,-111-41 14-16,0 0-14 0,93 39 14 0,-10-7-14 15,-83-32 9-15,0 0-9 0,78 28 9 0,-6-5-9 16,-72-23 5-16,0 0-5 0,65 17 6 0,-4-5-6 15,-61-12 11-15,0 0-11 0,52 12 11 0,-6-5-11 16,-46-7 20-16,0 0-20 0,41 7 20 0,-6 0-20 0,-35-7 28 16,0 0-28-16,28 7 29 0,-10-2-29 0,-18-5 31 15,0 0-31-15,11 4 32 0,-4-4-32 0,-7 0 29 16,0 0-29-16,0 0 30 0,0 0-30 0,0 0 28 0,0 0-28 16,-2 6 28-16,-5 0-28 0,7-6 17 15,0 0-17-15,-9 7 17 0,0-1-17 0,0 1-685 0</inkml:trace>
  <inkml:trace contextRef="#ctx0" brushRef="#br0" timeOffset="97497.35">15202 13573 214 0,'0'0'0'0,"12"7"0"0,14 7 0 0,-26-14 19 16,0 0-19-16,34 19 19 0,3 5-19 0,-37-24 24 16,0 0-24-16,32 33 25 0,-8 3-25 0,-24-36 24 0,0 0-24 15,25 42 24-15,-7-3-24 0,-18-39 18 0,0 0-18 16,14 40 18-16,-11 0-18 0,-3-40 20 0,0 0-20 15,-3 47 20-15,-11 6-20 0,14-53 23 0,0 0-23 16,-27 54 23-16,-13-6-23 0,40-48 24 0,0 0-24 0,-57 44 24 16,-13-11-24-16,-3-1-330 15</inkml:trace>
  <inkml:trace contextRef="#ctx0" brushRef="#br0" timeOffset="98532.31">15286 13485 292 0,'0'0'0'0,"0"0"0"0,0 0 0 15,0 0 14-15,0 0-14 0,0 0 14 0,0 0-14 0,0 0 28 16,0 0-28-16,0 0 29 0,0 0-29 0,0 0 33 16,0 0-33-16,0 0 34 0,-33-21-34 0,33 21 28 15,0 0-28-15,-30-9 28 0,0 2-28 0,30 7 21 16,0 0-21-16,-36-5 21 0,-13 2-21 0,49 3 18 15,0 0-18-15,-53-4 19 0,-5 2-19 0,58 2 17 0,0 0-17 16,-65-1 18-16,-11-3-18 16,76 4 25-16,0 0-25 0,-85-2 26 0,-16 4-26 0,101-2 31 0,0 0-31 15,-109 0 32-15,-11-2-32 0,120 2 30 0,0 0-30 0,-124-5 30 16,-11 3-30-16,135 2 28 0,0 0-28 0,-140-1 29 16,-3-3-29-16,143 4 24 0,0 0-24 0,-137-5 24 15,6-2-24-15,131 7 19 0,0 0-19 0,-125-5 19 16,-2 3-19-16,127 2 16 0,0 0-16 0,-119-1 16 15,3-3-16-15,116 4 11 0,0 0-11 0,-115 2 12 16,-7 8-12-16,122-10 10 0,0 0-10 0,-121 9 10 16,-1 1-10-16,122-10 9 0,0 0-9 0,-118 14 10 15,1 7-10-15,117-21 10 0,0 0-10 0,-116 26 11 16,8 3-11-16,108-29 8 0,0 0-8 0,-104 31 9 0,7-1-9 16,97-30 7-16,0 0-7 0,-94 29 7 0,13-1-7 15,81-28 5-15,0 0-5 0,-72 28 6 0,8-8-6 16,64-20 4-16,0 0-4 0,-58 21 5 0,12-2-5 15,46-19 6-15,0 0-6 0,-40 16 6 0,11-6-6 16,29-10 9-16,0 0-9 0,-17 7 9 0,8-2-9 16,9-5 12-16,0 0-12 0,-9 5 13 0,4 1-13 15,5-6 14-15,0 0-14 0,0 0 15 0,0 0-15 0,0 0 11 16,0 0-11-16,-9 8 12 0,9-8-12 0,0 0-843 16</inkml:trace>
  <inkml:trace contextRef="#ctx0" brushRef="#br0" timeOffset="98895.04">11681 13407 169 0,'0'0'0'0,"0"0"0"16,-11 8 0-16,11-8 15 0,0 0-15 0,-14 7 15 16,-2 2-15-16,16-9 14 0,0 0-14 0,-24 21 14 15,-21 15-14-15,45-36 4 0,0 0-4 0,-49 48 4 16,7 4-4-16,42-52 5 0,0 0-5 0,-36 57 6 0,5-8-6 16,31-49 13-16,0 0-13 0,-27 41 14 0,13-13-14 15,14-28 24-15,0 0-24 0,-9 19 24 0,4-5-24 16,5-14 41-16,0 0-41 0,0 14 42 0,9 10-42 15,-9-24 47-15,0 0-47 0,16 23 47 0,17-8-47 16,-33-15 42-16,0 0-42 0,51 12 42 16,13 0-42-16,-64-12 27 0,0 0-27 0,85 11 27 15,15-1-27-15,-100-10 20 0,0 0-20 0,111 14 20 0,16 5-20 0,0 0-447 16</inkml:trace>
  <inkml:trace contextRef="#ctx0" brushRef="#br0" timeOffset="99779.61">15569 14831 427 0,'0'0'0'0,"0"0"0"0,0 0 0 0,0 0 34 0,0 0-34 0,0 0 34 15,-22-16-34-15,22 16 26 0,0 0-26 0,-19-1 26 16,-13 1-26-16,32 0 16 0,0 0-16 0,-40 0 17 16,-8-2-17-16,48 2 13 0,0 0-13 0,-56-2 13 15,-17 0-13-15,73 2 9 0,0 0-9 0,-79 0 10 16,-13 4-10-16,92-4 17 0,0 0-17 0,-104 3 18 94,-6-3-18-94,110 0 23 15,0 0-23-15,-121 0 23 0,-10 6-23 0,131-6 22 0,0 0-22 0,-148 8 22 0,-16 4-22 0,164-12 28 0,0 0-28 0,-180 12 29 0,-14-1-29 0,194-11 27 0,0 0-27 0,-209 10 27 0,-1-1-27 0,210-9 24 0,0 0-24 0,-213 10 24 0,-1 6-24 16,214-16 19-16,0 0-19 0,-206 19 19 0,6 0-19 0,200-19 24 0,0 0-24 0,-192 19 25 0,14 3-25 0,178-22 24 0,0 0-24 0,-166 26 25 0,11 0-25 16,155-26 24-16,0 0-24 0,-147 26 25 0,20-5-25 0,127-21 20 15,0 0-20-15,-115 21 20 0,8 3-20 16,107-24 16-16,0 0-16 0,-94 24 17 0,13-3-17 0,81-21 18 0,0 0-18 15,-72 19 18-15,12 0-18 0,60-19 17 16,0 0-17-16,-53 16 17 0,19-4-17 0,34-12 19 0,0 0-19 16,-26 8 19-16,8-1-19 0,18-7 18 0,0 0-18 15,-10 2 19-15,1 0-19 0,9-2 15 0,0 0-15 16,0 0 16-16,19-4-16 0,2 1-948 0</inkml:trace>
  <inkml:trace contextRef="#ctx0" brushRef="#br0" timeOffset="100179.48">11457 15032 348 0,'0'0'0'0,"-9"12"0"0,-9 10 0 16,18-22 55-16,0 0-55 0,-17 24 56 0,-1 1-56 16,18-25 75-16,0 0-75 0,-21 26 75 0,-4 5-75 0,25-31 27 15,0 0-27-15,-23 26 28 0,7-12-28 0,16-14 33 16,0 0-33-16,-9 15 34 0,4 9-34 15,5-24 27-15,0 0-27 0,4 25 28 0,5-1-28 0,-9-24 22 16,0 0-22-16,19 21 23 0,20-8-23 0,-39-13 21 0,0 0-21 16,54 7 21-16,15-8-21 31,-69 1 17-31,0 0-17 0,78-7 17 16,10-2-17-16,-88 9 9 0,0 0-9 0,92-9 10 0,7 3-10 0,1-1-635 0</inkml:trace>
  <inkml:trace contextRef="#ctx0" brushRef="#br0" timeOffset="101083.97">15569 15475 438 0,'0'0'0'0,"0"0"0"0,-18 5 0 16,18-5 40-16,0 0-40 0,-23 3 41 0,-14 1-41 16,37-4 27-16,0 0-27 0,-42 0 28 0,-10-2-28 15,52 2 32-15,0 0-32 0,-67-2 33 0,-19-6-33 16,86 8 28-16,0 0-28 0,-99-7 28 0,-10 3-28 16,109 4 22-16,0 0-22 0,-122 0 22 15,-23 0-22-15,145 0 30 0,0 0-30 0,-160 0 30 0,-27 7-30 0,187-7 34 16,0 0-34-16,-214 12 34 0,-19 2-34 0,233-14 31 15,0 0-31-15,-245 16 31 0,-8 3-31 16,253-19 24-16,0 0-24 0,-252 14 24 0,7 1-24 16,245-15 21-16,0 0-21 0,-233 11 21 0,28-6-21 15,205-5 15-15,0 0-15 0,-191 0 15 0,29-5-15 0,162 5 12 0,0 0-12 16,-143-4 13-16,25 6-13 0,118-2 30 0,0 0-30 16,-102 0 31-16,15-7-31 0,87 7 42 0,0 0-42 0,-74-7 42 15,9 2-42-15,65 5 40 0,0 0-40 16,-48-4 41-16,22 1-41 0,26 3 27 0,0 0-27 15,-15 0 27-15,7 0-27 0,8 0 18 0,0 0-18 0,0 0 19 16,0 0-19-16,0 0 12 0,0 0-12 0,0 12 13 16,1-5-13-16,-1-7 7 0,0 0-7 0,7 9 8 15,-1-1-8-15,-6-8 8 0,0 0-8 0,0 0 8 16,0 7-8-16,0-7 8 0,0 0-8 0,0 0 8 16,-6 9-8-16,6-9 8 0,0 0-8 0,0 8 8 15,0-8-8-15,0 0 4 0,0 0-4 0,-3 7 5 16,3-7-5-16,0 0 0 0,0 0 0 0,0 0 1 0,5 12-1 15,2 1-1057-15</inkml:trace>
  <inkml:trace contextRef="#ctx0" brushRef="#br0" timeOffset="101686.03">14850 15255 483 0,'0'0'0'0,"0"0"0"16,0-7 0-16,0 7 61 0,0 0-61 0,0 0 62 0,20-4-62 16,-20 4 102-16,0 0-102 0,24 2 103 0,15 2-103 15,-39-4 37-15,0 0-37 0,44 10 38 0,8 11-38 16,-52-21 17-16,0 0-17 0,56 33 18 0,1 8-18 15,-57-41 7-15,0 0-7 0,52 50 8 0,-7 6-8 16,-45-56 2-16,0 0-2 0,33 55 3 0,-8-1-3 0,-25-54 1 16,0 0-1-16,16 50 1 0,-9-3-1 15,-7-47 3-15,0 0-3 0,-9 50 3 0,-14 7-3 0,23-57 5 16,0 0-5-16,-41 54 6 0,-20-4-6 0,61-50 9 0,0 0-9 16,-78 45 9-16,-17-5-9 0,95-40 17 0,0 0-17 15,-108 33 18-15,-17-13-18 0,1 3-700 0</inkml:trace>
  <inkml:trace contextRef="#ctx0" brushRef="#br0" timeOffset="109357">11335 12418 91 0,'0'0'0'0,"19"-1"0"16,27-3 0-16,-46 4 2 0,0 0-2 0,67-8 3 16,15 1-3-16,-82 7 25 0,0 0-25 0,90-12 25 15,5-6-25-15,-95 18 39 0,0 0-39 0,99-20 40 16,7 1-40-16,-106 19 66 15,0 0-66-15,107-25 67 0,6 5-67 0,-113 20 75 16,0 0-75-16,120-20 76 0,12 1-76 16,-132 19 51-16,0 0-51 0,140-20 51 0,6-6-51 15,-146 26 53 1,0 0-53-16,152-21 54 0,2 7-54 16,-154 14 43-16,0 0-43 0,146-9 44 15,8 4-44-15,-154 5 32 16,0 0-32-16,146-3 33 0,-3-1-33 15,-143 4 28-15,0 0-28 0,132-3 29 0,-8 5-29 16,-124-2 21 0,0 0-21-16,108 5 22 0,-10-2-22 0,-98-3 15 15,0 0-15-15,96 9 16 16,-15 3-16-16,-81-12 12 0,0 0-12 0,72 12 13 0,-17 0-13 0,-55-12 14 0,0 0-14 0,42 12 15 0,-10-3-15 16,-32-9 8-16,0 0-8 0,27 7 8 0,-10-2-8 0,-17-5 5 0,0 0-5 0,18 4 6 0,-4-3-6 0,-14-1 4 0,0 0-4 0,18 0 4 0,-1-1-4 0,-17 1 4 0,0 0-4 0,14-4 4 0,-5 4-4 0,-9 0 5 0,0 0-5 15,0 0 6-15,6 0-6 0,-6 0 8 0,0 0-8 16,0 0 9-16,0 0-9 0,0 0 9 0,0 0-9 15,0 0 10-15,-11 11-10 0,11-11 11 0,0 0-11 16,-21 5 11-16,-7-10-11 0,-4 1-816 16</inkml:trace>
  <inkml:trace contextRef="#ctx0" brushRef="#br0" timeOffset="110238.05">11702 12067 203 0,'0'0'0'0,"0"0"0"0,0 9 0 0,0-9 5 16,0 0-5-16,0 0 6 0,0 7-6 0,0-7 4 16,0 0-4-16,-9 8 5 0,-12 17-5 0,21-25 8 15,0 0-8-15,-30 34 9 0,-5 11-9 0,35-45 13 16,0 0-13-16,-41 44 14 0,-5 1-14 0,46-45 17 0,0 0-17 15,-44 41 17-15,0-5-17 0,44-36 27 16,0 0-27-16,-33 32 27 0,6-12-27 0,27-20 42 0,0 0-42 16,-23 12 42-16,-12 4-42 0,35-16 53 0,0 0-53 15,-28 12 53-15,13-7-53 0,15-5 52 0,0 0-52 16,0 0 53-16,-7 5-53 0,7-5 41 0,0 0-41 16,4 7 41-16,5 6-41 0,-9-13 34 0,0 0-34 15,17 15 34-15,15 2-34 16,-32-17 27-16,0 0-27 0,43 19 27 0,11-3-27 15,-54-16 20 1,0 0-20-16,64 23 21 0,6 8-21 16,-70-31 12-16,0 0-12 0,76 34 13 0,-7-3-13 0,-2 1-630 0</inkml:trace>
  <inkml:trace contextRef="#ctx0" brushRef="#br0" timeOffset="114856.81">19820 11437 214 0,'0'0'0'0,"0"0"0"16,0 0 0-16,0 0-1 0,0 0 1 0,0 0-1 15,0 0 1-15,0 0-1 0,0 0 1 0,10 19 0 16,8-10 0-16,0 1-99 0</inkml:trace>
  <inkml:trace contextRef="#ctx0" brushRef="#br0" timeOffset="125166.38">26777 12100 270 0,'0'0'0'0,"0"0"0"15,0 0 0-15,0 0 13 0,0 0-13 0,-25-2 13 16,25 2-13-16,0 0 32 0,0 0-32 0,-4-10 33 15,8 0-33-15,-4 10 45 0,0 0-45 0,10-21 46 0,8-7-46 16,-18 28 32-16,0 0-32 0,27-33 33 0,6-3-33 16,-33 36 37-16,0 0-37 0,41-36 38 0,1 1-38 15,-42 35 32-15,0 0-32 0,44-29 33 0,-5 8-33 16,-39 21 31-16,0 0-31 0,35-16 32 0,-5 8-32 16,-30 8 32-16,0 0-32 0,29-2 32 15,-5 9-32 1,-24-7 26-16,0 0-26 0,21 24 27 0,1 19-27 15,-22-43 23-15,0 0-23 0,10 57 23 16,-13 6-23-16,3-63 20 16,0 0-20-16,-16 69 20 0,-11 14-20 0,27-83 11 15,0 0-11-15,-33 90 11 0,-8-4-11 16,41-86 8-16,0 0-8 16,-47 78 8-16,-6-17-8 15,53-61 4-15,0 0-4 0,-53 48 4 0,7-11-4 16,46-37 2-16,0 0-2 0,-44 20 3 0,5-4-3 15,39-16 2-15,0 0-2 0,-32 3 2 0,7-4-2 0,25 1 2 0,0 0-2 0,-17-7 3 0,6-4-3 0,11 11 6 0,0 0-6 0,-2-13 7 0,9-6-7 16,-7 19 9-16,0 0-9 0,18-25 9 0,14 3-9 0,-32 22 14 0,0 0-14 0,40-19 15 0,6 7-15 0,-46 12 12 0,0 0-12 0,50-6 13 16,4 6-13-16,-54 0 10 0,0 0-10 0,52 2 10 15,-14 2-10-15,-38-4 6 0,0 0-6 0,39 12 7 16,11 10-7-16,-50-22 4 0,0 0-4 0,42 23 4 16,-12-6-4-16,0 0-772 0</inkml:trace>
  <inkml:trace contextRef="#ctx0" brushRef="#br0" timeOffset="125341.33">27493 12335 707 0,'0'0'0'0,"0"0"0"0,0 0 0 15,0 0 2-15,0 0-2 0,0 0 2 0,-3 7-2 16,3-7-3-16,0 0 3 0,0 0-2 0,8 11 2 0,1-4-470 15</inkml:trace>
  <inkml:trace contextRef="#ctx0" brushRef="#br0" timeOffset="125736.13">27775 12046 550 0,'0'0'0'0,"0"0"0"0,0 0 0 0,0 0 1 0,0 0-1 0,-12 11 1 16,-7 3-1-16,19-14 0 0,0 0 0 0,-22 20 0 16,3 13 0-16,19-33-1 0,0 0 1 0,-16 44 0 15,2 14 0-15,14-58 0 0,0 0 0 0,-9 63 1 16,6-6-1-16,3-57 16 0,0 0-16 0,3 47 17 15,6-15-17-15,-9-32 38 0,0 0-38 0,21 21 39 16,16 2-39-16,-37-23 60 0,0 0-60 0,41 17 61 16,-4-8-61-1,-37-9 61-15,0 0-61 0,41-2 62 0,6-12-62 0,-47 14 51 16,0 0-51-16,41-26 52 0,-9-12-52 16,-32 38 34-16,0 0-34 0,19-50 34 0,-10-11-34 15,-9 61 24-15,0 0-24 0,-4-69 24 0,-12 5-24 0,16 64 18 0,0 0-18 0,-26-55 19 16,-4 13-19-16,30 42 14 0,0 0-14 0,-32-36 15 0,6 8-15 15,26 28 14-15,0 0-14 0,-20-15 15 0,11 9-15 0,9 6 11 16,0 0-11-16,4 7 11 0,10 12-11 0,0 0-872 16</inkml:trace>
  <inkml:trace contextRef="#ctx0" brushRef="#br0" timeOffset="125993.27">28289 12233 1031 0,'0'0'0'0,"0"0"0"15,-12-1 0-15,12 1 9 0,0 0-9 0,-9-4 9 16,2 4-9-16,7 0 2 0,0 0-2 0,0 0 3 15,-4 9-3-15,1-1-731 0</inkml:trace>
  <inkml:trace contextRef="#ctx0" brushRef="#br0" timeOffset="126315.18">28760 11723 807 0,'0'0'0'0,"0"0"0"0,0 0 0 0,0 0-25 0,0 0 25 16,11 14-24-16,-6 13 24 0,-5-27 1 0,0 0-1 15,0 44 1-15,-5 18-1 0,5-62 34 0,0 0-34 16,-6 73 35-16,5 3-35 0,1-76 42 0,0 0-42 16,5 86 42-16,9 22-42 0,-14-108 45 0,0 0-45 15,16 105 46 1,0-13-46-16,-16-92 35 0,0 0-35 16,10 88 35-16,-11-8-35 0,-1 1-746 15</inkml:trace>
  <inkml:trace contextRef="#ctx0" brushRef="#br0" timeOffset="129766.34">23459 12474 561 0,'0'0'0'16,"0"0"0"-16,19-12 0 0,-19 12 3 0,0 0-3 15,14-11 3-15,-1-2-3 0,-13 13 16 0,0 0-16 16,16-13 17-16,7 1-17 0,-23 12 27 0,0 0-27 16,28-5 27-16,5 10-27 0,-33-5 25 0,0 0-25 15,39 12 26-15,11 4-26 0,-50-16 16 0,0 0-16 16,51 21 17-16,-5 3-17 0,-46-24 10 0,0 0-10 15,33 24 11-15,-10 4-11 0,-23-28 7 0,0 0-7 16,16 35 8-16,-5 8-8 0,-11-43 4 0,0 0-4 16,0 45 5-16,-16-4-5 15,16-41 3-15,0 0-3 0,-27 37 4 0,-12-4-4 16,39-33 2-16,0 0-2 16,-38 22 2-16,2-12-2 0,36-10 4 15,0 0-4-15,-30 4 4 0,13-4-4 16,17 0 7-16,0 0-7 15,-7-9 7-15,8-10-7 0,-1 19 13 0,0 0-13 16,13-28 13-16,4-11-13 0,-17 39 15 16,0 0-15-16,29-45 15 0,8-9-15 15,-37 54 16 1,0 0-16-16,38-48 16 0,1 4-16 16,-39 44 18-16,0 0-18 0,37-36 19 0,-7 7-19 15,-30 29 9-15,0 0-9 16,27-26 9-16,-6-2-9 0,-21 28 9 15,0 0-9-15,14-23 10 16,-5 11-10-16,-9 12 8 16,0 0-8-16,5-7 9 0,-5 7-9 15,0 0 10-15,0 0-10 16,9 0 10-16,-7 7-10 0,-2-7 11 16,0 0-11-16,2 18 12 0,-1 18-12 0,-1-36 20 15,0 0-20-15,4 45 21 0,1 2-21 16,-5-47 25-16,0 0-25 0,12 50 26 15,3 5-26-15,-15-55 26 16,0 0-26-16,21 56 27 0,7-8-27 0,-28-48 26 0,0 0-26 0,37 42 26 0,7-13-26 0,-44-29 28 0,0 0-28 16,44 19 28-16,4-12-28 0,-48-7 29 0,0 0-29 0,48-2 29 0,-8-17-29 0,-40 19 28 0,0 0-28 0,35-29 28 0,-5-9-28 0,-30 38 21 0,0 0-21 0,22-44 22 0,-8-4-22 0,-14 48 13 0,0 0-13 0,5-43 14 0,-10 12-14 0,5 31 10 0,0 0-10 0,-13-26 10 0,-2 8-10 0,15 18 4 0,0 0-4 0,-15-15 4 15,3 6-4-15,12 9 2 0,0 0-2 0,-12 0 2 0,-1 4-2 0,13-4 0 0,0 0 0 0,-7 8 1 0,0-3-1 0,7-5 0 0,0 0 0 0,2 9 0 16,7 5 0-16,-9-14 0 0,0 0 0 0,19 17 0 16,9 2 0-16,-28-19 0 0,0 0 0 0,39 16 1 15,11-2-1-15,-50-14 0 0,0 0 0 0,56 7 1 16,6-7-1-16,-62 0 0 0,0 0 0 0,60-7 1 0,-7-2-1 15,-53 9 2-15,0 0-2 0,41-16 2 0,-11 1-2 16,-30 15 3-16,0 0-3 0,22-23 4 0,-9-6-4 16,-13 29 4-16,0 0-4 0,7-31 5 0,-11 1-5 15,4 30 5-15,0 0-5 0,-7-26 6 0,-2-3-6 16,9 29 5-16,0 0-5 0,-10-24 5 0,-2 10-5 16,12 14 3-16,0 0-3 0,-13-5 4 0,3 8-4 15,10-3 2-15,0 0-2 0,-7 16 3 0,-1 15-3 0,8-31 1 16,0 0-1-16,-1 41 2 0,2 13-2 0,-1-54 0 0,0 0 0 15,8 73 1-15,2 24-1 0,-10-97 0 16,0 0 0-16,14 102 0 0,4-7 0 0,-18-95 1 0,0 0-1 16,19 99 1-16,1 8-1 0,-20-107 2 0,0 0-2 15,12 102 3-15,-7-17-3 0,-5-85 5 16,0 0-5-16,-3 69 5 0,-10-15-5 0,13-54 7 0,0 0-7 16,-22 39 8-16,-14-11-8 0,36-28 11 0,0 0-11 15,-47 16 12-15,-19-13-12 0,66-3 13 0,0 0-13 16,-69-7 14-16,2-7-14 0,67 14 12 0,0 0-12 15,-56-19 13-15,14-12-13 0,42 31 8 0,0 0-8 16,-30-38 9-16,14-9-9 0,16 47 4 0,0 0-4 0,0-57 5 16,19-17-5-16,0 0-1216 15</inkml:trace>
  <inkml:trace contextRef="#ctx0" brushRef="#br0" timeOffset="130139.09">24797 12275 695 0,'0'0'0'0,"0"0"0"0,14-7 0 16,-14 7 24-16,0 0-24 0,23-9 24 0,12-1-24 15,-35 10 16-15,0 0-16 0,51-9 16 0,14 6-16 16,-65 3 3-16,0 0-3 0,69 7 4 0,2 5-4 0,-71-12 3 15,0 0-3-15,65 19 3 0,-8 10-3 0,-57-29 5 16,0 0-5-16,42 30 6 0,-14 4-6 0,-28-34 7 0,0 0-7 16,14 38 8-16,-21 6-8 15,7-44 10-15,0 0-10 0,-19 43 10 0,-13 0-10 0,32-43 16 0,0 0-16 16,-42 43 16-16,-6 13-16 0,48-56 14 0,0 0-14 16,-48 57 15-16,4 0-15 0,44-57 13 0,0 0-13 15,-35 50 14-15,12-8-14 0,23-42 27 0,0 0-27 16,-18 34 27-16,17-9-27 0,1-25 36 0,0 0-36 15,7 22 36-15,14 6-36 0,-21-28 39 0,0 0-39 16,32 24 39-16,8-7-39 0,-40-17 40 0,0 0-40 16,48 12 41-16,5-8-41 0,-53-4 24 0,0 0-24 0,56-2 24 15,-1-1-24-15,1-1-882 0</inkml:trace>
  <inkml:trace contextRef="#ctx0" brushRef="#br0" timeOffset="131908.01">25022 12612 91 0,'0'0'0'0,"20"-3"0"0,27-6 0 0,-47 9 9 16,0 0-9-16,59-5 9 0,2 0-9 0,-61 5 12 15,0 0-12-15,57 5 13 0,-9 12-13 0,1 2-41 16</inkml:trace>
  <inkml:trace contextRef="#ctx0" brushRef="#br0" timeOffset="135617.45">26438 13277 135 0,'0'0'0'0,"0"0"0"16,0 0 0-16,0 0 16 0,0 0-16 0,0 0 16 16,0 0-16-16,0 0 52 0,0 0-52 0,0 0 52 15,0 0-52-15,0 0 51 0,0 0-51 0,19 7 51 16,-19-7-51-16,0 0 46 0,0 0-46 0,9-2 46 16,-9 2-46-16,0 0 31 0,0 0-31 0,9 4 31 15,0-4-31-15,-9 0 22 0,0 0-22 0,12 0 23 16,4 3-23-16,-16-3 13 0,0 0-13 0,19 5 14 15,4-1-14-15,-23-4 9 0,0 0-9 0,28 1 10 16,6 1-10 0,-34-2 11-16,0 0-11 0,41-2 11 0,6-3-11 0,-47 5 12 15,0 0-12-15,60-12 13 16,9-4-13-16,-69 16 13 0,0 0-13 0,74-17 14 0,9-4-14 0,-83 21 18 16,0 0-18-16,90-22 19 0,9 1-19 0,-99 21 20 0,0 0-20 0,106-17 21 0,3 1-21 15,-109 16 22-15,0 0-22 0,117-14 22 0,10 1-22 0,-127 13 20 16,0 0-20-16,132-21 21 0,6-2-21 0,-138 23 19 15,0 0-19-15,144-20 20 0,10 0-20 0,-154 20 18 16,0 0-18-16,154-17 18 0,-10-2-18 0,-144 19 17 16,0 0-17-16,133-15 18 0,-19 6-18 0,-114 9 17 0,0 0-17 15,101-9 17-15,-11 1-17 0,-90 8 18 0,0 0-18 16,81-6 19-16,-3 5-19 0,-78 1 18 0,0 0-18 16,63-2 18-16,-19 0-18 0,-44 2 13 0,0 0-13 15,34 0 14-15,-6 4-14 0,-28-4 9 0,0 0-9 16,23 1 9-16,-9-1-9 0,-14 0 9 0,0 0-9 0,13-1 10 15,-3-1-10-15,-10 2 9 0,0 0-9 0,9-2 9 16,-2 2-9-16,-7 0 8 0,0 0-8 0,0 0 9 16,11-1-9-16,-11 1 8 0,0 0-8 0,0 0 9 15,7-4-9-15,-7 4 8 0,0 0-8 0,0 0 9 16,0 0-9-16,0 0 7 0,0 0-7 0,0 0 7 16,-11 0-7-16,11 0 4 0,0 0-4 0,-7 2 5 15,-2 3-5-15,9-5 3 0,0 0-3 0,-9 7 4 16,9-7-4-16,0 0 2 0,0 0-2 0,-10 9 2 0,10-9-2 15,0 0 1-15,0 0-1 0,-9 6 2 0,9 1-2 16,0-7 2-16,0 0-2 0,2 7 2 0,-2-7-2 16,0 0-875-16</inkml:trace>
  <inkml:trace contextRef="#ctx0" brushRef="#br0" timeOffset="148541.72">28817 11602 91 0,'0'0'0'0,"0"0"0"0,0 0 0 16,0 0 2-16,0 0-2 0,-18 15 3 0,6-10-3 15,12-5 12-15,0 0-12 0,-13 6 13 0,3 4-13 16,10-10 25-16,0 0-25 0,-13 12 26 0,-3 4-26 16,16-16 43-16,0 0-43 0,-15 22 43 0,0 6-43 15,15-28 38-15,0 0-38 0,-17 36 38 0,-8 13-38 16,25-49 39-16,0 0-39 0,-25 52 40 0,2 3-40 15,23-55 36-15,0 0-36 0,-23 54 37 0,1-2-37 32,22-52 37-32,0 0-37 0,-23 53 37 0,3-1-37 0,20-52 32 15,0 0-32-15,-17 54 33 0,1 5-33 16,16-59 24-16,0 0-24 16,-14 53 24-16,1-6-24 0,13-47 17 15,0 0-17-15,-9 45 17 0,4-2-17 0,5-43 15 16,0 0-15-16,-5 43 16 0,-2-1-16 0,7-42 13 15,0 0-13-15,-7 43 13 0,3 7-13 16,4-50 10-16,0 0-10 16,-2 58 10-16,1 2-10 15,1-60 12-15,0 0-12 0,0 54 13 16,1-14-13-16,-1-40 13 0,0 0-13 16,6 34 14-16,4 3-14 0,-10-37 12 15,0 0-12-15,11 31 13 0,-4-11-13 0,-7-20 10 16,0 0-10-16,9 18 10 0,3 1-10 0,-12-19 10 15,0 0-10-15,14 19 11 0,2-4-11 16,-16-15 10-16,0 0-10 0,19 16 10 16,3 0-10-16,-22-16 8 15,0 0-8-15,24 13 8 0,6-2-8 16,-30-11 11-16,0 0-11 0,32 5 11 0,3 0-11 0,-35-5 12 0,0 0-12 0,37 0 13 0,2-5-13 0,-39 5 13 0,0 0-13 0,37-10 14 0,-7-1-14 0,-30 11 16 16,0 0-16-16,32-14 17 0,7-5-17 0,-39 19 14 0,0 0-14 0,37-19 15 0,-9 4-15 0,-28 15 13 0,0 0-13 0,30-18 13 0,7-6-13 0,-37 24 7 0,0 0-7 0,43-26 7 0,-1 2-7 0,-42 24 6 0,0 0-6 15,41-21 7-15,-8 0-7 0,-33 21 5 0,0 0-5 0,32-24 6 0,-2-7-6 16,-30 31 4-16,0 0-4 0,25-35 4 0,-4-3-4 15,-21 38 3-15,0 0-3 0,17-41 4 0,-2-1-4 0,-15 42 5 16,0 0-5-16,12-43 5 0,-1 3-5 0,-11 40 5 0,0 0-5 16,8-38 6-16,-1 2-6 0,-7 36 6 15,0 0-6-15,2-42 6 0,-5-1-6 0,3 43 6 0,0 0-6 16,-7-47 7-16,-4-6-7 0,11 53 6 16,0 0-6-16,-12-57 6 0,-4 1-6 0,16 56 5 0,0 0-5 15,-21-53 5-15,-6 4-5 0,27 49 4 0,0 0-4 16,-30-48 4-16,-5-1-4 0,35 49 3 0,0 0-3 15,-39-52 4-15,-3-3-4 0,42 55 3 0,0 0-3 16,-43-50 4-16,6 1-4 0,37 49 3 0,0 0-3 0,-35-43 4 16,3 8-4-16,32 35 4 0,0 0-4 0,-32-29 4 15,1 6-4-15,31 23 2 0,0 0-2 0,-30-13 2 16,0 13-2-16,30 0 0 0,0 0 0 0,-32 19 1 16,-3 22-1-16,-1 1-888 0</inkml:trace>
  <inkml:trace contextRef="#ctx0" brushRef="#br0" timeOffset="153228.31">29141 13215 404 0,'0'0'0'0,"0"0"0"15,7 26 0-15,-7-26 2 0,0 0-2 0,6 17 3 16,1-5-3-16,-7-12 12 0,0 0-12 0,14 19 12 16,12 12-12-16,-26-31 17 0,0 0-17 0,30 36 17 15,-3-1-17-15,-27-35 26 0,0 0-26 0,30 36 26 16,9 6-26-16,-39-42 29 0,0 0-29 0,40 43 29 16,-3-13-29-16,-37-30 28 0,0 0-28 0,41 27 29 15,15 3-29-15,-56-30 22 0,0 0-22 0,57 24 23 16,-6-10-23-16,-51-14 5 15,0 0-5-15,48 8 5 0,-1-8-5 0,1 0-457 0</inkml:trace>
  <inkml:trace contextRef="#ctx0" brushRef="#br0" timeOffset="153694.17">29755 13400 113 0,'0'0'0'0,"0"0"0"15,13 5 0-15,-13-5 19 0,0 0-19 0,10 2 19 16,-4-2-19-16,-6 0 20 0,0 0-20 0,12 10 21 15,16 18-21-15,-28-28 30 0,0 0-30 0,29 40 31 16,-8 11-31-16,-21-51 35 0,0 0-35 0,14 54 36 16,-9 1-36-16,-5-55 31 0,0 0-31 0,2 54 31 0,-7-4-31 15,5-50 34-15,0 0-34 0,-13 47 35 0,-8-4-35 16,21-43 33-16,0 0-33 0,-23 40 34 0,-2 0-34 31,25-40 25-31,0 0-25 0,-24 41 25 0,1-1-25 0,-2 2-369 16</inkml:trace>
  <inkml:trace contextRef="#ctx0" brushRef="#br0" timeOffset="155426.99">27936 12848 191 0,'0'0'0'0,"0"7"0"0,0 6 0 15,0-13 9-15,0 0-9 0,-2 23 9 0,-3 5-9 16,5-28 16-16,0 0-16 0,-4 39 16 0,1 19-16 15,3-58 19-15,0 0-19 0,-2 69 20 0,0 12-20 16,2-81 51-16,0 0-51 0,2 87 51 0,3-4-51 16,-5-83 54-16,0 0-54 0,15 88 55 15,4 14-55-15,-19-102 61 0,0 0-61 16,21 99 62-16,4-6-62 0,-25-93 56 16,0 0-56-16,23 92 57 15,-6 3-57-15,-17-95 45 16,0 0-45-16,15 93 45 0,-5-8-45 15,-10-85 36 1,0 0-36-16,4 78 37 0,-10-9-37 16,6-69 23-16,0 0-23 0,-14 63 24 15,-5-8-24-15,19-55 9 0,0 0-9 0,-20 43 9 16,8-13-9-16,0-1-657 16</inkml:trace>
  <inkml:trace contextRef="#ctx0" brushRef="#br0" timeOffset="156094.4">27747 12993 225 0,'0'0'0'0,"-7"19"0"16,-12 26 0-16,19-45 10 0,0 0-10 0,-21 52 10 16,1 7-10-16,20-59 17 0,0 0-17 15,-16 48 18-15,9-17-18 0,7-31 19 0,0 0-19 0,-5 19 19 16,3-8-19-16,2-11 21 0,0 0-21 0,0 0 21 15,7 5-21-15,-7-5 19 0,0 0-19 0,7-12 19 16,6-11-19-16,-13 23 22 0,0 0-22 0,14-31 23 16,-2-7-23-16,-12 38 28 0,0 0-28 0,9-41 29 15,-4-6-29-15,-5 47 33 0,0 0-33 0,5-42 33 78,3 6-33-78,-8 36 39 16,0 0-39-16,10-33 40 0,4 4-40 0,-14 29 34 0,0 0-34 0,16-28 35 0,0 0-35 16,-16 28 33-16,0 0-33 0,16-24 34 0,0 7-34 0,-16 17 27 0,0 0-27 0,14-11 28 0,-7 8-28 15,-7 3 14-15,0 0-14 0,0 0 15 0,0 0-15 0,0 0 6 0,0 0-6 0,14 19 6 16,4 9-6-16,-18-28 1 0,0 0-1 0,21 36 2 0,0 7-2 0,-21-43 0 16,0 0 0-16,21 49 0 15,7 3 0-15,-28-52-2 16,0 0 2-16,36 55-2 0,4-3 2 0,1 0-597 15</inkml:trace>
  <inkml:trace contextRef="#ctx0" brushRef="#br0" timeOffset="159066.31">26944 13367 371 0,'0'0'0'0,"0"36"0"16,-3 66 0-16,3-102 0 0,0 0 0 0,-9 128 0 15,-4 11 0-15,13-139 3 0,0 0-3 0,-14 147 4 16,0 10-4-16,14-157 16 0,0 0-16 0,-9 165 17 0,4-1-17 16,5-164 28-16,0 0-28 0,4 139 29 0,3-32-29 15,-7-107 30-15,0 0-30 0,10 90 30 0,-1-5-30 16,-9-85 26-16,0 0-26 0,7 74 27 0,-2-17-27 16,-5-57 25-16,0 0-25 0,4 43 26 0,-8-17-26 15,4-26 20-15,0 0-20 0,-3 18 20 0,3-6-20 0,0 0-444 16</inkml:trace>
  <inkml:trace contextRef="#ctx0" brushRef="#br0" timeOffset="159876.2">26895 12958 225 0,'0'0'0'0,"0"0"0"0,-13 18 0 0,13-18 10 16,0 0-10-16,-14 29 10 0,-7 23-10 0,21-52 22 0,0 0-22 15,-26 64 22-15,-1 12-22 0,27-76 22 0,0 0-22 16,-26 82 23-16,-3-5-23 0,29-77 21 0,0 0-21 16,-26 84 22-16,7 9-22 0,19-93 34 15,0 0-34-15,-16 88 35 0,0-10-35 0,16-78 50 16,0 0-50-16,-16 68 50 0,0-13-50 0,16-55 55 0,0 0-55 0,-12 43 55 15,3-13-55-15,9-30 53 0,0 0-53 16,-7 20 54-16,7-6-54 0,0-14 44 0,0 0-44 0,0 0 44 16,0 0-44-16,0 0 36 0,0 0-36 0,0 0 36 15,-2-27-36-15,2 27 28 0,0 0-28 0,2-32 28 16,3-9-28-16,-5 41 23 0,0 0-23 0,9-50 24 16,3-11-24-16,-12 61 20 0,0 0-20 0,13-71 21 15,1-1-21-15,-14 72 16 0,0 0-16 0,12-70 17 16,6 5-17-16,-18 65 14 0,0 0-14 0,17-70 14 15,5-1-14-15,-22 71 9 0,0 0-9 0,21-76 9 16,2-3-9-16,-23 79 4 0,0 0-4 0,19-73 5 0,1 18-5 16,-20 55 2-16,0 0-2 0,15-44 3 0,-2 13-3 15,-13 31 3-15,0 0-3 0,10-21 4 0,-1 9-4 16,-9 12 2-16,0 0-2 0,7-5 2 0,-7 5-2 16,0 0 1-16,0 0-1 0,9 4 1 0,-2 1-1 15,-7-5 0-15,0 0 0 0,14 15 1 0,11 15-1 16,-25-30 0-16,0 0 0 0,32 34 0 0,1 4 0 0,-33-38 0 15,0 0 0-15,37 38 0 0,6 4 0 0,-43-42 0 16,0 0 0-16,46 45 1 0,3 5-1 16,-49-50 1-16,0 0-1 0,51 54 2 0,-1 1-2 0,-1 2-824 15</inkml:trace>
  <inkml:trace contextRef="#ctx0" brushRef="#br0" timeOffset="172291.29">27867 16269 102 0,'0'0'0'0,"0"0"0"0,4 17 0 0,-4-17 0 0,0 0 0 16,3 14 1-16,4 0-1 0,-7-14 1 0,0 0-1 0,16 22 2 15,9 17-2-15,-25-39 10 0,0 0-10 0,21 34 10 16,-10-15-10-16,-11-19 13 0,0 0-13 0,10 18 14 16,10 7-14-16,-20-25 15 0,0 0-15 0,19 25 16 15,-7-10-16-15,-12-15 16 0,0 0-16 0,13 18 17 16,4 6-17-16,-17-24 14 0,0 0-14 0,18 22 14 16,-4-8-14-16,-14-14 11 0,0 0-11 0,23 12 11 15,19 6-11-15,-42-18 10 0,0 0-10 0,50 13 10 16,1-7-10-16,-51-6 7 0,0 0-7 0,51-4 8 15,0-6-8-15,-51 10 7 0,0 0-7 0,52-14 8 16,-7 4-8-16,-45 10 12 0,0 0-12 0,39-7 12 0,-2 1-12 16,-37 6 15-16,0 0-15 0,41-5 16 0,8-2-16 15,-49 7 18-15,0 0-18 0,52-5 19 0,-3 3-19 16,-49 2 11-16,0 0-11 0,49-1 11 0,8-3-11 16,-57 4 7-16,0 0-7 0,60-3 7 0,2-2-7 15,-62 5 7-15,0 0-7 0,61-6 8 0,8-1-8 16,-69 7 4-16,0 0-4 0,73-5 4 0,1 0-4 15,-74 5 2-15,0 0-2 0,67-3 2 0,-7 3-2 0,-60 0 2 16,0 0-2-16,56-2 2 0,2-3-2 0,-58 5 1 16,0 0-1-16,62-7 2 0,5 2-2 0,-67 5 2 15,0 0-2-15,67-6 2 0,-3 1-2 0,-64 5 1 0,0 0-1 16,60-5 2-16,-4 0-2 0,-56 5 1 16,0 0-1-16,62-5 2 0,7 1-2 0,-69 4 0 15,0 0 0-15,69-5 1 16,-4 0-1-16,-65 5 0 15,0 0 0-15,58-2 1 0,-14 4-1 16,-44-2 0-16,0 0 0 16,46 1 0-16,13-1 0 0,-59 0-1 15,0 0 1-15,56-1 0 0,-1-1 0 16,-55 2 0 0,0 0 0-16,53 0 0 0,3 3 0 0,-56-3 0 15,0 0 0-15,53 6 0 16,-7-1 0-16,-46-5 0 15,0 0 0-15,48 2 0 0,8-2 0 16,-56 0 0-16,0 0 0 0,62 0 1 16,3-2-1-16,-65 2 0 0,0 0 0 0,69-2 1 0,-2 4-1 15,-67-2 0-15,0 0 0 0,60 2 0 0,-11-2 0 16,-49 0 0-16,0 0 0 0,48 0 0 16,10-2 0-16,-58 2 0 0,0 0 0 0,55-2 0 15,-11 2 0-15,-44 0 0 16,0 0 0-16,41 0 0 0,-4-2 0 0,-37 2 0 15,0 0 0-15,37 0 1 0,-5 0-1 16,-32 0 1-16,0 0-1 0,35 0 1 0,5 2-1 16,-40-2 1-16,0 0-1 15,39 4 1-15,-7-4-1 0,-32 0 1 16,0 0-1-16,28 0 1 0,1 0-1 0,-29 0 1 16,0 0-1-16,28 0 2 0,-5 0-2 0,-23 0 1 15,0 0-1-15,19 0 1 0,-3 0-1 0,-16 0 1 0,0 0-1 0,12 0 2 0,-3 0-2 0,-9 0 2 0,0 0-2 0,7 0 3 0,0 0-3 16,-7 0 4-16,0 0-4 0,7-2 5 0,2 2-5 0,-9 0 5 0,0 0-5 0,11-2 6 0,1 0-6 0,-12 2 5 0,0 0-5 0,16-3 5 0,2-1-5 0,-18 4 5 0,0 0-5 0,19-3 6 0,2-2-6 0,-21 5 7 0,0 0-7 0,18-9 7 0,-4 1-7 0,-14 8 9 0,0 0-9 0,7-11 9 15,-7-1-9-15,0 12 8 0,0 0-8 0,-5-16 8 0,-6-3-8 0,11 19 6 0,0 0-6 16,-14-20 7-16,0-1-7 0,14 21 3 0,0 0-3 0,-12-23 4 16,6 1-4-16,6 22 3 0,0 0-3 0,0-21 4 15,7 6-4-15,-7 15 2 0,0 0-2 16,7-11 3-16,2 4-3 0,-9 7 4 0,0 0-4 0,0 0 4 16,-3 7-4-16,-1 0-421 0</inkml:trace>
  <inkml:trace contextRef="#ctx0" brushRef="#br0" timeOffset="176434.34">32078 16892 158 0,'0'0'0'0,"0"0"0"0,0 0 0 0,0 0 5 15,0 0-5-15,-20 3 6 0,-8 6-6 0,28-9 18 16,0 0-18-16,-33 7 18 0,-1-5-18 0,34-2 29 0,0 0-29 16,-35 1 30-16,-6 1-30 0,41-2 25 15,0 0-25-15,-51 4 25 0,-7-1-25 0,58-3 20 16,0 0-20-16,-62 4 20 0,0-1-20 0,62-3 14 0,0 0-14 16,-60 2 14-16,-3-2-14 0,63 0 13 0,0 0-13 15,-66 0 14-15,1 2-14 31,65-2 20-31,0 0-20 0,-56 5 20 16,10 0-20-16,46-5 17 0,0 0-17 0,-37 5 17 0,10-1-17 0,27-4 15 16,0 0-15-16,-19 0 16 0,7-2-16 0,12 2 21 15,0 0-21-15,-9-2 22 0,9 2-22 16,0 0 22-16,0 0-22 0,-9-2 23 16,9 2-23-16,0 0 21 15,0 0-21-15,0 0 22 16,0 0-22-16,0 0 20 0,0 0-20 0,0 0 20 15,0 9-20-15,0-9 18 0,0 0-18 16,0 0 19-16,2 7-19 0,-2-7 8 16,0 0-8-16,0 0 9 15,0 7-9-15,0-7 5 0,0 0-5 0,0 0 5 16,0 5-5-16,0-5 1 0,0 0-1 16,0 0 2-16,0 7-2 0,0-7 0 15,0 0 0-15,0 0 0 0,0 7 0 16,0-7 0-16,0 0 0 0,0 0 0 15,0 0 0-15,0 0-1 0,0 0 1 0,0 0 0 16,-2 7 0-16,2-7-2 0,0 0 2 0,0 0-2 16,-7 2 2-16,7-2-4 0,0 0 4 0,0 0-4 15,0 0 4-15,0 0-10 0,0 0 10 0,0 0-9 0,-7 0 9 16,7 0-12-16,0 0 12 0,0 0-12 0,0 0 12 0,0 0-14 0,0 0 14 16,0 0-13-16,0 0 13 0,0 0-17 0,0 0 17 0,0 0-16 0,0 0 16 15,0 0-417-15</inkml:trace>
  <inkml:trace contextRef="#ctx0" brushRef="#br0" timeOffset="180279.62">28732 15648 113 0,'0'0'0'0,"0"0"0"0,-25-7 0 0,25 7 1 0,0 0-1 16,-26-11 2-16,-8 4-2 0,34 7 8 0,0 0-8 0,-35-5 9 15,-2 4-9-15,37 1 20 0,0 0-20 0,-39 0 20 16,-2 1-20-16,41-1 27 0,0 0-27 0,-40 4 27 16,1 3-27-16,39-7 33 0,0 0-33 0,-42 7 34 15,-6 6-34-15,48-13 31 0,0 0-31 0,-49 23 31 16,-3 10-31-16,52-33 26 0,0 0-26 0,-47 41 26 15,1 8-26-15,46-49 22 0,0 0-22 0,-44 53 23 16,3 3-23 0,41-56 20-16,0 0-20 0,-35 55 20 0,3-5-20 0,32-50 25 15,0 0-25-15,-28 52 26 0,1 0-26 0,27-52 30 16,0 0-30-16,-23 56 31 0,8 2-31 0,15-58 31 0,0 0-31 0,-11 58 32 0,4-3-32 16,7-55 27-16,0 0-27 0,-5 48 27 0,5-10-27 15,0-38 21-15,0 0-21 0,8 39 22 0,12 6-22 16,-20-45 19-16,0 0-19 0,25 51 19 0,-1 3-19 15,-24-54 12-15,0 0-12 0,30 55 12 0,7-1-12 16,-37-54 8-16,0 0-8 0,44 45 9 0,4-7-9 16,-48-38 5-16,0 0-5 0,57 33 6 0,6-2-6 0,-63-31 9 15,0 0-9-15,62 26 9 0,-13-7-9 16,-49-19 14-16,0 0-14 0,50 16 14 0,6-6-14 0,-56-10 16 16,0 0-16-16,62 4 16 0,7-8-16 0,-69 4 23 15,0 0-23-15,72-7 23 0,4-1-23 16,-76 8 20-1,0 0-20-15,72-11 20 0,-1-4-20 16,-71 15 25-16,0 0-25 16,65-19 26-16,-3-6-26 15,-62 25 25-15,0 0-25 16,60-26 26-16,-4-1-26 0,-56 27 28 16,0 0-28-16,52-33 28 0,-8-5-28 15,-44 38 18 1,0 0-18-16,39-40 18 0,-9-5-18 15,-30 45 11 1,0 0-11-16,26-45 11 0,-7 3-11 16,-19 42 6-16,0 0-6 0,13-39 7 15,-8 1-7-15,-5 38 5 0,0 0-5 0,2-38 5 16,-6-6-5-16,4 44 4 0,0 0-4 16,-7-48 5-16,-3-6-5 0,10 54 6 0,0 0-6 15,-18-57 6-15,-7-2-6 0,25 59 4 16,0 0-4-16,-30-59 5 0,-7 4-5 0,37 55 3 15,0 0-3-15,-40-55 3 0,-6-3-3 16,46 58 6 0,0 0-6-16,-46-62 7 0,0-2-7 0,46 64 9 15,0 0-9-15,-41-57 10 0,3 9-10 16,38 48 12-16,0 0-12 16,-39-42 12-16,-2 13-12 0,41 29 14 15,0 0-14-15,-44-23 14 0,-5 8-14 16,49 15 13-16,0 0-13 0,-53-11 13 0,-11 11-13 15,64 0 10-15,0 0-10 16,-63 5 10-16,3 7-10 0,60-12 4 16,0 0-4-16,-55 20 4 0,9 7-4 0,46-27 0 0,0 0 0 15,-42 33 1-15,5 5-1 0,0-1-1015 16</inkml:trace>
  <inkml:trace contextRef="#ctx0" brushRef="#br0" timeOffset="182165.12">27917 17162 124 0,'0'0'0'0,"0"0"0"16,0 0 0-16,0 0 4 0,0 0-4 0,17 7 4 16,-4-7-4-16,-13 0 22 0,0 0-22 0,19 0 23 15,11 2-23-15,-30-2 47 0,0 0-47 0,39 3 47 16,7 1-47-16,-46-4 51 0,0 0-51 0,56 0 52 15,9 0-52-15,-65 0 38 0,0 0-38 0,73 0 39 16,3 0-39-16,-76 0 42 0,0 0-42 0,81 0 42 0,2 1-42 16,-83-1 50-16,0 0-50 15,88 4 51-15,6 1-51 0,-94-5 49 16,0 0-49-16,91 9 50 0,-4-1-50 0,-87-8 46 16,0 0-46-16,79 9 46 0,-5-2-46 15,-74-7 44-15,0 0-44 0,62 8 44 16,-20-1-44-16,-42-7 35 15,0 0-35-15,32 6 36 0,-5-1-36 0,-27-5 21 16,0 0-21-16,19 5 21 0,-7-2-21 0,-12-3 14 0,0 0-14 0,9 0 15 0,-9 0-15 0,0 0 8 0,0 0-8 0,-7-5 9 0,-16 2-9 0,23 3 6 0,0 0-6 16,-35-4 6-16,-13 1-6 0,48 3 8 0,0 0-8 15,-54-7 9-15,-6-2-9 0,60 9 8 0,0 0-8 16,-64-10 9-16,-6-6-9 0,70 16 8 0,0 0-8 16,-80-17 9-16,-5 3-9 0,85 14 13 0,0 0-13 15,-88-10 14-15,0 1-14 0,88 9 11 0,0 0-11 16,-85-9 12-16,2-1-12 0,83 10 6 0,0 0-6 0,-79-9 7 15,7 6-7-15,72 3 4 0,0 0-4 0,-64 0 4 16,13 0-4-16,51 0 3 0,0 0-3 0,-41 2 3 16,15 3-3-16,26-5 3 0,0 0-3 0,-18 7 3 15,6 0-3-15,12-7 2 0,0 0-2 0,-9 5 2 16,9-5-2-16,0 0 1 0,0 0-1 0,0 0 1 16,7 9-1-16,-7-9 0 0,0 0 0 0,21 5 1 15,22 5-1-15,-43-10 0 0,0 0 0 0,54 12 0 16,10-1 0-16,-64-11-2 0,0 0 2 0,70 8-2 0,12-3 2 15,-82-5-5-15,0 0 5 0,90 6-5 0,7-3 5 16,-97-3-5-16,0 0 5 0,100 4-5 0,-3-1 5 16,-97-3-5-16,0 0 5 0,90 7-4 0,-9 3 4 15,-81-10-4-15,0 0 4 0,64 11-4 0,-25-4 4 16,-39-7-4-16,0 0 4 0,26 5-3 0,-12-2 3 16,-14-3-3-16,0 0 3 0,9 4-2 0,-9-4 2 15,0 0-2-15,0 0 2 0,-2 10-1 0,-22-8 1 16,24-2-2-16,0 0 2 0,-34 0-1 0,-10-4 1 15,44 4-3-15,0 0 3 0,-55-8-2 16,-10-6 2-16,65 14-4 16,0 0 4-16,-71-14-4 0,4 2 4 15,67 12-17-15,0 0 17 0,-58-7-16 16,14 5 16-16,0 2-782 0</inkml:trace>
  <inkml:trace contextRef="#ctx0" brushRef="#br0" timeOffset="194401.94">21106 11375 124 0,'0'0'0'0,"0"0"0"0,0 0 0 15,0 0 2-15,0 0-2 0,-31 22 2 0,15-11-2 16,16-11 4-16,0 0-4 0,-14 3 4 0,1 6-4 16,13-9 8-16,0 0-8 0,-12 3 9 0,0-1-9 15,12-2 20-15,0 0-20 0,-7 0 21 0,7 0-21 16,0 0 17-16,0 0-17 0,0 0 17 0,0 0-17 15,0 0 15-15,0 0-15 0,24-3 16 0,15-2-16 16,-39 5 17-16,0 0-17 0,48-9 17 0,3 2-17 31,-51 7 21-31,0 0-21 0,58-5 21 0,9-7-21 0,-67 12 22 0,0 0-22 0,69-12 23 16,12-1-23-16,-81 13 40 0,0 0-40 0,80-8 40 0,-10-1-40 16,-70 9 51-1,0 0-51-15,73-7 52 0,-5-1-52 16,-68 8 48-1,0 0-48-15,62-7 48 0,-7 3-48 16,-55 4 52-16,0 0-52 16,40 0 53-16,-15 0-53 0,-25 0 54 15,0 0-54-15,11-2 54 0,-11 2-54 16,0 0 47-16,0 0-47 0,0 0 48 0,0 0-48 0,0 0 38 0,0 0-38 16,-18 2 38-16,-19 0-38 0,37-2 32 0,0 0-32 0,-44 5 33 15,-4-3-33-15,48-2 31 16,0 0-31-16,-46 3 32 0,6 1-32 0,40-4 21 15,0 0-21-15,-41 5 21 16,1 5-21-16,40-10 15 16,0 0-15-16,-39 7 15 0,-2-2-15 15,41-5 11-15,0 0-11 16,-37 7 11-16,-3 2-11 0,40-9 11 16,0 0-11-16,-38 10 11 0,5 1-11 15,33-11 10-15,0 0-10 16,-28 5 10-16,5-3-10 0,23-2 8 15,0 0-8-15,-16 0 8 16,11 0-8-16,5 0 8 0,0 0-8 16,0 0 8-16,0 0-8 0,0 0 7 15,0 0-7-15,5-2 8 0,23-3-8 0,-28 5 7 16,0 0-7-16,42-11 8 0,17-2-8 16,-59 13 9-1,0 0-9-15,63-18 10 0,4 1-10 16,-67 17 9-1,0 0-9-15,67-17 9 0,2-2-9 16,-69 19 7-16,0 0-7 16,55-14 8-16,-15 5-8 15,-40 9 5-15,0 0-5 16,30-2 5-16,-14 4-5 0,-16-2 2 16,0 0-2-16,13 4 3 15,-13-4-3-15,0 0 1 0,0 0-1 0,1 17 1 0,-13 4-1 16,12-21 0-16,0 0 0 0,-21 22 1 0,-11-1-1 0,32-21 0 0,0 0 0 15,-40 21 0-15,-8-1 0 0,48-20 0 16,0 0 0-16,-53 19 0 0,-12-1 0 16,65-18 0-16,0 0 0 0,-74 15 0 0,-16-8 0 15,90-7 0 1,0 0 0-16,-90 5 0 0,5-8 0 16,85 3 0-1,0 0 0-15,-76-5 1 0,12 1-1 16,64 4 0-16,0 0 0 15,-45 0 0-15,20 0 0 0,25 0 0 16,0 0 0-16,-11-3 0 16,11 3 0-16,0 0 0 0,0 0 0 0,9-4 0 15,30 3 0-15,-39 1-1 16,0 0 1-16,53-4 0 0,14-6 0 16,-67 10-1 15,0 0 1-31,79-12-1 0,13-2 1 15,-92 14-1-15,0 0 1 16,99-12-1-16,-2 0 1 0,-97 12-1 16,0 0 1-16,95-16-1 0,1 0 1 15,-96 16-1-15,0 0 1 16,84-15 0-16,-13 5 0 16,-71 10-1-16,0 0 1 0,51-7 0 15,-24 3 0-15,-27 4 0 16,0 0 0-16,15 0 0 0,-6 0 0 15,-9 0 0-15,0 0 0 0,0 0 0 16,-24 14 0-16,24-14 0 0,0 0 0 0,-34 10 1 16,-15 1-1-16,49-11 1 15,0 0-1-15,-57 8 2 0,-5-4-2 16,62-4 2-16,0 0-2 16,-63 3 3-16,1-1-3 0,62-2 2 15,0 0-2-15,-58 0 3 0,7 0-3 16,51 0 2-16,0 0-2 15,-52 0 2-15,8 0-2 16,44 0 0-16,0 0 0 0,-37 4 1 0,16-3-1 16,21-1 1-1,0 0-1-15,-12 2 1 0,12-2-1 0,0 0 0 16,0 0 0-16,7 0 1 0,26 0-1 16,-33 0 0-16,0 0 0 0,46-2 1 15,12-3-1-15,-58 5 1 16,0 0-1-16,64-12 1 0,7-2-1 15,-71 14 1-15,0 0-1 16,72-19 2-16,2 2-2 0,-74 17 1 0,0 0-1 16,65-16 1-16,-10 6-1 0,-55 10 1 15,0 0-1-15,41-5 2 0,-22-1-2 16,-19 6 2-16,0 0-2 0,12-1 2 16,-12 1-2-16,0 0 1 0,0 0-1 0,0 0 2 0,-19-6-2 15,19 6 0-15,0 0 0 0,-30-3 1 0,-14 3-1 16,44 0 0-16,0 0 0 0,-48 3 1 15,4-1-1-15,44-2 0 0,0 0 0 0,-44 2 0 16,9-2 0-16,35 0 0 0,0 0 0 16,-29 0 0-16,8 2 0 0,21-2 0 0,0 0 0 15,-14 1 0-15,5 1 0 0,9-2 0 16,0 0 0-16,0 0 0 0,-10 4 0 0,10-4 0 16,0 0 0-16,0 0 0 0,0 0 0 0,0 0 0 0,0 0 0 15,0 0 0-15,23-6 0 0,-23 6 0 0,0 0 0 0,35-1 1 16,9-3-1-16,-44 4 0 15,0 0 0-15,48-2 1 0,-1 2-1 0,-47 0 1 16,0 0-1-16,46 0 2 0,-19-3-2 0,-27 3 1 0,0 0-1 0,21-2 2 0,-2 2-2 0,-19 0 1 0,0 0-1 0,16 0 2 16,-5 0-2-16,-11 0 1 0,0 0-1 0,0 0 1 0,10 0-1 0,-10 0 0 0,0 0 0 0,0 0 1 0,0 0-1 0,0 0 0 0,0 0 0 0,0 0 0 0,-23 0 0 0,23 0 0 0,0 0 0 0,-19 0 0 0,-2-1 0 0,21 1-1 0,0 0 1 0,-21-2 0 0,-2 2 0 0,23 0-2 0,0 0 2 0,-20 0-1 0,6 0 1 0,14 0-2 0,0 0 2 15,-10 0-1-15,-1 0 1 0,11 0-2 0,0 0 2 0,-7 0-2 0,7 0 2 0,0 0-2 0,0 0 2 0,-7 0-2 0,7 0 2 0,0 0-2 0,0 0 2 16,0 0-2-16,23 0 2 0,-23 0-3 0,0 0 3 0,32 0-2 0,1 3 2 0,-33-3-5 0,0 0 5 0,30 5-5 0,-7-5 5 0,-23 0-11 0,0 0 11 0,16 2-10 0,-9 0 10 0,0 0-1014 0</inkml:trace>
  <inkml:trace contextRef="#ctx0" brushRef="#br0" timeOffset="194707.01">21895 11287 191 0,'0'0'0'0,"0"0"0"0,7-5 0 16,-7 5 5-16,0 0-5 0,0 0 5 0,0 0-5 16,0 0 10-16,0 0-10 0,0 0 11 0,0 0-11 15,0 0 8-15,0 0-8 0,-9 5 8 0,-5 3-8 16,2 1-119-16</inkml:trace>
  <inkml:trace contextRef="#ctx0" brushRef="#br0" timeOffset="210875.1">6964 3302 180 0,'0'0'0'0,"139"-2"0"16,209-1 0-16,-348 3 17 0,0 0-17 0,402-4 18 16,9-4-18-16,-411 8 45 0,0 0-45 0,412-9 46 15,-1-1-46-15,-411 10 47 0,0 0-47 0,400-13 48 0,-10-2-48 16,-390 15 40-16,0 0-40 0,369-12 40 0,-30 7-40 15,-339 5 28-15,0 0-28 0,321-6 28 0,-17 3-28 16,-304 3 27-16,0 0-27 0,275-4 28 0,-31 8-28 16,-244-4 37-16,0 0-37 0,208 3 37 0,-28 6-37 15,-180-9 38-15,0 0-38 0,159 9 39 0,-27-2-39 16,-132-7 43-16,0 0-43 0,111 5 44 0,-28 0-44 16,-83-5 36-16,0 0-36 0,67 0 37 0,-14-5-37 0,-53 5 31 15,0 0-31-15,37-7 32 0,-9 5-32 0,-28 2 23 16,0 0-23-16,22 0 24 0,-12-7-24 0,-10 7 18 15,0 0-18-15,9-5 18 0,0 2-18 0,-9 3 21 16,0 0-21-16,9 3 21 0,3 9-21 0,-12-12 19 0,0 0-19 16,14-9 20-16,5-27-20 0,3 0-788 15</inkml:trace>
</inkml:ink>
</file>

<file path=ppt/ink/ink3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38:50.633"/>
    </inkml:context>
    <inkml:brush xml:id="br0">
      <inkml:brushProperty name="width" value="0.05292" units="cm"/>
      <inkml:brushProperty name="height" value="0.05292" units="cm"/>
      <inkml:brushProperty name="color" value="#FF0000"/>
    </inkml:brush>
  </inkml:definitions>
  <inkml:trace contextRef="#ctx0" brushRef="#br0">2802 5640 292 0,'0'0'0'0,"0"0"0"0,0 0 0 16,0 0 3-16,0 0-3 0,-23 0 3 0,15 0-3 16,8 0 6-16,0 0-6 0,0 0 6 0,0 0-6 15,0 0 15-15,0 0-15 0,3 9 15 0,-3-9-15 16,0 0 18-16,0 0-18 0,14 3 18 0,-5-3-18 16,-9 0 18-16,0 0-18 0,14 0 19 0,6 0-19 15,-20 0 16-15,0 0-16 0,26 3 16 0,1-3-16 16,-27 0 18-16,0 0-18 0,31 0 18 0,6 0-18 0,-37 0 24 15,0 0-24-15,45 0 24 0,0 2-24 0,-45-2 27 16,0 0-27-16,45 4 28 0,6-1-28 0,-51-3 27 16,0 0-27-16,58 0 27 0,13-3-27 0,-71 3 31 0,0 0-31 15,74-4 32-15,12-1-32 0,-86 5 29 0,0 0-29 16,90-7 30-16,0 2-30 0,-90 5 25 0,0 0-25 16,103-9 25-16,9-1-25 0,-112 10 24 0,0 0-24 0,115-5 25 15,7-1-25-15,-122 6 17 0,0 0-17 16,127-1 17-16,12 1-17 0,-139 0 14 0,0 0-14 0,145-2 14 15,7-1-14-15,-152 3 12 0,0 0-12 0,150-4 13 16,-2 2-13-16,-148 2 12 0,0 0-12 0,154-1 13 16,-1-1-13-16,-153 2 11 0,0 0-11 0,164-7 12 15,-7 2-12-15,-157 5 11 0,0 0-11 0,154-12 11 16,-4 1-11-16,-150 11 13 0,0 0-13 0,150-10 14 16,7 3-14-16,-157 7 12 0,0 0-12 0,162-5 13 15,1 1-13-15,-163 4 13 0,0 0-13 0,167-3 14 16,-3-1-14-16,-164 4 18 0,0 0-18 0,170-3 18 0,-6 1-18 15,-164 2 16-15,0 0-16 0,171 0 16 0,4 4-16 16,-175-4 18-16,0 0-18 0,173 0 18 0,-6-4-18 16,-167 4 18-16,0 0-18 0,166-8 18 0,-7 1-18 15,-159 7 15-15,0 0-15 0,148-9 15 0,-3 0-15 16,-145 9 15-16,0 0-15 0,150-10 16 0,0 1-16 16,-150 9 10-16,0 0-10 0,148-12 10 0,-8 4-10 15,-140 8 7-15,0 0-7 0,127-11 8 0,3 6-8 16,-130 5 7-16,0 0-7 0,131-5 7 0,0-2-7 0,-131 7 8 15,0 0-8-15,118-5 8 0,-10 6-8 0,-108-1 8 16,0 0-8-16,100 4 9 0,-1-4-9 0,-99 0 8 16,0 0-8-16,90 0 9 0,-12 0-9 0,-78 0 8 0,0 0-8 15,63 3 9-15,-10-3-9 0,-53 0 8 16,0 0-8-16,37 0 9 0,-19 0-9 0,-18 0 10 16,0 0-10-16,10 0 10 0,-10 0-10 0,0 0 9 0,0 0-9 15,0 0 10-15,-16-3-10 0,16 3 9 0,0 0-9 16,-35 0 10-16,-28-7-10 0,1 2-1056 0</inkml:trace>
  <inkml:trace contextRef="#ctx0" brushRef="#br0" timeOffset="3992.17">5435 8812 135 0,'0'0'0'0,"59"2"0"15,94 3 0-15,-153-5 0 0,0 0 0 0,187 0 0 16,16 0 0-16,-203 0 0 0,0 0 0 0,203 0 1 16,0 0-1-16,-203 0 6 0,0 0-6 0,203 0 7 15,0-7-7-15,-203 7 21 0,0 0-21 0,201-5 22 16,0 0-22-16,-201 5 21 0,0 0-21 0,186-7 22 0,-10-5-22 16,-176 12 31-16,0 0-31 0,173-7 32 0,-14 1-32 15,-159 6 32-15,0 0-32 0,153 0 33 16,-4-3-33-16,-149 3 27 0,0 0-27 0,134 3 27 0,-7 6-27 15,-127-9 40-15,0 0-40 0,115 11 41 0,6-1-41 16,-121-10 47-16,0 0-47 0,112 10 47 0,-17 4-47 16,-95-14 42-16,0 0-42 0,90 14 42 0,-9-5-42 15,-81-9 29-15,0 0-29 0,67 3 30 0,-3-3-30 16,-64 0 22-16,0 0-22 0,54-3 23 0,-11-9-23 0,-43 12 17 16,0 0-17-16,31-13 17 0,-13 3-17 0,-18 10 12 15,0 0-12-15,12-9 12 0,-3 4-12 0,-9 5 6 16,0 0-6-16,2-8 7 0,-4 1-7 0,2 7 6 0,0 0-6 15,-3-7 6-15,-3 1-6 0,6 6 5 16,0 0-5-16,-5-8 6 0,-4 4-6 0,9 4 8 16,0 0-8-16,-9-5 9 0,2 3-9 0,7 2 9 15,0 0-9-15,0 0 9 0,-10-1-9 0,10 1 9 0,0 0-9 16,0 0 9-16,0 0-9 0,0 0 7 0,0 0-7 0,-5-4 8 16,5 4-8-16,0 0 7 0,0 0-7 0,0 0 8 15,0 0-8-15,0 0 6 0,0 0-6 0,0 0 6 16,1-7-6-16,-1 7 10 0,0 0-10 0,0 0 11 15,0 0-11-15,0 0 10 0,0 0-10 0,0 0 11 16,7 11-11-16,-7-11 10 0,0 0-10 0,0 0 11 16,-8 3-11-16,8-3 8 0,0 0-8 0,-8 5 9 15,0 4-9-15,8-9 7 0,0 0-7 0,-11 10 7 16,-3-1-7-16,14-9 5 0,0 0-5 16,-16 4 6-16,5 1-6 0,11-5 2 15,0 0-2-15,-12 3 3 0,3 6-3 0,9-9 1 0,0 0-1 0,-5 8 1 0,5-8-1 16,0 0-751-16</inkml:trace>
  <inkml:trace contextRef="#ctx0" brushRef="#br0" timeOffset="25222.01">4740 8957 191 0,'0'0'0'0,"58"-5"0"0,101-10 0 16,-159 15 0-16,0 0 0 0,191-21 0 0,21 0 0 16,-212 21 5-16,0 0-5 0,211-19 6 0,1 7-6 0,-212 12 21 15,0 0-21-15,214-9 21 0,-11 6-21 0,-203 3 23 16,0 0-23-16,185-2 23 0,-23 2-23 0,-162 0 14 16,0 0-14-16,131-12 15 0,-32-16-15 0,-2 1-180 0</inkml:trace>
  <inkml:trace contextRef="#ctx0" brushRef="#br0" timeOffset="27152.71">3132 13263 124 0,'0'0'0'0,"0"0"0"15,0 0 0-15,0 0 0 0,0 0 0 0,0 0 0 16,-5 19 0-16,5-19 4 0,0 0-4 0,0 0 5 16,0 0-5-16,0 0 21 0,0 0-21 0,0 0 21 15,0 0-21-15,0 0 23 0,0 0-23 0,9 0 24 16,0-5-24-16,-9 5 21 0,0 0-21 0,10-7 22 16,3 3-22-16,-13 4 22 0,0 0-22 0,9-1 22 15,5-1-22-15,-14 2 22 0,0 0-22 0,14-3 22 16,3 1-22-16,-17 2 30 0,0 0-30 0,23-5 30 15,4 1-30-15,-27 4 31 0,0 0-31 0,35-3 32 16,-1-1-32-16,-34 4 32 0,0 0-32 16,44-3 33-16,5-2-33 0,-49 5 32 15,0 0-32-15,58-7 33 0,2 1-33 16,-60 6 29-16,0 0-29 16,68-8 30-16,9 4-30 0,-77 4 25 15,0 0-25-15,94-5 25 16,12 3-25-16,-106 2 19 15,0 0-19-15,121-1 20 0,13 1-20 16,-134 0 16-16,0 0-16 16,142 1 16-16,8 3-16 0,-150-4 11 15,0 0-11-15,169 3 12 0,13-3-12 0,-182 0 8 16,0 0-8-16,194 0 9 16,12 0-9-16,-206 0 5 15,0 0-5-15,217-3 6 0,2-2-6 16,-219 5 5-16,0 0-5 0,233-7 6 15,2-2-6-15,-235 9 5 16,0 0-5-16,245-7 6 16,13 2-6-16,-258 5 5 0,0 0-5 0,261-3 6 15,2-1-6-15,-263 4 14 16,0 0-14-16,261-5 14 0,-3-5-14 16,-258 10 30-16,0 0-30 0,243-11 30 0,-11-3-30 15,-232 14 39 1,0 0-39-16,217-14 40 0,-14-3-40 15,-203 17 38-15,0 0-38 16,185-15 39-16,-9 1-39 0,-176 14 31 16,0 0-31-16,159-11 31 0,-19 4-31 15,-140 7 25-15,0 0-25 0,118-7 26 0,-28 2-26 16,-90 5 27-16,0 0-27 0,72-3 27 0,-19 1-27 16,-53 2 23-16,0 0-23 0,32 0 23 0,-18 2-23 15,-14-2 18-15,0 0-18 0,9 2 19 0,-9-2-19 16,0 0 15-16,0 0-15 0,0 0 16 0,-20 8-16 0,20-8 11 15,0 0-11-15,-30 9 12 0,-24 3-12 0,-1 2-1004 16</inkml:trace>
  <inkml:trace contextRef="#ctx0" brushRef="#br0" timeOffset="44708.95">9302 5647 102 0,'0'0'0'0,"48"5"0"16,77 2 0-16,-125-7 2 0,0 0-2 0,148 9 3 15,-7-1-3-15,-141-8 13 0,0 0-13 0,131 4 13 16,-27-1-13-16,-104-3 31 0,0 0-31 0,87 5 32 0,-17-1-32 15,-70-4 52-15,0 0-52 0,55 3 52 0,-9 6-52 16,-46-9 33-16,0 0-33 0,30 9 34 0,-11-6-34 16,-19-3 33-16,0 0-33 0,12 3 34 0,-4 11-34 15,-8-14 29-15,0 0-29 0,-8-3 29 0,-16-27-29 16,-1-2-309-16</inkml:trace>
  <inkml:trace contextRef="#ctx0" brushRef="#br0" timeOffset="84251.11">3245 13007 102 0,'0'0'0'16,"27"-2"0"-16,42-3 0 0,-69 5 12 0,0 0-12 0,93-3 13 15,8 3-13-15,-101 0 28 0,0 0-28 0,116-2 28 16,15-2-28-16,-131 4 44 0,0 0-44 0,141-1 44 15,7 2-44-15,-148-1 52 0,0 0-52 0,163 4 53 16,13-1-53-16,-176-3 29 0,0 0-29 0,185 5 30 16,10 4-30-16,-195-9 29 0,0 0-29 0,208 7 30 15,9-5-30-15,-217-2 24 0,0 0-24 0,222 0 24 16,8-4-24-16,-230 4 28 0,0 0-28 0,229-3 29 0,2-2-29 16,-231 5 27-16,0 0-27 0,230-6 27 15,-4 0-27-15,-226 6 34 0,0 0-34 0,225-7 35 0,-6 0-35 16,-219 7 37-16,0 0-37 0,221-7 38 0,-1 0-38 15,-220 7 42-15,0 0-42 0,209-7 42 0,-13 2-42 16,-196 5 44-16,0 0-44 0,192-4 45 0,-16-1-45 16,-176 5 40-16,0 0-40 0,163-5 40 0,-27 3-40 0,-136 2 31 15,0 0-31-15,121 0 31 0,-8 2-31 16,-113-2 31-16,0 0-31 0,92 2 31 0,-16-4-31 16,-76 2 30-16,0 0-30 0,58-2 31 0,-22 4-31 0,-36-2 28 15,0 0-28-15,19 2 29 0,-10-2-29 0,-9 0 24 16,0 0-24-16,-23 0 24 0,-39 0-24 0,2 0-945 0</inkml:trace>
  <inkml:trace contextRef="#ctx0" brushRef="#br0" timeOffset="87601.38">3353 13055 91 0,'0'0'0'16,"0"0"0"-16,0 0 0 0,0 0 9 0,0 0-9 15,0 0 9-15,-21 0-9 0,21 0 36 0,0 0-36 0,-9 2 36 16,-5 3-36-16,14-5 62 0,0 0-62 0,-20 4 63 16,3-1-63-16,17-3 56 0,0 0-56 0,-23 4 57 15,-9-1-57-15,32-3 37 0,0 0-37 0,-32 2 37 16,6 0-37-16,26-2 26 0,0 0-26 0,-23 1 26 15,0-1-26-15,23 0 15 0,0 0-15 0,-30 0 15 16,-11-1-15-16,41 1 10 0,0 0-10 0,-37-4 11 0,14 1-11 16,23 3 16-16,0 0-16 0,-17-6 16 15,4 3-16-15,13 3 20 0,0 0-20 0,-5-7 20 0,9-3-20 16,-4 10 16-16,0 0-16 0,8-14 16 0,15-2-16 16,-23 16 12-16,0 0-12 0,23-12 13 0,-5 9-13 15,0-1-484-15</inkml:trace>
  <inkml:trace contextRef="#ctx0" brushRef="#br0" timeOffset="88546.05">2910 12765 135 0,'0'0'0'0,"-3"17"0"0,-1 18 0 0,4-35 12 16,0 0-12-16,-2 43 12 0,-1 4-12 0,3-47 16 16,0 0-16-16,-2 43 17 0,-2-5-17 0,4-38 44 15,0 0-44-15,0 34 45 0,6 1-45 0,-6-35 49 16,0 0-49-16,5 29 49 0,7-3-49 16,-12-26 40-16,0 0-40 0,23 18 40 0,7-11-40 0,-30-7 31 15,0 0-31-15,41-6 32 0,5-11-32 0,-46 17 25 16,0 0-25-16,58-26 26 0,11-3-26 15,-69 29 19-15,0 0-19 0,77-30 20 16,13 8-20-16,4-1-399 0</inkml:trace>
  <inkml:trace contextRef="#ctx0" brushRef="#br0" timeOffset="108604.37">16919 15634 203 0,'0'0'0'0,"0"0"0"0,0 0 0 0,0 0 14 16,0 0-14-16,0 0 15 0,0 0-15 0,0 0 29 0,0 0-29 15,23 0 30-15,-9-5-30 0,-14 5 28 0,0 0-28 16,17-11 29-16,8 1-29 0,-25 10 42 0,0 0-42 16,30-10 43-16,4-1-43 0,-34 11 24 0,0 0-24 15,35-12 24-15,9-5-24 0,-44 17 26 0,0 0-26 16,44-19 26-16,6 1-26 0,-50 18 27 0,0 0-27 16,54-17 28-16,3-2-28 15,-57 19 24-15,0 0-24 0,58-19 24 0,-3 3-24 0,-55 16 21 0,0 0-21 16,47-10 22-16,-13 5-22 0,-34 5 19 0,0 0-19 15,30-5 20-15,-7-1-20 0,-23 6 20 0,0 0-20 16,17-3 21-16,-2 3-21 0,-15 0 21 0,0 0-21 0,10-2 22 16,-1-1-22-16,-9 3 20 0,0 0-20 0,7-2 20 15,-7 2-20-15,0 0 19 0,0 0-19 0,7 0 19 16,-7 0-19-16,0 0 16 0,0 0-16 0,0 0 16 16,0 0-16-16,0 0 6 0,0 0-6 0,4 7 6 15,-1 0-6-15,-3 0-633 0</inkml:trace>
  <inkml:trace contextRef="#ctx0" brushRef="#br0" timeOffset="109164.6">17545 15156 191 0,'0'0'0'0,"7"4"0"15,11 4 0-15,-18-8 4 0,0 0-4 0,17 11 4 16,6-1-4-16,-23-10 9 0,0 0-9 0,23 11 9 0,-1 1-9 15,-22-12 13-15,0 0-13 0,23 24 13 0,1 14-13 16,-24-38 14-16,0 0-14 0,21 48 15 0,-10 8-15 16,-11-56 13-16,0 0-13 0,5 55 13 0,-6-5-13 15,1-50 17-15,0 0-17 0,-6 42 18 0,-8 1-18 16,14-43 20-16,0 0-20 0,-16 36 20 0,-1-8-20 16,17-28 26-16,0 0-26 0,-18 28 26 15,2-2-26-15,16-26 34 0,0 0-34 0,-9 21 35 0,0-8-35 16,9-13 35-16,0 0-35 0,-3 9 35 15,3-9-35-15,0 0 26 0,0 0-26 0,0 0 26 16,0 0-26-16,0 0-402 0</inkml:trace>
  <inkml:trace contextRef="#ctx0" brushRef="#br0" timeOffset="114865.91">18285 15696 91 0,'0'0'0'0,"0"0"0"16,37-7 0-16,-37 7 5 0,0 0-5 0,38-5 5 15,7-2-5-15,-45 7 5 0,0 0-5 0,47-5 6 16,-1 1-6-16,-46 4 8 0,0 0-8 0,42-3 8 16,-3-4-8-16,-39 7 9 0,0 0-9 0,34-5 9 15,-8 5-9-15,-26 0 8 0,0 0-8 0,20 0 9 0,-10 0-9 16,-10 0 17-16,0 0-17 0,9-4 17 15,-9 4-17-15,0 0 25 0,0 0-25 0,9 4 25 0,-9-4-25 16,0 0 26-16,0 0-26 0,0 0 27 0,0 0-27 16,0 0 29-16,0 0-29 0,0 0 29 0,0 0-29 15,0 0 28-15,0 0-28 0,7 3 28 0,-7-3-28 16,0 0 24-16,0 0-24 0,0 0 24 0,0 0-24 16,0 0-287-16</inkml:trace>
  <inkml:trace contextRef="#ctx0" brushRef="#br0" timeOffset="116433.81">19080 15710 147 0,'0'0'0'0,"0"0"0"16,0 0 0-16,0 0 16 0,0 0-16 16,0 0 16-16,0 0-16 0,0 0 36 0,0 0-36 0,18-5 37 15,-18 5-37-15,0 0 27 0,0 0-27 0,14-4 27 16,-3-1-27-16,-11 5 24 0,0 0-24 0,14-3 25 15,5-1-25-15,-19 4 18 0,0 0-18 0,27 0 19 16,-1 0-19-16,-26 0 15 0,0 0-15 0,36-3 15 16,6-2-15-16,-42 5 12 0,0 0-12 0,42-7 13 15,2 1-13-15,-44 6 17 0,0 0-17 0,45-3 17 16,-5 0-17-16,-40 3 23 16,0 0-23-16,32-4 24 0,-6 1-24 0,-26 3 27 15,0 0-27-15,23-2 28 0,-7-3-28 16,-16 5 27-16,0 0-27 0,16-4 27 0,0 3-27 15,-16 1 11 1,0 0-11-16,16 0 12 0,-4 0-12 0,-12 0 5 16,0 0-5-16,7 0 6 0,-7 0-6 0,0 0-444 15</inkml:trace>
  <inkml:trace contextRef="#ctx0" brushRef="#br0" timeOffset="129100.95">18117 16331 382 0,'0'0'0'0,"0"0"0"16,0 0 0-16,0 0 1 0,0 0-1 0,0 0 1 16,-21-10-1-16,21 10 13 0,0 0-13 0,0 0 14 15,0 0-14-15,0 0 19 0,0 0-19 0,0 0 20 0,0 0-20 16,0 0 17-16,0 0-17 0,0 0 18 0,0 0-18 16,0 0 15-16,0 0-15 0,21 5 16 0,2-5-16 15,-23 0 11-15,0 0-11 0,37-2 11 16,12 1-11-16,-49 1 10 0,0 0-10 0,59-4 10 0,8-1-10 31,-67 5 9-31,0 0-9 0,63-3 10 0,-1 6-10 0,-62-3 8 16,0 0-8-16,60 5 9 0,-5 4-9 15,-55-9 10-15,0 0-10 16,46 5 10-16,-16-7-10 0,-2 1-401 16</inkml:trace>
  <inkml:trace contextRef="#ctx0" brushRef="#br0" timeOffset="129865.39">19328 16331 91 0,'0'0'0'0,"0"0"0"0,28-7 0 15,-28 7 7-15,0 0-7 0,26-5 8 0,6-2-8 16,-32 7 16-16,0 0-16 0,30-5 17 0,-5 2-17 16,-25 3 15-16,0 0-15 0,21-2 16 0,-3 0-16 15,-18 2 13-15,0 0-13 0,14-2 13 0,-4 1-13 16,-10 1 11-16,0 0-11 0,0 0 11 0,7 3-11 16,0 1-104-16</inkml:trace>
  <inkml:trace contextRef="#ctx0" brushRef="#br0" timeOffset="139801.06">18897 15094 371 0,'0'0'0'0,"-2"40"0"0,-5 72 0 16,7-112 0-16,0 0 0 0,-12 163 0 0,-11 41 0 16,23-204 12-16,0 0-12 0,-27 230 13 15,4 11-13-15,23-241 37 0,0 0-37 0,-19 223 37 0,12-24-37 16,7-199 48-16,0 0-48 0,3 175 48 0,8-19-48 15,-11-156 35-15,0 0-35 0,18 135 35 0,3-19-35 16,-21-116 23-16,0 0-23 0,19 100 24 0,-5-12-24 0,-14-88 7 16,0 0-7-16,9 87 8 0,-5-6-8 0,-4-1-464 15</inkml:trace>
  <inkml:trace contextRef="#ctx0" brushRef="#br0" timeOffset="160054.18">19481 15129 124 0,'0'0'0'0,"0"0"0"16,-11-21 0-16,11 21 4 0,0 0-4 0,-12-24 4 0,-2-8-4 15,14 32 14-15,0 0-14 0,-21-36 14 0,-7-11-14 16,28 47 36-16,0 0-36 0,-36-50 36 0,-6-3-36 15,42 53 38-15,0 0-38 0,-48-49 39 0,-1 11-39 16,49 38 32-16,0 0-32 0,-46-29 32 0,-3 3-32 16,49 26 26-16,0 0-26 0,-45-23 27 0,7 1-27 15,38 22 24-15,0 0-24 0,-34-21 25 0,8 5-25 16,26 16 34-16,0 0-34 0,-25-10 35 0,-2 1-35 0,27 9 37 16,0 0-37-16,-31-8 37 93,-13-1-37-93,44 9 33 0,0 0-33 0,-48-4 33 16,-3 8-33-16,51-4 22 0,0 0-22 0,-51 7 23 0,5 3-23 0,46-10 18 16,0 0-18-16,-46 12 18 0,3 2-18 0,43-14 12 0,0 0-12 0,-37 14 13 15,6 0-13-15,31-14 12 0,0 0-12 0,-32 15 13 0,-2 4-13 0,34-19 11 0,0 0-11 16,-35 21 11-16,3 5-11 0,32-26 13 0,0 0-13 0,-37 30 14 0,2 8-14 0,35-38 8 0,0 0-8 0,-39 43 8 15,4 9-8 1,35-52 4-16,0 0-4 16,-32 54 4-16,2-4-4 0,30-50 0 15,0 0 0-15,-26 46 1 0,-1-4-1 16,27-42 0-16,0 0 0 0,-23 42 0 0,-3 1 0 0,26-43-2 0,0 0 2 0,-23 52-1 0,2 10 1 16,21-62-3-16,0 0 3 0,-20 66-2 0,3-2 2 0,17-64-4 0,0 0 4 0,-15 60-4 0,5-6 4 0,10-54-2 0,0 0 2 0,-7 57-1 0,3 19 1 0,4-76 0 0,0 0 0 0,4 73 0 0,8 0 0 0,-12-73 0 0,0 0 0 0,16 60 1 0,5-6-1 15,-21-54 3-15,0 0-3 0,27 47 4 0,1-8-4 16,-28-39 5-16,0 0-5 0,32 40 5 0,3 3-5 15,-35-43 6-15,0 0-6 0,33 44 6 0,10-5-6 16,-43-39 6-16,0 0-6 0,46 39 7 0,3-5-7 16,-49-34 5-16,0 0-5 0,48 35 6 0,1-6-6 15,-49-29 5-15,0 0-5 0,48 26 5 0,1-3-5 16,-49-23 4-16,0 0-4 0,51 19 4 0,2-2-4 0,-53-17 1 16,0 0-1-16,53 12 2 0,7-5-2 0,-60-7 3 15,0 0-3-15,64 4 4 0,-2-4-4 0,-62 0 4 0,0 0-4 16,61-2 4-16,-9-2-4 0,-52 4 7 0,0 0-7 15,51-7 8-15,0-6-8 0,-51 13 15 16,0 0-15-16,51-21 15 0,-3-3-15 0,-48 24 21 16,0 0-21-16,44-28 22 0,-11-3-22 0,-33 31 26 0,0 0-26 15,36-33 26-15,-1-2-26 0,-35 35 24 0,0 0-24 16,30-38 24-16,0-9-24 0,-30 47 24 0,0 0-24 16,26-45 24-16,1 4-24 0,-27 41 26 0,0 0-26 15,21-45 26-15,4-9-26 0,-25 54 25 0,0 0-25 16,23-67 26-16,3-15-26 0,-26 82 20 0,0 0-20 0,28-79 21 15,2 6-21-15,-30 73 19 0,0 0-19 0,23-67 19 16,-3 8-19-16,-20 59 12 0,0 0-12 0,16-56 12 16,-11-9-12-16,-5 65 10 0,0 0-10 0,3-61 11 15,-4 4-11-15,1 57 9 0,0 0-9 0,-7-48 10 16,-11 4-10-16,18 44 8 0,0 0-8 0,-21-36 9 16,-4 5-9-16,25 31 8 0,0 0-8 0,-30-35 9 15,-7-6-9-15,37 41 8 0,0 0-8 0,-44-45 9 0,-5-7-9 16,49 52 8-16,0 0-8 0,-59-56 8 0,-6 1-8 15,65 55 7-15,0 0-7 0,-72-50 7 0,8 12-7 16,64 38 3-16,0 0-3 0,-67-23 4 0,-5 15-4 16,72 8 0-16,0 0 0 0,-69 12 0 0,5 22 0 15,3 3-1088-15</inkml:trace>
  <inkml:trace contextRef="#ctx0" brushRef="#br0" timeOffset="168177.6">19502 15274 169 0,'0'0'0'16,"0"0"0"-16,0 0 0 0,0 0 2 0,0 0-2 16,32-19 3-16,-11 3-3 0,-21 16 13 0,0 0-13 15,28-19 13-15,9 0-13 0,-37 19 26 0,0 0-26 16,46-21 26-16,4-1-26 0,-50 22 37 0,0 0-37 16,56-24 37-16,10-2-37 0,-66 26 31 0,0 0-31 0,74-31 31 15,9-7-31-15,-83 38 34 0,0 0-34 0,91-40 35 125,6-7-35-125,-97 47 28 0,0 0-28 0,98-50 28 0,0 0-28 0,-98 50 21 16,0 0-21-16,97-45 22 0,-10 12-22 0,-87 33 21 0,0 0-21 0,76-28 22 0,-14 4-22 15,-62 24 21-15,0 0-21 0,44-19 22 0,-13 7-22 0,-31 12 20 0,0 0-20 0,23-11 20 16,-3 1-20-16,-20 10 19 0,0 0-19 0,14-10 19 0,-5 3-19 16,-9 7 16-16,0 0-16 0,7-4 16 0,-7 4-16 0,0 0 10 0,0 0-10 0,10-5 10 0,1 7-10 15,0-1-519-15</inkml:trace>
  <inkml:trace contextRef="#ctx0" brushRef="#br0" timeOffset="168645.9">21050 14680 236 0,'0'0'0'0,"-7"16"0"0,-21 27 0 0,28-43 13 0,0 0-13 16,-39 62 14-16,-11 18-14 0,50-80 30 0,0 0-30 15,-49 78 30-15,-2-11-30 0,51-67 23 0,0 0-23 16,-44 63 24-16,3-10-24 0,41-53 10 0,0 0-10 15,-30 47 10-15,14-9-10 16,0-1-233-16</inkml:trace>
  <inkml:trace contextRef="#ctx0" brushRef="#br0" timeOffset="174825.95">21523 14770 169 0,'0'0'0'0,"0"0"0"0,40 0 0 15,-40 0 6-15,0 0-6 0,25 0 6 0,5-1-6 16,-30 1 43-16,0 0-43 0,37-2 43 0,7 2-43 16,-44 0 47-16,0 0-47 0,55 0 47 0,14 0-47 15,-69 0 35-15,0 0-35 0,79 0 35 16,8 0-35-16,-87 0 18 0,0 0-18 0,92 0 19 78,-2-4-19-78,-90 4 18 0,0 0-18 0,98-1 18 0,12 1-18 16,-110 0 14-16,0 0-14 0,111-4 15 0,-10-1-15 0,-101 5 14 0,0 0-14 0,91-5 15 0,-2 3-15 15,-89 2 19-15,0 0-19 0,77 0 19 0,-19 0-19 0,-58 0 33 0,0 0-33 0,45-2 34 16,-21 4-34-16,-24-2 40 0,0 0-40 0,16 2 41 0,-5 0-41 0,-11-2 45 0,0 0-45 0,7 0 46 15,-7 0-46-15,0 0 44 0,0 0-44 0,10 0 44 0,-10 0-44 16,0 0 39-16,0 0-39 0,0 0 40 0,0 0-40 0,0 0 30 0,0 0-30 0,7 3 31 0,-7-3-31 0,0 0 22 0,0 0-22 0,0 0 23 16,0 7-23-16,0-7 12 0,0 0-12 0,0 0 12 15,0 0-12-15,0 0 6 0,0 0-6 0,0 0 6 16,8 0-6-16,-1 0-801 0</inkml:trace>
  <inkml:trace contextRef="#ctx0" brushRef="#br0" timeOffset="183860.93">20475 15613 124 0,'0'0'0'16,"0"0"0"-16,24 31 0 0,-24-31 4 0,0 0-4 0,25 33 4 16,10 3-4-16,-35-36 12 0,0 0-12 0,41 37 13 15,3-9-13-15,-44-28 39 0,0 0-39 0,42 25 40 16,-1-2-40-16,-41-23 26 0,0 0-26 15,46 16 27-15,0-11-27 0,-46-5 19 0,0 0-19 0,54 0 20 16,5-9-20-16,-59 9 12 0,0 0-12 0,58-9 12 16,-5-3-12-1,-53 12 9-15,0 0-9 0,51-12 10 16,-2 0-10-16,-49 12 7 0,0 0-7 16,41-10 8-16,-13 1-8 15,-28 9 11-15,0 0-11 0,21-10 12 16,-13 4-12-16,-8 6 14 0,0 0-14 0,0 0 15 15,7-6-15-15,-7 6 18 0,0 0-18 0,0 0 18 16,-7 0-18-16,7 0 14 16,0 0-14-16,-8-2 15 0,1 2-15 0,7 0 11 0,0 0-11 15,0 0 11-15,-7 7-11 0,7-7 8 16,0 0-8-16,0 0 9 0,-7 8-9 0,7-8 6 16,0 0-6-16,0 0 7 0,-3 9-7 15,3-9 1-15,0 0-1 0,0 0 2 0,0 0-2 0,0 0-359 0</inkml:trace>
  <inkml:trace contextRef="#ctx0" brushRef="#br0" timeOffset="190054.13">10315 3572 292 0,'0'0'0'0,"153"-4"0"16,227-4 0-16,-380 8 9 0,0 0-9 0,438-9 9 16,10 2-9-16,-448 7 22 0,0 0-22 0,448 4 22 15,2 8-22-15,-450-12 30 0,0 0-30 0,447 17 31 16,-13 7-31-16,-434-24 22 0,0 0-22 0,420 23 22 15,-18-6-22-15,-402-17 17 0,0 0-17 0,367 12 17 16,-19 0-17-16,-348-12 20 0,0 0-20 0,317 7 21 0,-20-5-21 16,-297-2 19-16,0 0-19 0,263-2 19 0,-32-5-19 15,-231 7 22-15,0 0-22 0,201-8 23 0,-35 1-23 16,-166 7 31-16,0 0-31 0,138-5 32 0,-25-2-32 16,-113 7 32-16,0 0-32 15,90-2 33-15,-14 11-33 0,-76-9 36 16,0 0-36-16,58 12 36 15,-12 3-36-15,-46-15 22 16,0 0-22-16,33 21 22 0,-8 7-22 16,0 1-586-16</inkml:trace>
  <inkml:trace contextRef="#ctx0" brushRef="#br0" timeOffset="195783.81">2557 3759 91 0,'0'0'0'16,"34"-2"0"-16,52 2 0 0,-86 0 0 0,0 0 0 0,120-3 1 16,20-4-1-16,-140 7 1 0,0 0-1 0,151-6 2 15,20-6-2-15,-171 12 16 16,0 0-16-16,193-12 17 0,26-3-17 0,-219 15 22 16,0 0-22-16,249-12 23 0,21 6-23 15,-270 6 25-15,0 0-25 0,301-3 26 0,35 3-26 16,-336 0 28-16,0 0-28 15,351 0 29-15,7 9-29 0,-358-9 29 0,0 0-29 0,369 6 30 0,-2-4-30 0,-367-2 30 0,0 0-30 0,356 4 31 0,-8-1-31 16,-348-3 26-16,0 0-26 0,341 0 26 0,1-3-26 16,-342 3 20-16,0 0-20 0,334-6 21 0,-19-4-21 15,-315 10 18-15,0 0-18 0,304-9 19 0,-9 1-19 16,-295 8 17-16,0 0-17 0,279-9 18 0,-13 2-18 16,-266 7 14-16,0 0-14 0,254-3 15 0,-19 1-15 15,-235 2 19-15,0 0-19 0,208 0 19 0,-24 0-19 0,-184 0 18 16,0 0-18-16,162 5 19 0,-21 7-19 0,-141-12 20 15,0 0-20-15,122 7 20 0,-21-5-20 0,-101-2 21 16,0 0-21-16,84 0 22 0,-15-2-22 0,2 2-505 0</inkml:trace>
  <inkml:trace contextRef="#ctx0" brushRef="#br0" timeOffset="202633.13">3009 12903 404 0,'0'0'0'0,"0"0"0"0,0 0 0 0,0 0 0 0,0 0 0 16,23 2 1-16,14 5-1 0,-37-7 0 0,0 0 0 16,46 5 0-16,1-2 0 0,-47-3-6 0,0 0 6 15,52 2-6-15,6 0 6 0,-58-2-15 0,0 0 15 16,67 2-14-16,14-1 14 0,-81-1-10 0,0 0 10 15,88 2-9-15,15 0 9 16,-103-2-13-16,0 0 13 0,121 1-12 0,21-1 12 0,-142 0-7 0,0 0 7 16,158-1-6-16,35-4 6 0,-193 5-1 0,0 0 1 15,219-6 0-15,22 3 0 0,-241 3 0 0,0 0 0 16,258-5 1-16,14-4-1 0,-272 9 5 0,0 0-5 0,279-10 6 16,10-1-6-16,-289 11 33 0,0 0-33 0,286-10 33 15,-14 1-33-15,-272 9 55 0,0 0-55 0,261-10 56 16,-18-7-56-16,-243 17 64 15,0 0-64-15,223-18 64 0,-8-3-64 16,-215 21 51-16,0 0-51 0,194-22 51 16,-24-4-51-16,-170 26 39 15,0 0-39-15,157-21 40 0,-18 7-40 16,-139 14 32 0,0 0-32-16,117-8 33 0,-26 4-33 0,-91 4 23 15,0 0-23-15,78 4 24 0,-6 11-24 16,-72-15 18-16,0 0-18 15,50 11 19-15,-33-15-19 0,1 1-655 0</inkml:trace>
  <inkml:trace contextRef="#ctx0" brushRef="#br0" timeOffset="-208571.97">26466 2888 460 0,'0'0'0'16,"0"0"0"-16,0 0 0 0,0 0 9 0,0 0-9 0,0 0 10 16,-37 12-10-16,37-12 50 0,0 0-50 15,-23 13 50-15,12-5-50 0,11-8 56 0,0 0-56 0,0 0 57 16,-7 9-57-16,7-9 56 0,0 0-56 0,0 0 57 15,0 7-57-15,0-7 36 0,0 0-36 0,0 0 37 16,9 5-37-16,-9-5 25 0,0 0-25 0,0 0 26 16,9 3-26-16,0 1-637 0</inkml:trace>
</inkml:ink>
</file>

<file path=ppt/ink/ink3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42:41.992"/>
    </inkml:context>
    <inkml:brush xml:id="br0">
      <inkml:brushProperty name="width" value="0.05292" units="cm"/>
      <inkml:brushProperty name="height" value="0.05292" units="cm"/>
      <inkml:brushProperty name="color" value="#FF0000"/>
    </inkml:brush>
  </inkml:definitions>
  <inkml:trace contextRef="#ctx0" brushRef="#br0">16246 5901 124 0,'0'0'0'0,"0"0"0"16,55-2 0-16,-55 2 5 0,0 0-5 0,62-1 5 15,19-3-5-15,-81 4 5 0,0 0-5 0,93-5 6 16,8 2-6-16,-101 3 3 0,0 0-3 0,111 0 4 15,9-4-4-15,-120 4 6 0,0 0-6 16,124-3 6-16,-2 1-6 0,-122 2 18 16,0 0-18-16,127 0 18 0,3 2-18 15,-130-2 13-15,0 0-13 0,136 0 14 16,0-5-14-16,-136 5 13 16,0 0-13-16,139-11 13 0,3 2-13 15,-142 9 12-15,0 0-12 0,151-12 12 0,5-1-12 16,-156 13 14-1,0 0-14-15,164-16 14 0,0 0-14 16,-164 16 11 0,0 0-11-16,162-19 11 0,-5 2-11 15,-157 17 12-15,0 0-12 0,159-12 12 16,-4 7-12-16,-155 5 9 16,0 0-9-16,156-2 10 0,-6 0-10 15,-150 2 10-15,0 0-10 0,144 0 11 16,-4 4-11-16,-140-4 8 15,0 0-8-15,143 5 9 0,2-2-9 16,-145-3 5-16,0 0-5 0,139-3 6 16,-5-2-6-16,-134 5 5 15,0 0-5-15,136-4 6 0,3-8-6 0,-139 12 5 16,0 0-5-16,138-12 6 0,0-7-6 16,-138 19 5-16,0 0-5 0,136-17 5 0,-8-6-5 15,-128 23 5 1,0 0-5-16,126-22 5 0,-8-1-5 0,-118 23 4 15,0 0-4-15,111-21 5 0,-17 1-5 16,-94 20 13 0,0 0-13-16,100-19 14 0,4 7-14 0,-104 12 20 15,0 0-20-15,104-6 20 0,-1-1-20 16,-103 7 23-16,0 0-23 16,104-3 23-16,9-2-23 0,-113 5 27 0,0 0-27 0,111-7 27 0,-10 2-27 15,-101 5 24-15,0 0-24 0,97-4 24 0,-7-1-24 0,-90 5 19 0,0 0-19 0,84-3 19 0,-4-6-19 0,-80 9 16 0,0 0-16 0,67-4 16 0,-18-1-16 0,-49 5 17 0,0 0-17 0,46 0 17 0,0 2-17 0,-46-2 13 0,0 0-13 16,37 0 13-16,-17-5-13 0,-5 1-552 0</inkml:trace>
  <inkml:trace contextRef="#ctx0" brushRef="#br0" timeOffset="2966.19">2915 6739 113 0,'0'0'0'0,"0"0"0"15,0 0 0-15,0 0 10 0,0 0-10 0,29 8 10 16,18 8-10-16,-47-16 15 0,0 0-15 0,55 12 16 15,0 0-16-15,-55-12 39 0,0 0-39 0,53 5 40 16,-6-3-40-16,-47-2 47 0,0 0-47 0,57-2 47 16,8 1-47-16,-65 1 32 0,0 0-32 0,79-4 33 15,8 1-33-15,-87 3 16 16,0 0-16-16,92-2 16 0,7-1-16 0,-99 3 16 16,0 0-16-16,107 0 16 0,11 5-16 15,-118-5 17 1,0 0-17-16,131 8 17 0,5 6-17 15,-136-14 14 1,0 0-14-16,143 14 15 0,7 2-15 16,-150-16 15-16,0 0-15 0,162 15 15 0,11 6-15 0,-173-21 13 0,0 0-13 0,180 12 14 0,14-7-14 0,-194-5 12 0,0 0-12 0,200-1 12 0,11-6-12 0,-211 7 25 0,0 0-25 15,214-5 26-15,5-4-26 0,-219 9 26 0,0 0-26 0,231-4 26 0,4 1-26 0,-235 3 24 16,0 0-24-16,240 0 24 0,-2 0-24 0,-238 0 24 16,0 0-24-16,254 3 25 0,7 10-25 0,-261-13 21 15,0 0-21-15,260 12 22 0,1-7-22 0,-261-5 24 16,0 0-24-16,266 3 25 0,1-3-25 0,-267 0 27 0,0 0-27 15,266-8 27-15,-5-3-27 0,-261 11 24 16,0 0-24-16,260-12 24 0,1 0-24 0,-261 12 21 0,0 0-21 16,258-14 22-16,-6-1-22 0,-252 15 12 0,0 0-12 15,249-16 12-15,-11 0-12 0,-238 16 6 0,0 0-6 0,228-13 6 16,-8 0-6-16,-220 13 4 0,0 0-4 0,212-10 4 16,-18 0-4-16,-194 10 4 0,0 0-4 0,186-7 4 15,-22 3-4-15,-164 4 6 0,0 0-6 0,153 0 7 16,-13 4-7-16,-140-4 13 0,0 0-13 0,125 0 14 15,-5 3-14-15,-120-3 20 0,0 0-20 0,106 4 20 16,-18 1-20-16,-88-5 18 0,0 0-18 0,74 0 19 16,-9 0-19-16,-65 0 16 0,0 0-16 0,55 0 16 15,-11 0-16-15,-44 0 7 0,0 0-7 0,36 0 8 16,-10 0-8-16,2 0-888 0</inkml:trace>
  <inkml:trace contextRef="#ctx0" brushRef="#br0" timeOffset="30110.88">11125 10373 337 0,'0'0'0'0,"0"0"0"16,0 0 0-16,0 0 10 0,0 0-10 16,0 0 10-16,0 0-10 0,0 0 45 0,0 0-45 15,0 0 45-15,21 0-45 0,-21 0 30 0,0 0-30 16,18 2 30-16,10 1-30 0,-28-3 40 0,0 0-40 0,35 4 40 16,2-4-40-16,-37 0 18 0,0 0-18 0,45-4 19 15,9 2-19-15,-54 2 9 0,0 0-9 0,67-5 10 16,11 0-10-16,-78 5 12 0,0 0-12 0,86-3 13 47,17 1-13-47,-103 2 14 0,0 0-14 0,109-4 15 0,16 1-15 0,-125 3 15 15,0 0-15-15,136-2 16 0,9 4-16 0,-145-2 18 0,0 0-18 0,154 3 19 16,8 1-19-16,-162-4 18 16,0 0-18-16,169 5 18 0,10 4-18 15,-179-9 19-15,0 0-19 0,185 7 20 16,6-2-20-16,-191-5 19 15,0 0-19-15,188 3 19 0,3 1-19 0,-191-4 16 16,0 0-16-16,199-4 16 0,-1-1-16 16,-198 5 14-16,0 0-14 0,194-3 14 0,-3 3-14 15,-191 0 14 1,0 0-14-16,183 0 14 0,-1 1-14 16,-182-1 10-16,0 0-10 15,168 4 11-15,-11-1-11 16,-157-3 13-16,0 0-13 15,137 4 13-15,-17-1-13 0,-120-3 16 16,0 0-16-16,105 5 16 0,-17 2-16 0,-88-7 14 16,0 0-14-16,76 11 15 0,-18-1-15 15,-58-10 17-15,0 0-17 0,40 4 17 0,-17 1-17 16,-23-5 17-16,0 0-17 0,15 5 17 0,-8-2-17 0,-7-3 13 16,0 0-13-16,-13 9 13 0,-20 8-13 0,-3 1-816 15</inkml:trace>
  <inkml:trace contextRef="#ctx0" brushRef="#br0" timeOffset="53887">7294 3103 303 0,'0'0'0'0,"127"-9"0"0,196-6 0 0,-323 15 9 0,0 0-9 15,353-21 10-15,-14 2-10 0,-339 19 48 0,0 0-48 0,333-21 49 16,-10 6-49-16,-323 15 54 0,0 0-54 0,307-13 55 16,-25 8-55-16,-282 5 43 0,0 0-43 0,255 0 44 15,-24 5-44-15,-231-5 25 0,0 0-25 0,197 4 25 16,-29-4-25-16,-2-4-439 0</inkml:trace>
</inkml:ink>
</file>

<file path=ppt/ink/ink3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43:50.380"/>
    </inkml:context>
    <inkml:brush xml:id="br0">
      <inkml:brushProperty name="width" value="0.05292" units="cm"/>
      <inkml:brushProperty name="height" value="0.05292" units="cm"/>
      <inkml:brushProperty name="color" value="#FF0000"/>
    </inkml:brush>
  </inkml:definitions>
  <inkml:trace contextRef="#ctx0" brushRef="#br0">4378 3226 169 0,'0'0'0'0,"73"-2"0"0,108-10 0 0,-181 12 3 16,0 0-3-16,216-12 4 0,3 1-4 15,-219 11 18-15,0 0-18 0,225-8 19 0,5 3-19 0,-230 5 28 16,0 0-28-16,220-7 28 0,-6 5-28 0,-214 2 47 0,0 0-47 16,203 0 47-16,-14 2-47 0,-189-2 28 0,0 0-28 15,169 3 28-15,-15-3-28 0,-154 0 19 0,0 0-19 16,134-5 20-16,-21-2-20 0,-113 7 15 16,0 0-15-16,92-5 16 0,-22-2-16 0,-70 7 20 0,0 0-20 0,50-5 20 15,-24 1-20-15,-26 4 15 0,0 0-15 0,0 0 16 16,-39 9-16-16,2 3-360 0</inkml:trace>
  <inkml:trace contextRef="#ctx0" brushRef="#br0" timeOffset="15885.98">6547 6772 113 0,'0'0'0'0,"46"-2"0"0,76 0 0 0,-122 2 4 0,0 0-4 0,150-2 5 15,12-4-5-15,-162 6 19 0,0 0-19 0,175-6 20 16,-4-1-20-16,-171 7 43 0,0 0-43 0,173-5 44 16,2-2-44-16,-175 7 53 0,0 0-53 0,167-1 53 15,-8 1-53-15,-159 0 49 0,0 0-49 0,159 0 49 16,0 1-49-16,-159-1 45 0,0 0-45 0,152 4 46 15,-11-8-46-15,-141 4 33 0,0 0-33 16,130-3 34-16,-17 1-34 0,-113 2 24 0,0 0-24 0,96-7 25 16,-12 2-25-16,-84 5 23 0,0 0-23 0,64-3 23 15,-13-1-23-15,-51 4 18 0,0 0-18 0,39-5 19 16,-16-4-19-16,-23 9 13 0,0 0-13 0,18-7 14 16,-13-1-14-16,-5 8 10 0,0 0-10 0,0 0 10 15,0 0-10-15,0 0 7 0,0 0-7 0,-9 0 8 0,-26 8-8 16,1-1-543-16</inkml:trace>
  <inkml:trace contextRef="#ctx0" brushRef="#br0" timeOffset="17161.89">4992 6863 315 0,'0'0'0'0,"34"0"0"0,65-7 0 15,-99 7 5-15,0 0-5 0,122-5 6 0,8 2-6 16,-130 3 25-16,0 0-25 0,148-7 26 0,13 2-26 16,-161 5 47-16,0 0-47 0,169-5 48 0,4 1-48 15,-173 4 61-15,0 0-61 0,175 0 62 0,-5 4-62 16,-170-4 30-16,0 0-30 0,165 8 31 0,-2 6-31 0,-163-14 33 15,0 0-33-15,155 23 33 0,2 13-33 0,-157-36 40 16,0 0-40-16,154 21 41 0,-13-18-41 0,5 1-543 0</inkml:trace>
  <inkml:trace contextRef="#ctx0" brushRef="#br0" timeOffset="42821.43">2508 3337 169 0,'0'0'0'0,"37"-2"0"16,63-3 0-16,-100 5 0 0,0 0 0 0,138-6 0 15,23 3 0-15,-161 3 2 0,0 0-2 0,180 0 2 16,17 0-2-16,-197 0 9 0,0 0-9 0,212-4 10 15,10 1-10-15,-222 3 19 0,0 0-19 0,237-5 19 16,10 1-19-16,-247 4 14 0,0 0-14 0,263-8 15 16,10-4-15-16,-273 12 13 0,0 0-13 0,295-21 14 15,9 2-14-15,-304 19 11 0,0 0-11 0,316-19 12 0,3 1-12 16,-319 18 10-16,0 0-10 0,312-24 11 0,-8 0-11 16,-304 24 23-16,0 0-23 0,307-24 24 0,5 6-24 15,-312 18 30-15,0 0-30 0,302-15 31 0,-16 6-31 16,-286 9 30-16,0 0-30 0,270-3 30 0,-18 6-30 15,-252-3 40-15,0 0-40 0,232 9 41 0,-12-4-41 16,-220-5 40-16,0 0-40 0,194 7 41 0,-23-4-41 16,-171-3 38-16,0 0-38 0,142 2 38 0,-33 2-38 0,-109-4 30 15,0 0-30-15,94-9 30 0,-19-7-30 0,3-1-537 16</inkml:trace>
</inkml:ink>
</file>

<file path=ppt/ink/ink3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45:40.396"/>
    </inkml:context>
    <inkml:brush xml:id="br0">
      <inkml:brushProperty name="width" value="0.05292" units="cm"/>
      <inkml:brushProperty name="height" value="0.05292" units="cm"/>
      <inkml:brushProperty name="color" value="#FF0000"/>
    </inkml:brush>
  </inkml:definitions>
  <inkml:trace contextRef="#ctx0" brushRef="#br0">7442 3075 404 0,'0'0'0'0,"81"-3"0"0,119-2 0 0,-200 5 12 16,0 0-12-16,217-7 13 0,-20-2-13 15,-197 9 62-15,0 0-62 0,177-9 62 0,-20 6-62 0,-157 3 55 0,0 0-55 16,136 0 55-16,-15 0-55 0,-121 0 52 16,0 0-52-16,105 0 53 0,-24 7-53 0,-81-7 37 0,0 0-37 0,69 2 38 15,-16-2-38-15,-53 0 34 0,0 0-34 16,40-2 34-16,-12-5-34 0,-28 7 22 0,0 0-22 0,20-9 22 15,-8-3-22-15,0 0-657 0</inkml:trace>
  <inkml:trace contextRef="#ctx0" brushRef="#br0" timeOffset="1382.52">1726 3468 214 0,'0'0'0'0,"0"0"0"0,23 10 0 16,-23-10 4-16,0 0-4 0,28 4 5 0,13 1-5 0,-41-5 10 15,0 0-10-15,49 0 10 0,6-5-10 16,-55 5 9-16,0 0-9 0,62-4 9 0,6-8-9 0,-68 12 13 16,0 0-13-16,76-12 14 0,7 0-14 0,-83 12 13 15,0 0-13-15,94-15 13 0,15-10-13 16,-109 25 13-16,0 0-13 0,125-24 14 0,17 0-14 16,-142 24 16-16,0 0-16 15,158-24 16-15,35 3-16 0,-193 21 20 16,0 0-20-16,217-19 21 0,23 1-21 15,-240 18 33-15,0 0-33 16,258-20 33-16,8 4-33 0,-266 16 34 16,0 0-34-16,281-12 34 0,12 9-34 15,-293 3 28-15,0 0-28 0,298-7 29 0,-5 1-29 16,-293 6 27-16,0 0-27 16,309-8 27-16,10 4-27 15,-319 4 28-15,0 0-28 16,316-3 28-16,-13-1-28 15,-303 4 24-15,0 0-24 16,293-1 24-16,-8 2-24 16,-285-1 29-16,0 0-29 0,277 2 29 0,-7-2-29 15,-270 0 30-15,0 0-30 0,257 0 31 0,-8 0-31 16,-249 0 25-16,0 0-25 16,235-2 26-16,-18 1-26 0,-217 1 33 0,0 0-33 15,199-4 34-15,-19 1-34 0,-180 3 30 0,0 0-30 0,163-5 30 0,-19-4-30 16,-144 9 25-16,0 0-25 0,119-12 26 0,-33 0-26 0,-86 12 25 15,0 0-25-15,64-23 25 0,-26-15-25 0,3 2-811 0</inkml:trace>
  <inkml:trace contextRef="#ctx0" brushRef="#br0" timeOffset="27715">15076 12792 236 0,'0'0'0'0,"0"0"0"0,0 0 0 0,0 0 18 0,0 0-18 0,0 0 18 15,0 0-18-15,0 0 37 0,0 0-37 0,0 0 38 16,0 0-38-16,0 0 60 0,0 0-60 0,0 0 61 15,0 0-61-15,0 0 46 0,0 0-46 0,0 0 46 16,-23-1-46-16,23 1 37 0,0 0-37 0,-14 19 37 16,-7 10-37-16,21-29 26 0,0 0-26 0,-23 36 26 15,2 2-26-15,21-38 17 0,0 0-17 0,-16 33 18 16,7-10-18-16,9-23 18 0,0 0-18 0,-3 24 18 16,6 11-18-16,-3-35 21 15,0 0-21-15,5 31 21 0,4-14-21 0,-9-17 24 0,0 0-24 0,18 10 25 0,7 1-25 16,-25-11 25-16,0 0-25 0,30 3 26 0,1-11-26 15,-31 8 30-15,0 0-30 0,32-18 31 0,3-6-31 16,-35 24 31-16,0 0-31 0,34-29 32 0,-4-2-32 16,-30 31 32-16,0 0-32 0,23-33 32 0,-9-4-32 15,-14 37 29-15,0 0-29 0,12-38 29 0,-12 0-29 16,0 38 27-16,0 0-27 0,-8-31 28 0,-7 9-28 0,15 22 26 16,0 0-26-16,-22-13 26 0,-14 12-26 0,36 1 20 15,0 0-20-15,-40 7 21 0,4 8-21 0,36-15 18 16,0 0-18-16,-31 21 19 0,-6 1-19 0,37-22 15 15,0 0-15-15,-30 25 16 0,10-5-16 0,20-20 8 16,0 0-8-16,-18 18 9 0,10-4-9 0,8-14 7 0,0 0-7 16,-6 13 8-16,6 3-8 0,0-16 7 15,0 0-7-15,7 17 7 0,9 4-7 0,-16-21 6 0,0 0-6 16,25 21 6-16,9-6-6 0,-34-15 5 0,0 0-5 16,38 9 5-16,3-7-5 0,-41-2 5 0,0 0-5 0,39-9 5 15,-6-8-5-15,-33 17 6 0,0 0-6 0,27-24 7 16,-10-6-7-16,-17 30 8 15,0 0-8-15,6-33 9 0,-8-3-9 0,2 36 9 0,0 0-9 0,-14-36 9 16,-4 3-9-16,18 33 7 0,0 0-7 0,-28-26 8 16,-7 10-8-16,35 16 7 0,0 0-7 0,-32-5 8 15,5 12-8-15,27-7 8 0,0 0-8 0,-21 16 9 16,7 8-9-16,14-24 4 0,0 0-4 0,-5 29 4 16,5 9-4-16,0-38 1 0,0 0-1 0,9 44 1 15,8-1-1-15,-3 0-1098 0</inkml:trace>
  <inkml:trace contextRef="#ctx0" brushRef="#br0" timeOffset="28301.46">15013 13324 359 0,'0'0'0'15,"0"-6"0"-15,5-6 0 0,-5 12 39 0,0 0-39 0,5-15 40 16,-1 3-40-16,-4 12 67 0,0 0-67 0,2-9 68 15,-2-1-68-15,0 10 52 0,0 0-52 0,0-9 53 16,0 9-53-16,0 0 44 0,0 0-44 0,0 0 44 16,-11 9-44-16,11-9 43 0,0 0-43 0,-23 24 43 15,-9 17-43-15,32-41 44 0,0 0-44 0,-46 66 44 16,-17 24-44-16,63-90 39 0,0 0-39 0,-76 106 40 47,-12 18-40-47,88-124 40 0,0 0-40 0,-94 135 40 0,-19 31-40 0,113-166 36 15,0 0-36-15,-116 179 37 0,-9 1-37 0,125-180 44 0,0 0-44 0,-122 166 44 16,7-26-44-16,115-140 46 16,0 0-46-16,-106 118 46 0,18-15-46 15,88-103 57-15,0 0-57 16,-81 82 58-16,17-25-58 16,64-57 61-16,0 0-61 0,-49 41 62 15,17-16-62-15,32-25 52 16,0 0-52-16,-25 10 52 0,6-12-52 15,19 2 40 1,0 0-40-16,-5-17 41 0,13-18-41 0,-8 35 31 16,0 0-31-16,18-41 31 0,7-9-31 15,0-1-1318-15</inkml:trace>
  <inkml:trace contextRef="#ctx0" brushRef="#br0" timeOffset="29263.38">12858 15599 527 0,'0'0'0'0,"0"0"0"0,0 0 0 16,0 0 28-16,0 0-28 0,0 0 29 0,0 0-29 16,0 0 35-16,0 0-35 0,0 0 35 0,-23 2-35 15,23-2 27-15,0 0-27 0,-18 21 28 0,-13 24-28 16,31-45 29-16,0 0-29 0,-32 60 30 0,5 13-30 16,27-73 49-16,0 0-49 0,-26 76 50 0,6-7-50 15,20-69 73-15,0 0-73 0,-15 57 74 0,8-8-74 16,7-49 70-16,0 0-70 0,0 45 71 0,5 2-71 15,-5-47 57-15,0 0-57 0,10 41 58 16,6-13-58-16,-16-28 49 0,0 0-49 0,23 12 50 16,4-14-50-16,-27 2 41 15,0 0-41-15,31-19 41 16,7-17-41-16,-38 36 37 16,0 0-37-16,33-47 37 0,6-5-37 15,-39 52 31-15,0 0-31 16,26-60 32-16,-10-6-32 0,-16 66 34 15,0 0-34-15,4-71 34 0,-9-7-34 16,5 78 33-16,0 0-33 0,-22-64 34 16,-9 21-34-16,31 43 30 15,0 0-30-15,-34-26 30 0,-1 15-30 0,35 11 28 16,0 0-28-16,-27 0 28 0,13 6-28 16,14-6 10-1,0 0-10-15,-9 15 10 0,9 13-10 0,0-28 1 16,0 0-1-16,9 29 2 0,5-6-2 15,4-2-1337-15</inkml:trace>
  <inkml:trace contextRef="#ctx0" brushRef="#br0" timeOffset="29500.86">13223 15489 1110 0,'0'0'0'0,"0"0"0"0,-9 6 0 0,9-6 6 0,0 0-6 0,-8 7 6 0,-1-1-6 16,9-6 13-16,0 0-13 0,-13 8 13 0,3 13-13 16,10-21 18-16,0 0-18 0,-9 22 19 0,2 1-19 15,7-23 8-15,0 0-8 0,-2 22 9 0,-1 6-9 16,3-28 10-16,0 0-10 0,5 35 10 0,11 3-10 0,-16-38 10 15,0 0-10-15,23 38 10 0,9-7-10 0,-32-31 9 16,0 0-9-16,33 29 10 0,6-1-10 0,-39-28 14 16,0 0-14-16,35 28 15 15,-7 1-15-15,-28-29 17 0,0 0-17 0,18 30 18 0,-9-6-18 0,-9-24 17 0,0 0-17 16,-9 28 18-16,-14 10-18 0,23-38 18 0,0 0-18 16,-35 45 18-16,-11-2-18 0,46-43 19 0,0 0-19 15,-49 41 20-15,1 1-20 0,48-42 25 0,0 0-25 0,-39 33 26 16,16-16-26-16,23-17 25 0,0 0-25 0,-9 2 26 15,11-18-26-15,2 1-1093 0</inkml:trace>
  <inkml:trace contextRef="#ctx0" brushRef="#br0" timeOffset="30130.53">15221 13386 617 0,'0'0'0'16,"0"0"0"-16,0 0 0 0,0 0 30 0,0 0-30 0,-5-26 31 16,1 21-31-16,4 5 68 0,0 0-68 0,-3-9 68 15,3 0-68-15,0 9 58 0,0 0-58 0,3-7 58 16,-3-1-58-16,0 8 44 0,0 0-44 0,9-4 44 15,2 4-44-15,-11 0 44 0,0 0-44 0,23 7 44 16,8 11-44-16,-31-18 44 0,0 0-44 0,36 31 45 0,2 15-45 16,-38-46 57-16,0 0-57 0,46 71 57 15,7 30-57-15,-53-101 53 0,0 0-53 16,62 114 54-16,10 7-54 0,-72-121 55 16,0 0-55-16,74 127 55 0,-1 1-55 0,-73-128 48 15,0 0-48-15,72 129 49 0,2-2-49 0,-74-127 41 16,0 0-41-16,66 112 42 0,-15-20-42 15,-2 1-1220-15</inkml:trace>
  <inkml:trace contextRef="#ctx0" brushRef="#br0" timeOffset="32552.67">16096 15156 863 0,'0'0'0'0,"0"0"0"0,-31-8 0 16,31 8 27-16,0 0-27 0,-32-6 27 0,-2 10-27 16,34-4 40-16,0 0-40 0,-37 12 40 0,-5 12-40 0,42-24 47 15,0 0-47-15,-41 43 47 0,6 25-47 0,35-68 39 16,0 0-39-16,-35 81 40 0,5 4-40 0,30-85 34 16,0 0-34-16,-22 85 35 0,10-9-35 0,12-76 28 15,0 0-28-15,0 73 29 110,5-8-29-110,-5-65 29 0,0 0-29 0,22 65 29 0,4-17-29 0,-26-48 27 15,0 0-27-15,34 35 27 0,4-20-27 0,-38-15 23 16,0 0-23-16,43 0 24 0,1-15-24 0,-44 15 21 0,0 0-21 0,46-30 21 0,-4-11-21 0,-42 41 17 0,0 0-17 15,41-49 17-15,-10 1-17 0,-31 48 14 0,0 0-14 0,27-45 15 0,-6 5-15 16,-21 40 10-16,0 0-10 0,12-36 11 0,-1 3-11 0,-11 33 9 0,0 0-9 0,9-31 10 0,-6 1-10 0,-3 30 7 16,0 0-7-16,7-24 8 0,2 5-8 15,-9 19 5-15,0 0-5 0,9-14 5 0,-2 5-5 0,-7 9 1 16,0 0-1-16,0 0 2 0,9-1-2 0,-9 1 0 16,0 0 0-16,0 0 1 0,14 10-1 0,-14-10 0 15,0 0 0-15,14 17 1 0,4 14-1 16,-18-31 0-16,0 0 0 0,19 32 0 15,-6-10 0-15,-13-22 0 16,0 0 0-16,10 24 0 0,4 13 0 16,-14-37 0-16,0 0 0 15,18 36 1-15,-2-12-1 0,-16-24 2 16,0 0-2-16,16 21 2 0,5 0-2 16,-21-21 4-16,0 0-4 15,23 14 4-15,7-9-4 0,-30-5 9 16,0 0-9-16,30-7 10 0,-4-10-10 0,-26 17 15 15,0 0-15-15,22-28 16 16,-5-2-16-16,-17 30 21 16,0 0-21-16,18-32 22 0,-1-5-22 15,-17 37 26-15,0 0-26 16,16-31 26-16,-3 9-26 0,-13 22 21 16,0 0-21-16,5-14 22 0,-1 2-22 15,-4 12 13-15,0 0-13 0,0 0 14 0,0 0-14 0,0 0 8 0,0 0-8 16,0 0 9-16,0 17-9 0,0-17 5 0,0 0-5 15,3 22 5-15,4 13-5 0,-7-35 3 16,0 0-3-16,9 35 4 0,3-9-4 16,-12-26 1-16,0 0-1 15,14 22 2-15,4 2-2 0,-18-24 0 16,0 0 0-16,25 19 0 0,5-12 0 16,-30-7 0-1,0 0 0-15,30-5 0 0,0-12 0 0,-30 17 0 16,0 0 0-16,32-23 0 0,3-1 0 15,-35 24 0-15,0 0 0 16,35-26 0-16,-3 2 0 16,-32 24 0-16,0 0 0 0,26-16 0 15,-12 4 0-15,-14 12 0 16,0 0 0-16,11-8 0 0,-11 8 0 16,0 0 0-16,0 0 0 0,7-4 1 0,-7 4-1 15,0 0 0-15,0 0 0 0,-5 7 1 0,1 2-1 16,4-9 1-16,0 0-1 0,0 12 1 15,-3 9-1-15,3-21 1 0,0 0-1 16,0 20 1-16,3 1-1 0,-3-21 2 16,0 0-2-16,11 24 2 0,12 7-2 15,-23-31 0-15,0 0 0 16,30 28 1-16,-4-12-1 0,-26-16 0 16,0 0 0-16,29 7 0 15,2-9 0-15,-31 2 0 0,0 0 0 16,30-9 0-16,-5-6 0 0,-25 15-1 15,0 0 1-15,23-19 0 16,-2 1 0-16,-21 18-1 16,0 0 1-16,14-19 0 0,0 5 0 15,-14 14 0-15,0 0 0 0,13-13 0 0,-4-1 0 16,-9 14 0-16,0 0 0 0,5-12 1 0,-2 5-1 16,-3 7 1-16,0 0-1 15,0 0 1-15,9-4-1 0,-9 4 1 0,0 0-1 0,0 0 2 0,5-1-2 0,-5 1 2 0,0 0-2 16,0 0 2-16,0 0-2 0,0 0 3 0,0 0-3 0,0 0 3 0,9 8-3 15,-9-8 3-15,0 0-3 0,9 4 3 0,-5-3-3 0,-4-1 1 16,0 0-1-16,14 4 1 0,3-2-1 16,-17-2 1-16,0 0-1 0,23 0 2 0,-9-2-2 15,-14 2 1-15,0 0-1 0,13-4 2 0,-6-1-2 16,-7 5 0-16,0 0 0 0,2-7 1 16,-4-1-1-16,2 8 0 0,0 0 0 0,-2-9 1 15,-5 0-1-15,7 9 0 16,0 0 0-16,-9-7 0 0,-1 2 0 0,10 5 0 15,0 0 0-15,-11-7 0 0,4-1 0 0,7 8-1 0,0 0 1 16,-5-16 0-16,-4-8 0 16,0 1-1392-16</inkml:trace>
  <inkml:trace contextRef="#ctx0" brushRef="#br0" timeOffset="32830.72">16278 15634 975 0,'0'0'0'0,"0"0"0"0,0 0 0 0,0 0 42 0,0 0-42 0,-19-12 42 0,8 8-42 0,11 4 48 0,0 0-48 0,-9 0 48 0,9 0-48 0,0 0 61 0,0 0-61 0,-14 12 61 0,4 11-61 0,10-23 44 0,0 0-44 16,-18 38 45-16,4 21-45 0,14-59 31 0,0 0-31 0,-13 60 32 16,8 1-32-16,5-61 26 0,0 0-26 0,0 48 26 15,5-15-26-15,-5-33 32 0,0 0-32 0,13 26 33 16,1-5-33-16,-14-21 32 0,0 0-32 0,23 16 33 16,9-11-33-1,-32-5 32-15,0 0-32 0,35-9 33 0,2-13-33 0,-37 22 30 0,0 0-30 0,39-37 30 16,-2-15-30-16,-37 52 25 0,0 0-25 0,33-60 25 0,-6-6-25 15,-27 66 27-15,0 0-27 0,12-66 27 0,-17 14-27 16,5 52 25-16,0 0-25 0,-18-39 26 0,-17 14-26 16,35 25 25-16,0 0-25 0,-37-12 26 0,-7 14-26 15,44-2 22-15,0 0-22 0,-37 10 23 0,12 11-23 16,25-21 9-16,0 0-9 0,-16 28 9 0,13-1-9 16,-1 3-1444-1</inkml:trace>
  <inkml:trace contextRef="#ctx0" brushRef="#br0" timeOffset="34112.4">11834 16788 124 0,'0'0'0'0,"0"0"0"16,0 0 0-16,0 0 83 0,0 0-83 0,-24 14 83 16,11-9-83-16,13-5 89 0,0 0-89 0,-10 2 90 15,1-2-90-15,9 0 36 0,0 0-36 0,-9 2 37 16,0 1-37-16,9-3 26 0,0 0-26 0,0 0 26 16,-9 4-26-16,9-4 21 0,0 0-21 0,0 0 22 15,13 0-22-15,-13 0 22 0,0 0-22 0,19-2 23 16,18 0-23-16,-37 2 23 0,0 0-23 0,55-3 24 15,17-3-24 1,-72 6 26-16,0 0-26 0,89-6 27 0,8-3-27 0,-97 9 28 16,0 0-28-16,116-14 29 0,18-8-29 15,-134 22 36-15,0 0-36 0,147-26 36 0,10-4-36 16,-157 30 47 0,0 0-47-16,167-33 48 0,-1 0-48 15,-166 33 45-15,0 0-45 16,159-27 46-16,-5 6-46 15,-154 21 58-15,0 0-58 0,136-17 58 16,-20 5-58-16,-116 12 53 16,0 0-53-16,97-9 54 0,-9 5-54 0,-88 4 51 15,0 0-51-15,64 0 52 0,-27 0-52 16,-37 0 50-16,0 0-50 0,18-3 50 0,-18 3-50 16,0 0 42-16,0 0-42 0,-15-9 42 15,-25 2-42-15,40 7 24 16,0 0-24-16,-48-7 24 0,1 2-24 15,47 5 12-15,0 0-12 0,-39-3 13 0,19 3-13 0,-3 0-1200 0</inkml:trace>
  <inkml:trace contextRef="#ctx0" brushRef="#br0" timeOffset="34668.73">12258 17520 651 0,'0'0'0'0,"0"0"0"16,0 0 0-16,0 0 70 0,0 0-70 0,35-17 71 16,-3-2-71-16,-32 19 57 0,0 0-57 0,46-21 57 15,17 2-57-15,-63 19 37 0,0 0-37 0,73-21 37 16,-3 2-37-16,-70 19 29 0,0 0-29 0,69-15 29 15,-11 1-29-15,-58 14 21 0,0 0-21 0,46-9 22 16,-17 7-22-16,-29 2 15 0,0 0-15 0,15 2 15 0,-15-2-15 16,0 0-774-16</inkml:trace>
  <inkml:trace contextRef="#ctx0" brushRef="#br0" timeOffset="34884.62">12447 17780 963 0,'26'-11'0'0,"-26"11"33"0,0 0-33 15,69-20 33-15,-2 2-33 0,-67 18 31 0,0 0-31 0,57-10 31 16,-8 5-31-16,-49 5 0 0,0 0 0 0,35-2 0 15,-15 5 0-15,1 1-759 0</inkml:trace>
  <inkml:trace contextRef="#ctx0" brushRef="#br0" timeOffset="35095.44">12505 18095 912 0,'0'0'0'0,"0"0"17"0,0 0-17 0,34-9 17 0,1-5-17 15,-35 14 6-15,0 0-6 0,35-14 7 0,6 1-7 16,-41 13 3-16,0 0-3 0,37-14 4 0,-2 2-4 16,-35 12 2-16,0 0-2 0,32-11 2 0,-4 4-2 15,2 0-668-15</inkml:trace>
  <inkml:trace contextRef="#ctx0" brushRef="#br0" timeOffset="37727.62">12651 17264 460 0,'0'0'0'0,"0"0"0"0,0 0 0 0,0 0 12 0,0 0-12 16,-19-29 13-16,1 13-13 0,18 16 49 0,0 0-49 15,-21-10 49-15,2 4-49 0,19 6 45 0,0 0-45 16,-28 2 46-16,-8 7-46 0,36-9 56 0,0 0-56 16,-40 9 57-16,-6 3-57 0,46-12 30 0,0 0-30 0,-41 12 31 15,9 0-31-15,32-12 22 0,0 0-22 0,-26 15 23 16,-4 8-23-16,30-23 24 0,0 0-24 0,-34 31 24 16,-4 11-24-16,38-42 30 0,0 0-30 0,-34 55 31 15,8 14-31 1,26-69 32-16,0 0-32 0,-18 80 32 15,0 5-32-15,18-85 30 16,0 0-30-16,-10 91 30 0,-3 17-30 16,13-108 33-16,0 0-33 0,-5 110 34 15,0 5-34-15,5-115 30 16,0 0-30-16,5 110 31 0,4-9-31 0,-9-101 28 0,0 0-28 0,14 97 28 0,9-2-28 0,-23-95 24 0,0 0-24 0,26 88 24 16,1-10-24-16,-27-78 19 0,0 0-19 0,32 71 19 0,5-2-4 0,3 2 1 0,1 4-3 15,86 35-13-15</inkml:trace>
  <inkml:trace contextRef="#ctx0" brushRef="#br0" timeOffset="38012.57">12904 19048 1925 0,'72'-180'0'16,"-21"52"0"-16,-12 17 0 0,-19 54 0 0,-8 30 0 15,0-43 1-15,4-16-1 0,-9 41 1 0,-1 22-1 16,2-46 2-16,1-29-2 0,-7 47 4 0,0 27-4 15,3-55 5-15,4-27-5 0,-7 52 6 0,1 28-6 16,-3-53 6-16,2-22-6 0,0 49 6 0,-2 27-6 16,-2-46 6-16,-5-16-6 0,3 42 6 0,1 23-6 15,-11-37 6-15,-9-11-6 0,10 34 5 0,8 19-5 0,-20-25 5 16,-17 1-5-16,23 20 4 0,6 11-4 0,-27-8 5 16,-20 6-5-16,30 5 3 0,16 4-3 0,-29 6 4 15,-19 13-4-15,34-7 1 0,14-6-1 0,-27 19 2 16,-11 13-2-16,29-18 0 0,8-8 0 0,-11 17 1 15,0 2-1-15,15-14 0 0,2-8 0 0,0 8 0 16,4 0 0-16,1-2-1443 0</inkml:trace>
  <inkml:trace contextRef="#ctx0" brushRef="#br0" timeOffset="45084.44">16167 16844 348 0,'0'0'0'0,"21"-6"0"0,32-6 0 16,-53 12 0-16,0 0 0 0,78-21 1 0,17-10-1 15,-95 31 0-15,0 0 0 0,99-34 1 0,-9 3-1 16,-90 31-2-16,0 0 2 0,90-32-1 0,-4 1 1 16,-86 31-6-16,0 0 6 0,73-26-5 0,-8 11 5 15,0-1-192-15</inkml:trace>
  <inkml:trace contextRef="#ctx0" brushRef="#br0" timeOffset="45579.58">16110 17328 124 0,'0'0'0'0,"18"4"0"0,21 4 0 0,-39-8 0 16,0 0 0-16,51 4 0 0,9-13 0 0,-60 9 0 0,0 0 0 16,69-16 0-16,16-6 0 0,-85 22 0 0,0 0 0 15,90-26 0-15,-4-2 0 0,-86 28 2 0,0 0-2 16,87-26 3 0,-12-1-3-16,-75 27 6 0,0 0-6 0,64-23 7 0,-4 11-7 0,2 0-47 0</inkml:trace>
  <inkml:trace contextRef="#ctx0" brushRef="#br0" timeOffset="46704.09">16183 14722 763 0,'0'0'0'0,"-27"2"0"0,-45 6 0 0,72-8-1 16,0 0 1-16,-79 18 0 0,4 6 0 0,75-24 0 15,0 0 0-15,-77 45 0 0,-4 21 0 0,81-66 11 16,0 0-11-16,-85 81 11 0,-5 9-11 16,90-90 25-16,0 0-25 0,-87 118 25 0,15 27-25 0,72-145 37 0,0 0-37 15,-69 176 38-15,4 22-38 0,65-198 55 0,0 0-55 16,-51 214 56-16,22 11-56 0,29-225 53 0,0 0-53 16,-3 229 54-16,29-11-54 0,-26-218 55 0,0 0-55 15,41 192 56-15,16-31-56 0,-57-161 38 0,0 0-38 16,72 143 39-16,13-8-39 0,-85-135 30 0,0 0-30 15,90 120 30-15,3-9-30 0,-93-111 35 0,0 0-35 16,92 98 35-16,-6-6-35 0,-86-92 36 0,0 0-36 16,94 83 37-16,6-5-37 0,-100-78 32 0,0 0-32 15,103 73 33-15,-11-6-33 0,-92-67 27 0,0 0-27 0,95 64 27 16,9 0-27-16,-104-64 25 0,0 0-25 0,104 45 26 16,-2-29-26-16,-102-16 22 0,0 0-22 0,110-19 22 15,6-42-22-15,-116 61 20 0,0 0-20 0,117-83 20 16,-8-17-20-16,-109 100 16 0,0 0-16 0,104-121 17 0,-1-23-17 15,-103 144 18-15,0 0-18 0,93-165 18 16,-8-15-18-16,-85 180 17 16,0 0-17-16,81-200 18 0,-5-18-18 0,-76 218 17 15,0 0-17-15,87-227 17 0,3 0-17 0,-90 227 14 16,0 0-14-16,81-209 15 16,-14 25-15-16,-67 184 8 15,0 0-8-15,54-155 8 0,-18 28-8 0,-36 127 9 0,0 0-9 0,19-105 9 0,-17 17-9 0,-2 88 13 0,0 0-13 0,-11-78 13 0,-20-4-13 0,31 82 18 16,0 0-18-16,-53-74 19 0,-25 13-19 0,78 61 19 15,0 0-19-15,-85-52 19 0,-10 7-19 0,95 45 14 16,0 0-14-16,-108-45 15 0,-12-1-15 0,120 46 13 16,0 0-13-16,-120-45 13 0,9 0-13 0,111 45 5 15,0 0-5-15,-111-40 6 0,-4 2-6 0,115 38 0 16,0 0 0-16,-107-26 1 0,10 14-1 0,97 12-13 0,0 0 13 16,-89 3-13-16,8 18 13 0,-4 0-1527 0</inkml:trace>
  <inkml:trace contextRef="#ctx0" brushRef="#br0" timeOffset="53980.86">21143 13014 281 0,'0'0'0'0,"0"0"0"0,0 0 0 16,0 0 19-16,0 0-19 0,0 0 20 0,-10-19-20 0,10 19 66 16,0 0-66-16,-12-4 67 0,-18 3-67 0,30 1 67 15,0 0-67-15,-41 8 67 0,-14 15-67 0,55-23 94 16,0 0-94-16,-62 43 95 0,-1 30-95 0,63-73 42 0,0 0-42 16,-64 81 42-16,3 2-42 0,61-83 38 0,0 0-38 15,-53 85 38-15,14 7-38 0,39-92 38 0,0 0-38 16,-23 83 38-16,18-11-38 15,5-72 37-15,0 0-37 0,12 63 37 0,16-13-37 16,-28-50 32-16,0 0-32 16,36 40 33-16,4-9-33 15,-40-31 29-15,0 0-29 0,35 24 30 16,-6-8-30-16,-29-16 25 16,0 0-25-16,28 10 25 15,2-1-25-15,-30-9 21 0,0 0-21 16,28 8 22-16,-10-1-22 0,-18-7 17 15,0 0-17-15,10 16 18 0,-3 15-18 16,-7-31 18-16,0 0-18 0,2 36 19 16,-11-1-19-16,9-35 18 15,0 0-18-15,-17 31 18 0,-12-2-18 16,29-29 17-16,0 0-17 16,-33 21 17-16,-6-5-17 0,39-16 19 15,0 0-19-15,-46 7 19 0,-8-2-19 16,54-5 20-16,0 0-20 0,-64 0 21 15,-3-9-21-15,67 9 15 16,0 0-15-16,-60-12 16 0,11-3-16 16,49 15 10-16,0 0-10 0,-36-21 10 15,13-3-10-15,23 24 7 16,0 0-7-16,-9-32 8 0,13 0-8 16,-4 32 4-16,0 0-4 0,19-37 5 0,18 8-5 15,1-1-1140-15</inkml:trace>
  <inkml:trace contextRef="#ctx0" brushRef="#br0" timeOffset="55205.69">21551 13485 359 0,'0'0'0'0,"0"0"0"0,12 8 0 0,-12-8 33 0,0 0-33 16,9 12 34-16,-9 11-34 0,0-23 87 0,0 0-87 15,-7 36 88-15,-12 21-88 0,19-57 42 0,0 0-42 16,-28 63 43-16,-8-5-43 0,36-58 72 0,0 0-72 0,-39 52 72 16,6-14-72-16,33-38 50 0,0 0-50 0,-28 33 50 15,7-10-50-15,21-23 39 0,0 0-39 0,-15 15 39 16,7-6-39-16,8-9 68 0,0 0-68 16,0 0 69-16,-9-3-69 0,9 3 73 0,0 0-73 15,0-14 74-15,5-9-74 0,-5 23 65 0,0 0-65 0,12-26 66 16,-3 0-66-16,-9 26 58 0,0 0-58 0,14-26 59 15,4-1-59 1,-18 27 43-16,0 0-43 0,23-28 43 0,5-2-43 16,-28 30 29-1,0 0-29-15,25-31 29 0,-6-2-29 16,-19 33 21-16,0 0-21 16,16-39 22-16,-3-5-22 0,-13 44 16 15,0 0-16-15,12-43 17 16,-3 2-17-16,-9 41 15 0,0 0-15 0,10-37 16 15,-3 6-16-15,-7 31 11 16,0 0-11-16,6-26 12 0,-6 9-12 16,0 17 12-16,0 0-12 0,0-12 12 15,0 0-12-15,0 12 11 0,0 0-11 16,-7-7 11-16,-2 3-11 0,9 4 9 16,0 0-9-16,-11-2 9 0,-3 2-9 15,14 0 8-15,0 0-8 16,-21 2 9-16,-13 12-9 0,34-14 7 15,0 0-7-15,-37 26 7 0,2 12-7 16,35-38 5-16,0 0-5 0,-32 54 6 16,2 10-6-16,30-64 5 15,0 0-5-15,-23 69 6 0,6 4-6 16,17-73 7-16,0 0-7 0,-11 60 7 0,6-16-7 16,5-44 6-16,0 0-6 0,2 38 6 0,10-2-6 15,-12-36 6 1,0 0-6-16,16 28 7 0,0-8-7 0,-16-20 5 15,0 0-5-15,24 18 6 0,10-3-6 16,-34-15 6-16,0 0-6 0,40 7 6 16,6-15-6-16,-46 8 10 15,0 0-10-15,44-16 10 0,-1-12-10 16,-43 28 16-16,0 0-16 0,35-33 16 16,-1-10-16-16,-34 43 17 15,0 0-17-15,26-48 17 0,-8-16-17 16,-18 64 20-16,0 0-20 0,10-68 20 0,-6 2-20 0,-4 66 19 15,0 0-19-15,-2-53 19 0,-5 15-19 0,7 38 18 0,0 0-18 16,-7-26 19-16,0 14-19 0,7 12 13 0,0 0-13 0,-9 0 14 0,-5 8-14 16,14-8 8-16,0 0-8 0,-14 23 9 0,2 15-9 0,12-38 5 15,0 0-5-15,-9 47 6 0,5 1-6 0,4-48 5 16,0 0-5-16,2 54 5 16,3 1-5-16,-5-55 1 15,0 0-1 1,9 50 2-16,3-10-2 15,-12-40 0 1,0 0 0-16,16 31 0 0,5 0 0 16,-21-31-2-1,0 0 2-15,25 25-2 0,5-8 2 16,0-3-1634 0</inkml:trace>
  <inkml:trace contextRef="#ctx0" brushRef="#br0" timeOffset="55397.1">21994 13500 1043 0,'0'0'0'0,"0"0"0"0,5-19 0 0,-5 19 18 0,0 0-18 0,2-14 19 0,-5 6-19 0,3 8 30 0,0 0-30 0,-9-4 30 0,-5 6-30 0,14-2 27 0,0 0-27 0,-27 12 27 0,-6 12-27 0,33-24 22 0,0 0-22 0,-36 38 23 0,1 12-23 16,35-50 26-16,0 0-26 0,-30 59 26 0,0 2-26 0,30-61 40 0,0 0-40 0,-25 59 40 0,8-9-40 0,17-50 48 0,0 0-48 0,-11 45 49 0,9-5-49 0,2-40 43 0,0 0-43 0,4 33 43 0,1-7-43 0,-5-26 39 0,0 0-39 0,16 19 39 0,11-14-39 0,-27-5 30 0,0 0-30 0,40-9 30 0,6-19-30 0,-46 28 30 0,0 0-30 0,49-38 30 0,-1-1-30 0,-48 39 27 0,0 0-27 0,42-49 28 0,-10 1-28 0,-32 48 26 0,0 0-26 0,27-56 26 0,-13 4-26 0,-14 52 23 0,0 0-23 0,5-43 23 16,-8 14-23-16,3 29 18 0,0 0-18 0,-11-18 19 15,-3 11-19-15,14 7 13 0,0 0-13 0,-20 4 14 0,5 5-14 16,15-9 11-16,0 0-11 0,-13 19 12 16,3 13-12-16,10-32 8 0,0 0-8 0,-6 37 9 0,6-4-9 15,0-33 5-15,0 0-5 0,6 34 6 0,8 3-6 16,-14-37 3-16,0 0-3 0,17 31 4 0,5-7-4 15,-22-24 2-15,0 0-2 0,31 21 2 0,15 0-2 16,-46-21 0-16,0 0 0 0,50 8 0 0,1-4 0 16,2-4-1464-16</inkml:trace>
  <inkml:trace contextRef="#ctx0" brushRef="#br0" timeOffset="55881.95">22629 12744 830 0,'0'0'0'0,"-7"2"0"0,-12 4 0 0,19-6 8 0,0 0-8 0,-23 20 8 16,-2 11-8-16,25-31 13 0,0 0-13 0,-24 38 14 16,1 10-14-16,23-48 35 0,0 0-35 0,-14 57 35 15,6 9-35-15,8-66 34 0,0 0-34 0,4 71 34 16,14 7-34-16,-18-78 39 0,0 0-39 0,23 73 40 15,7-13-40 1,-30-60 38-16,0 0-38 0,37 56 38 0,3-3-38 16,-40-53 33-16,0 0-33 15,48 49 33-15,1 1-33 0,-49-50 27 16,0 0-27-16,46 52 27 16,-12 3-27-16,-34-55 23 15,0 0-23-15,23 49 23 0,-15-8-23 16,-8-41 20-16,0 0-20 15,-8 36 20-15,-24-1-20 0,32-35 18 16,0 0-18-16,-46 26 19 0,-10-12-19 0,56-14 17 16,0 0-17-16,-59 9 18 0,3-9-18 15,56 0 26-15,0 0-26 0,-50-9 26 16,10-7-26-16,40 16 29 0,0 0-29 0,-32-24 29 16,16-4-29-16,16 28 21 15,0 0-21-15,9-36 21 0,25-7-21 16,-34 43 19-16,0 0-19 0,38-42 20 0,1 6-20 15,-4 1-1167-15</inkml:trace>
  <inkml:trace contextRef="#ctx0" brushRef="#br0" timeOffset="57307.54">19769 14900 449 0,'0'0'0'16,"0"0"0"-16,0 0 0 0,0 0 20 0,0 0-20 15,0 0 20-15,23 0-20 0,-23 0 65 0,0 0-65 16,21-7 65-16,9-1-65 0,-30 8 76 0,0 0-76 16,39-9 76-16,12 0-76 0,-51 9 57 0,0 0-57 15,60-8 58-15,25-5-58 0,-85 13 36 0,0 0-36 16,100-12 37-16,15 0-37 15,-115 12 28-15,0 0-28 0,141-12 28 0,18-2-28 0,-159 14 33 0,0 0-33 0,192-19 34 16,31-2-34-16,-223 21 41 0,0 0-41 0,233-25 42 16,8-5-42-16,-241 30 42 0,0 0-42 0,231-28 42 15,-17 6-42-15,-214 22 35 0,0 0-35 0,196-24 36 16,-16-2-36-16,-180 26 28 0,0 0-28 0,157-30 29 16,-25 1-29-16,-132 29 26 0,0 0-26 0,113-28 27 15,-12 1-27-15,-101 27 22 0,0 0-22 0,81-26 23 0,-23 1-23 16,-58 25 25-16,0 0-25 0,46-22 25 0,-19 6-25 15,-27 16 24-15,0 0-24 0,17-14 25 0,-8 2-25 16,-9 12 24-16,0 0-24 0,2-10 25 0,-6 1-25 16,4 9 22-16,0 0-22 0,-7-5 22 0,0 2-22 15,7 3 20-15,0 0-20 0,-7-6 20 0,-3-7-20 16,-1-1-1221-16</inkml:trace>
  <inkml:trace contextRef="#ctx0" brushRef="#br0" timeOffset="71553.78">20051 14831 214 0,'0'0'0'0,"0"0"0"0,0 0 0 0,0 0 5 0,0 0-5 15,0 0 6-15,0 0-6 0,0 0 44 0,0 0-44 16,0 0 44-16,-5-17-44 0,5 17 58 0,0 0-58 15,12-6 59-15,16-4-59 0,-28 10 43 0,0 0-43 16,37-10 44-16,20-1-44 0,-57 11 28 0,0 0-28 16,71-10 28-16,22-7-28 0,-93 17 20 0,0 0-20 15,113-23 20-15,28-1-20 16,-141 24 15-16,0 0-15 0,163-28 16 0,27-10-16 0,-190 38 11 0,0 0-11 0,212-41 11 16,7-4-11-16,-219 45 15 0,0 0-15 0,224-44 16 15,0 4-16-15,-224 40 15 0,0 0-15 0,217-36 16 16,0 5-16-16,-217 31 18 0,0 0-18 0,207-26 18 15,-12 9-18-15,-195 17 20 0,0 0-20 0,172-14 20 16,-28 2-20-16,-144 12 21 0,0 0-21 0,126-12 22 16,-17 0-22-16,-109 12 20 0,0 0-20 0,81-14 21 0,-19 2-21 15,-62 12 37-15,0 0-37 0,46-14 38 0,-14 0-38 16,-32 14 42-16,0 0-42 0,23-12 43 0,-11 5-43 16,-12 7 40-16,0 0-40 0,7-7 40 0,-2 0-40 15,-5 7 40-15,0 0-40 0,0 0 41 0,7-9-41 16,-7 9 31-16,0 0-31 0,0 0 32 0,0 0-32 15,0 0 28-15,0 0-28 0,0 0 28 0,0 0-28 16,0 0 24-16,0 0-24 0,2 12 24 0,0 1-24 16,-2-13 18-16,0 0-18 0,2 19 19 0,1 5-19 15,-3-24 13-15,0 0-13 0,0 19 14 0,-5-7-14 0,1 0-1020 16</inkml:trace>
</inkml:ink>
</file>

<file path=ppt/ink/ink3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47:45.881"/>
    </inkml:context>
    <inkml:brush xml:id="br0">
      <inkml:brushProperty name="width" value="0.05292" units="cm"/>
      <inkml:brushProperty name="height" value="0.05292" units="cm"/>
      <inkml:brushProperty name="color" value="#FF0000"/>
    </inkml:brush>
  </inkml:definitions>
  <inkml:trace contextRef="#ctx0" brushRef="#br0">10089 6758 404 0,'0'0'0'0,"58"2"0"0,87 1 0 0,-145-3 4 0,0 0-4 16,171 3 4-16,2 1-4 0,-173-4 22 0,0 0-22 0,159 5 23 15,-2-1-23-15,-157-4 26 0,0 0-26 0,139 1 27 16,-11 3-27-16,-128-4 19 0,0 0-19 0,112 3 20 15,-7-3-20-15,-105 0 18 0,0 0-18 0,86 0 18 16,-14 7-18-16,-72-7 11 0,0 0-11 0,62 5 11 16,-12-1-11-16,-50-4 9 0,0 0-9 0,37 0 10 15,-18-4-10-15,-19 4 14 0,0 0-14 0,12 0 14 16,-3 0-14-16,-9 0 21 0,0 0-21 0,6 0 21 16,-6 0-21-16,0 0 23 0,0 0-23 0,0 0 23 15,0 0-23-15,0 0 22 0,0 0-22 0,0 0 22 0,0 0-22 16,0 0-530-16</inkml:trace>
  <inkml:trace contextRef="#ctx0" brushRef="#br0" timeOffset="6209.41">11760 8971 371 0,'0'0'0'0,"50"-2"0"16,89-3 0-16,-139 5 23 0,0 0-23 0,159-5 24 0,-4 2-24 16,-155 3 29-16,0 0-29 0,145 1 30 15,-14 6-30-15,-131-7 19 0,0 0-19 0,121 12 19 0,1 1-19 16,-122-13 8-16,0 0-8 0,95 3 8 0,-24-15-8 16,-2 0-339-16</inkml:trace>
  <inkml:trace contextRef="#ctx0" brushRef="#br0" timeOffset="15811.11">9020 9579 135 0,'0'0'0'0,"26"0"0"0,45-4 0 0,-71 4 2 0,0 0-2 16,88-2 2-16,9 2-2 0,-97 0 5 0,0 0-5 16,92 0 6-16,-11-1-6 0,-81 1 16 0,0 0-16 15,72-2 16-15,-8 2-16 0,-64 0 20 16,0 0-20-16,58-3 20 0,-3 1-20 0,-55 2 22 0,0 0-22 0,44 0 23 15,-19 0-23-15,-25 0 37 0,0 0-37 0,15-2 37 16,-6 0-37-16,-9 2 42 0,0 0-42 0,0 0 43 16,9-7-43-16,-9 7 56 0,0 0-56 0,0 0 57 15,0 0-57-15,0 0 57 0,0 0-57 0,0 0 58 16,0 0-58-16,0 0 50 0,0 0-50 0,0 0 50 16,-9 0-50-16,9 0 33 0,0 0-33 0,-12 6 34 15,-7 4-34-15,19-10 29 16,0 0-29-16,-23 7 30 15,7-2-30-15,16-5 17 16,0 0-17-16,-11 4 17 0,-3 1-17 0,14-5 9 16,0 0-9-16,-16 12 9 0,-7 9-9 15,0-1-639-15</inkml:trace>
  <inkml:trace contextRef="#ctx0" brushRef="#br0" timeOffset="19054.45">6099 10648 158 0,'0'0'0'0,"19"2"0"16,36 3 0-16,-55-5 5 0,0 0-5 0,76 5 6 15,16-5-6-15,-92 0 9 0,0 0-9 0,102-3 9 16,13 3-9-16,-115 0 25 0,0 0-25 0,129-2 26 16,3-1-26-16,-132 3 28 0,0 0-28 0,139-4 28 15,6-5-28-15,-145 9 22 0,0 0-22 0,162-8 23 16,18 1-23-16,-180 7 20 0,0 0-20 0,186-10 21 16,13-4-21-16,-199 14 18 0,0 0-18 0,208-12 19 15,10 3-19-15,-218 9 15 0,0 0-15 0,225-4 16 0,15 4-16 16,-240 0 13-16,0 0-13 0,239 0 14 15,-3 4-14-15,-236-4 12 0,0 0-12 0,242 0 12 16,1-4-12-16,-243 4 14 0,0 0-14 0,237-8 14 16,-8-1-14-16,-229 9 17 15,0 0-17-15,219-14 17 0,-4-3-17 16,-215 17 21-16,0 0-21 0,209-19 22 16,-6 2-22-16,-203 17 23 15,0 0-23-15,196-21 23 0,-11 0-23 16,-185 21 31-16,0 0-31 0,171-19 32 15,-5-3-32 1,-166 22 51-16,0 0-51 0,150-18 52 16,-2 10-52-16,-148 8 59 15,0 0-59-15,131-6 59 16,-4 6-59-16,-127 0 45 16,0 0-45-16,113 2 45 15,-11 3-45-15,-102-5 37 16,0 0-37-16,92 7 37 0,-16 2-37 0,-76-9 31 0,0 0-31 15,63 7 31-15,-22 0-31 0,-41-7 28 16,0 0-28-16,23 5 28 0,-13-5-28 0,-10 0 23 16,0 0-23-16,-16-7 24 0,-31-3-24 0,1-1-888 15</inkml:trace>
  <inkml:trace contextRef="#ctx0" brushRef="#br0" timeOffset="56729.39">21532 9923 180 0,'0'0'0'0,"31"-2"0"16,47-3 0-16,-78 5 6 0,0 0-6 0,92-7 6 0,-4-8-6 15,-88 15 32-15,0 0-32 0,74-13 32 0,-7 0-32 16,-67 13 64-16,0 0-64 0,59-12 64 0,-15 5-64 16,-44 7 68-16,0 0-68 0,35-13 68 15,-7-2-68-15,-28 15 60 0,0 0-60 0,20-14 60 0,-8 4-60 16,-12 10 51-16,0 0-51 0,11-7 51 0,-11 7-51 15,0 0 45-15,0 0-45 0,10-9 46 0,-10 9-46 16,0 0 33-16,0 0-33 0,9-2 33 0,-9 2-33 16,0 0 29-16,0 0-29 0,0 0 29 0,0 0-29 15,0 0 24-15,0 0-24 0,0 0 25 0,0 0-25 0,0 0 19 16,0 0-19-16,0 0 19 0,0 0-19 0,0 0 13 16,0 0-13-16,0 0 14 0,7-3-14 0,-7 3 8 15,0 0-8-15,0 0 9 0,0 0-9 0,0 0 5 0,0 0-5 16,7 0 5-16,-7 0-5 0,0 0 5 15,0 0-5-15,7 0 5 0,-7 0-5 0,0 0 4 0,0 0-4 16,14 5 4-16,-3 2-4 16,-11-7 4-16,0 0-4 15,14 4 5-15,-2 1-5 16,-12-5 8-16,0 0-8 0,16 5 9 16,2 0-9-16,-18-5 12 0,0 0-12 0,18 5 13 15,-8 2-13-15,-10-7 12 16,0 0-12-16,11 7 13 0,-4-3-13 0,-7-4 12 15,0 0-12-15,0 0 12 0,9 3-12 16,-9-3 9-16,0 0-9 0,0 0 10 0,0 0-10 16,0 0 7-16,0 0-7 0,0 0 8 0,0 0-8 15,0 0 6-15,0 0-6 0,3 7 6 0,-12 3-6 16,9-10 3-16,0 0-3 0,-21 6 4 0,-9-20-4 16,0 0-892-16</inkml:trace>
</inkml:ink>
</file>

<file path=ppt/ink/ink3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49:32.342"/>
    </inkml:context>
    <inkml:brush xml:id="br0">
      <inkml:brushProperty name="width" value="0.05292" units="cm"/>
      <inkml:brushProperty name="height" value="0.05292" units="cm"/>
      <inkml:brushProperty name="color" value="#FF0000"/>
    </inkml:brush>
  </inkml:definitions>
  <inkml:trace contextRef="#ctx0" brushRef="#br0">4428 12190 91 0,'0'0'0'0,"0"0"0"0,0 0 0 0,0 0 0 0,0 0 0 16,0 0 1-16,0 0-1 0,0 0 7 0,0 0-7 16,0 0 7-16,0 0-7 0,0 0 11 0,0 0-11 15,0 0 12-15,19 17-12 0,-19-17 30 0,0 0-30 16,5 0 30-16,-5 0-30 0,0 0 23 0,0 0-23 0,13 0 24 15,-8 0-24-15,-5 0 31 0,0 0-31 0,9-3 32 16,0 1-32-16,-9 2 35 0,0 0-35 0,9-2 36 16,5-1-36-16,-14 3 37 0,0 0-37 0,17-2 38 15,1-5-38-15,-18 7 38 0,0 0-38 0,19-5 39 16,6 2-39-16,-25 3 33 0,0 0-33 0,23 0 34 16,5 0-34-16,-28 0 30 0,0 0-30 0,32 0 30 15,-2 0-30-15,-30 0 22 0,0 0-22 0,32-2 23 16,8 0-23-16,-40 2 9 0,0 0-9 0,37-2 9 15,1 1-9-15,-38 1 3 0,0 0-3 0,38-2 3 16,-4-3-3-16,-34 5 0 0,0 0 0 0,35-4 1 0,0 1-1 16,-35 3 1-16,0 0-1 0,41-7 2 0,0 5-2 15,-41 2 3-15,0 0-3 0,47 2 3 0,10 1-3 16,-57-3 6-16,0 0-6 0,63 4 7 0,10 3-7 16,-73-7 12-16,0 0-12 0,74 10 12 0,2 2-12 15,-76-12 16-15,0 0-16 0,93 9 17 0,20-6-17 16,-113-3 19-16,0 0-19 0,127-1 20 0,27-8-20 0,-154 9 26 15,0 0-26-15,182-16 27 0,35-3-27 0,-217 19 29 16,0 0-29-16,255-20 29 0,26-3-29 0,-281 23 25 16,0 0-25-16,307-24 26 0,27-7-26 0,-334 31 20 0,0 0-20 15,349-30 20-15,11 4-20 0,-360 26 16 16,0 0-16-16,380-24 17 0,24 2-17 0,-404 22 13 0,0 0-13 16,406-19 14-16,-4 1-14 0,-402 18 12 0,0 0-12 15,397-13 12-15,-5 4-12 0,-392 9 9 0,0 0-9 16,384-4 9-16,1 1-9 0,-385 3 7 0,0 0-7 0,383 0 7 15,-11 0-7-15,-372 0 6 0,0 0-6 0,371-2 6 16,-11 4-6-16,-360-2 2 16,0 0-2-16,358 9 3 0,-3 6-3 15,-355-15 1-15,0 0-1 0,348 9 2 0,-8-11-2 16,3 0-822-16</inkml:trace>
  <inkml:trace contextRef="#ctx0" brushRef="#br0" timeOffset="22390.96">2409 3657 606 0,'0'0'0'0,"0"0"0"0,0 0 0 0,0 0 7 0,0 0-7 15,14 24 8-15,-5-12-8 0,-9-12 23 0,0 0-23 16,17 9 24-16,6-9-24 0,-23 0 26 0,0 0-26 16,32-6 26-16,9 3-26 0,-41 3 21 0,0 0-21 15,44 0 22-15,4 0-22 0,-48 0 11 0,0 0-11 0,52-3 11 16,7-3-11-16,-59 6 11 0,0 0-11 0,69-10 11 15,17 5-11-15,-86 5 10 0,0 0-10 16,102-9 10 0,15 2-10-16,-117 7 9 0,0 0-9 0,132-12 10 15,27 0-10-15,-159 12 12 0,0 0-12 16,198-16 13-16,31-4-13 0,-229 20 15 16,0 0-15-16,263-25 16 0,26 5-16 0,-289 20 18 0,0 0-18 0,308-16 18 0,22 13-18 0,-330 3 28 0,0 0-28 0,344 0 28 15,9 1-28-15,-353-1 30 0,0 0-30 0,363 6 30 16,-10 0-30-16,-353-6 26 0,0 0-26 0,353 9 27 15,-2-7-27-15,-351-2 25 0,0 0-25 0,339 7 26 0,-18 1-26 16,-321-8 16-16,0 0-16 0,291 7 16 0,-24-7-16 16,-267 0 10-16,0 0-10 0,238 0 10 0,-31-3-10 15,-207 3 7-15,0 0-7 0,164 0 7 0,-51-4-7 16,-113 4 4-16,0 0-4 0,69-1 4 0,-36-1-4 16,-33 2 3-16,0 0-3 0,-3-5 4 0,-47-16-4 15,4 5-870-15</inkml:trace>
  <inkml:trace contextRef="#ctx0" brushRef="#br0" timeOffset="101345.12">15366 14694 471 0,'0'0'0'0,"0"0"0"0,0 0 0 0,0 0 5 0,0 0-5 0,-23-5 6 15,23 5-6-15,0 0 32 0,0 0-32 0,-9 0 32 16,9 0-32-16,0 0 62 0,0 0-62 0,-14 24 63 16,-4 13-63-16,18-37 60 0,0 0-60 0,-23 51 61 15,2 24-61-15,21-75 32 0,0 0-32 0,-19 83 33 16,-4-2-33-16,23-81 26 0,0 0-26 0,-22 92 27 16,5 17-27-16,17-109 26 0,0 0-26 15,-16 109 27-15,-2-5-27 0,18-104 27 0,0 0-27 0,-12 104 28 0,7 8-28 16,5-112 29-16,0 0-29 0,1 106 29 0,8-11-29 15,-9-95 30-15,0 0-30 0,13 81 31 0,-5-6-31 16,-8-75 26-16,0 0-26 0,9 72 26 0,-2 1-26 16,-7-73 16-16,0 0-16 0,7 55 17 0,-5-25-17 15,2 1-857-15</inkml:trace>
  <inkml:trace contextRef="#ctx0" brushRef="#br0" timeOffset="101838.2">14909 14950 841 0,'0'0'0'0,"0"0"0"0,-15 2 0 16,15-2 17-16,0 0-17 0,-10 3 17 0,1-1-17 16,9-2 34-16,0 0-34 0,0 0 34 0,2-7-34 15,-2 7 21-15,0 0-21 0,14-8 22 0,9-8-22 16,-23 16 10-16,0 0-10 0,40-19 11 0,20-2-11 0,-60 21 5 16,0 0-5-16,82-24 6 0,20-5-6 15,-102 29 3-15,0 0-3 0,113-33 3 0,14 0-3 0,-127 33 3 16,0 0-3-16,122-33 3 0,-9 5-3 15,-113 28 3-15,0 0-3 0,106-24 4 0,-9 2-4 0,-97 22 5 16,0 0-5-16,81-18 5 0,-18 3-5 0,-63 15 7 0,0 0-7 16,50-12 7-16,-22 5-7 0,0 0-736 0</inkml:trace>
  <inkml:trace contextRef="#ctx0" brushRef="#br0" timeOffset="102140.45">14997 15648 998 0,'0'0'0'0,"7"0"0"0,12 1 0 15,-19-1 16-15,0 0-16 0,36 0 17 0,15-8-17 16,-51 8 35-16,0 0-35 0,62-12 36 0,5-6-36 16,-67 18 11-16,0 0-11 0,74-19 11 0,5-5-11 15,-79 24 10-15,0 0-10 0,83-24 10 0,5-4-10 16,-88 28 2-16,0 0-2 0,92-26 3 0,-7-1-3 16,-85 27 0-16,0 0 0 0,83-32 0 0,7-2 0 15,0-1-802-15</inkml:trace>
  <inkml:trace contextRef="#ctx0" brushRef="#br0" timeOffset="102695.97">16504 15682 975 0,'0'0'0'0,"0"0"0"0,9-3 0 16,-9 3 0-16,0 0 0 0,0 0 1 15,5 0-1-15,-5 0 13 0,0 0-13 0,0 0 13 16,11 3-13-16,-11-3 19 0,0 0-19 0,10 0 19 0,-1 0-19 16,-9 0 17-16,0 0-17 0,19-1 17 0,8-6-17 15,-27 7 17-15,0 0-17 0,32-12 17 0,-4-9-17 16,-28 21 11-16,0 0-11 0,28-24 12 0,-1-9-12 16,-27 33 12-16,0 0-12 0,23-37 12 0,-8-2-12 15,-15 39 12-15,0 0-12 0,8-47 13 0,-12-3-13 0,4 50 13 16,0 0-13-16,-12-49 13 0,-18 6-13 0,30 43 20 15,0 0-20-15,-37-31 20 0,-9 13-20 0,46 18 27 16,0 0-27-16,-55-1 27 0,-10 16-27 0,65-15 27 16,0 0-27-16,-71 33 28 0,1 14-28 0,70-47 27 0,0 0-27 15,-68 59 27-15,5 10-27 0,63-69 21 0,0 0-21 16,-51 76 21-16,19 9-21 0,32-85 17 16,0 0-17-16,-9 85 17 0,32-6-17 0,-23-79 16 0,0 0-16 0,41 71 16 15,19-12-16-15,-60-59 12 0,0 0-12 16,77 45 12-16,26-14-12 0,-103-31 9 0,0 0-9 15,111 18 9-15,7-15-9 0,-118-3 8 0,0 0-8 0,120-12 9 16,9-14-9-16,2 2-1122 0</inkml:trace>
  <inkml:trace contextRef="#ctx0" brushRef="#br0" timeOffset="103578.75">17670 14646 975 0,'0'0'0'0,"-1"7"0"0,-3 8 0 15,4-15 4-15,0 0-4 0,0 26 4 0,0 9-4 16,0-35 24-16,0 0-24 0,2 50 25 0,-2 26-25 16,0-76 40-16,0 0-40 0,0 87 40 0,0 1-40 15,0-88 25-15,0 0-25 0,0 97 26 0,0 12-26 16,0-109 27-16,0 0-27 0,0 107 27 0,0-6-27 15,0-101 28-15,0 0-28 0,2 91 29 0,-1-9-29 16,-1-82 38-16,0 0-38 0,4 64 38 0,5-16-38 0,-9-48 43 16,0 0-43-16,3 29 43 0,-1-9-43 0,-2-20 42 0,0 0-42 15,-2 8 43-15,2-8-43 0,0 0 30 16,0 0-30-16,-21-7 30 0,-9-22-30 0,30 29 20 0,0 0-20 16,-39-37 20-16,-5-2-20 0,44 39 9 0,0 0-9 15,-51-33 9-15,-5 2-9 0,56 31 1 0,0 0-1 16,-59-25 1-16,8 8-1 0,51 17 0 0,0 0 0 0,-49-10 0 15,8 10 0-15,41 0-2 0,0 0 2 16,-35 10-2-16,0 14 2 0,35-24-2 0,0 0 2 0,-29 37-2 16,10 8 2-16,19-45-2 0,0 0 2 0,-7 53-1 15,14 6 1-15,-7-59-1 0,0 0 1 16,18 56 0-16,13-6 0 0,-31-50 0 0,0 0 0 0,46 41 0 16,18-8 0-16,-64-33 0 0,0 0 0 0,72 23 0 15,15-15 0-15,-87-8 0 0,0 0 0 0,95 0 1 16,2-10-1-16,-97 10 1 0,0 0-1 0,101-26 1 0,1-14-1 15,-102 40 1-15,0 0-1 0,92-50 2 16,-9-18-2-16,-83 68 0 0,0 0 0 0,74-65 1 0,-9-8-1 16,-65 73 0-16,0 0 0 0,58-66 0 0,-7 6 0 15,-51 60-3-15,0 0 3 0,41-54-2 0,-15 6 2 16,-26 48-7-16,0 0 7 0,13-38-6 0,-13 13 6 16,0 25-14-16,0 0 14 0,-11-12-13 0,-13 17 13 15,24-5-16-15,0 0 16 0,-32 18-15 0,-4 11 15 0,36-29-13 16,0 0 13-16,-33 35-12 0,-2-1 12 0,35-34-9 15,0 0 9-15,-25 25-8 0,13-6 8 0,12-19-2 16,0 0 2-16,-4 17-2 0,4 0 2 0,0-17 0 0,0 0 0 16,14 16 0-16,20-6 0 0,-34-10 1 15,0 0-1-15,44 0 1 0,12-14-1 0,-56 14 2 16,0 0-2-16,55-24 2 0,0-11-2 0,-55 35 3 0,0 0-3 16,46-39 4-16,-8-13-4 0,-38 52 4 0,0 0-4 15,32-59 5-15,-7-5-5 0,-25 64 10 0,0 0-10 16,16-59 11-16,-7 11-11 0,-9 48 15 0,0 0-15 15,-6-42 15-15,-4 9-15 0,10 33 16 0,0 0-16 16,-21-24 17-16,-13 10-17 0,34 14 15 0,0 0-15 0,-42-3 15 16,-8 11-15-16,50-8 8 0,0 0-8 0,-63 23 9 15,-15 17-9-15,78-40 5 0,0 0-5 0,-72 58 5 16,12 17-5-16,60-75 3 0,0 0-3 0,-53 81 4 16,9 2-4-16,44-83 5 0,0 0-5 0,-32 83 5 15,23 2-5-15,9-85 5 0,0 0-5 0,9 81 6 16,14-1-6-16,-23-80 6 0,0 0-6 0,40 68 6 0,15-15-6 15,-55-53 6-15,0 0-6 0,69 37 7 0,14-17-7 16,-83-20 3-16,0 0-3 0,88 0 4 0,0-24-4 16,2 0-1243-16</inkml:trace>
  <inkml:trace contextRef="#ctx0" brushRef="#br0" timeOffset="104931.89">18713 15234 1255 0,'0'0'0'0,"2"14"0"0,0 17 0 0,-2-31 5 0,0 0-5 16,5 38 6-16,-3-3-6 0,-2-35 15 0,0 0-15 15,7 36 16-15,2 11-16 0,-9-47 15 0,0 0-15 16,9 43 15-16,-13-13-15 0,4-30 7 0,0 0-7 15,-3 27 7-15,1 8-7 0,2-35 8 0,0 0-8 16,-4 29 9-16,8-11-9 0,-4-18 10 0,0 0-10 16,3 12 10-16,4-5-10 0,-7-7 15 0,0 0-15 15,16 5 16-15,13-9-16 0,-29 4 34 0,0 0-34 0,26-15 34 16,1-15-34 62,-27 30 45-78,0 0-45 16,22-43 45-16,1-7-45 0,-23 50 45 0,0 0-45 0,23-61 45 0,-1-6-45 0,-22 67 37 15,0 0-37-15,22-62 38 0,0 17-38 0,-22 45 27 0,0 0-27 0,16-33 27 16,-11 17-27-16,-5 16 18 0,0 0-18 0,0 0 18 16,5-7-18-16,-5 7 12 0,0 0-12 0,4 17 13 0,4 25-13 0,-8-42 9 0,0 0-9 0,9 55 9 15,5 6-9-15,-14-61 5 16,0 0-5-16,20 61 6 15,5-4-6-15,-25-57 5 16,0 0-5 0,35 50 6-16,9-3-6 15,-44-47 5 1,0 0-5-16,53 39 6 0,7-9-6 16,-60-30 6-1,0 0-6-15,62 17 6 16,-2-15-6-16,-60-2 3 15,0 0-3-15,60-9 3 16,10-15-3-16,-70 24 1 16,0 0-1-16,71-31 1 0,1-9-1 15,-72 40 0 1,0 0 0-16,67-47 1 0,-9-3-1 16,-58 50-1-1,0 0 1-15,52-61-1 16,-12-9 1-16,-40 70-8 31,0 0 8-31,32-66-8 0,-4 12 8 16,-28 54-17-1,0 0 17-15,23-47-16 0,-7 8 16 16,-16 39-21 0,0 0 21-16,4-32-21 15,-11 12 21-15,7 20-23 16,0 0 23-16,-18-9-23 15,-16 12 23-15,34-3-22 16,0 0 22-16,-42 13-21 16,-11 7 21-16,53-20-14 15,0 0 14-15,-62 32-13 0,-15 9 13 0,77-41-14 16,0 0 14-16,-80 55-13 0,8 15 13 16,72-70-9-16,0 0 9 0,-60 71-8 15,16-9 8-15,44-62-3 16,0 0 3-16,-32 54-2 0,13-15 2 0,19-39 0 15,0 0 0-15,-9 33 0 16,11-9 0-16,-2-24 0 16,0 0 0-16,21 16 0 0,21-6 0 15,-42-10 0-15,0 0 0 16,53-1 0-16,11-22 0 16,-64 23 1-16,0 0-1 15,63-31 2-15,-6-5-2 0,-57 36 3 16,0 0-3-16,47-42 3 15,-1-13-3-15,-46 55 5 16,0 0-5-16,39-59 6 0,-14-2-6 16,-25 61 6-16,0 0-6 0,19-57 7 0,-5 14-7 15,-14 43 8-15,0 0-8 0,7-33 9 0,-9 16-9 16,2 17 8-16,0 0-8 0,-5-7 9 16,-7 9-9-16,12-2 9 15,0 0-9-15,-14 13 9 0,-13 17-9 16,27-30 10-1,0 0-10-15,-25 45 10 0,6 15-10 16,19-60 10-16,0 0-10 0,-16 71 10 16,7 2-10-16,9-73 9 15,0 0-9-15,0 73 10 0,11-7-10 0,-11-66 12 16,0 0-12-16,18 67 13 16,5 2-13-16,-23-69 10 15,0 0-10-15,33 57 10 0,11-17-10 16,0 0-1328-16</inkml:trace>
  <inkml:trace contextRef="#ctx0" brushRef="#br0" timeOffset="106132.96">13926 17446 707 0,'0'0'0'16,"0"0"0"-16,24-16 0 0,-24 16 29 0,0 0-29 0,30-14 30 0,13 1-30 15,-43 13 13-15,0 0-13 0,60-16 14 0,17-3-14 16,-77 19 2-16,0 0-2 0,94-19 3 0,15 3-3 15,-109 16 2-15,0 0-2 0,122-14 2 16,26 1-2-16,-148 13 14 0,0 0-14 0,163-18 14 0,29-1-14 16,-192 19 34-16,0 0-34 0,221-22 34 0,17-4-34 15,-238 26 52-15,0 0-52 0,252-26 53 0,11 0-53 16,-263 26 50-16,0 0-50 0,277-30 51 0,20-4-51 0,-297 34 57 16,0 0-57-16,309-38 58 0,21-2-58 0,-330 40 49 15,0 0-49-15,331-40 49 0,-1 0-49 0,-330 40 63 16,0 0-63-16,339-41 63 0,2 1-63 0,-341 40 60 0,0 0-60 15,330-36 60-15,-16-2-60 0,-314 38 58 16,0 0-58-16,298-37 59 0,-21 6-59 0,-277 31 50 0,0 0-50 0,261-31 50 16,-14 2-50-16,-247 29 42 0,0 0-42 0,223-28 43 15,-24-2-43-15,-199 30 34 0,0 0-34 16,175-26 35-16,-23 6-35 0,-152 20 22 0,0 0-22 0,120-23 23 16,-32-1-23-16,2 0-1425 0</inkml:trace>
  <inkml:trace contextRef="#ctx0" brushRef="#br0" timeOffset="113371.23">20720 15205 214 0,'0'0'0'0,"0"0"0"15,0 0 0-15,0 0 2 0,0 0-2 0,0 0 3 16,0 0-3-16,0 0 4 0,0 0-4 0,0 0 5 15,0 0-5-15,0 0 18 0,0 0-18 0,0 0 19 16,0 0-19-16,0 0 24 0,0 0-24 0,0 0 25 16,28-12-25-16,-28 12 26 0,0 0-26 0,20-14 26 15,3-7-26-15,-23 21 24 0,0 0-24 16,28-24 24-16,0-6-24 0,-28 30 23 0,0 0-23 0,34-33 24 16,6-5-24-16,-40 38 28 0,0 0-28 0,50-38 29 15,10-5-29 1,-60 43 32-16,0 0-32 0,63-45 33 0,6 0-33 15,-69 45 36-15,0 0-36 16,70-43 36-16,3 6-36 16,-73 37 41-16,0 0-41 0,72-31 42 15,1 4-42-15,-73 27 55 16,0 0-55-16,67-26 55 0,-13 0-55 16,-54 26 49-1,0 0-49-15,50-28 49 0,-4-1-49 16,-46 29 42-16,0 0-42 15,33-30 43-15,-8-3-43 0,-25 33 29 16,0 0-29-16,16-27 30 0,-9 1-30 16,-7 26 21-16,0 0-21 0,2-19 22 0,-4 6-22 15,2 13 15-15,0 0-15 0,-13-6 15 16,-2 4-15-16,15 2 6 0,0 0-6 16,-22 7 7-16,-4 12-7 0,-1 0-822 0</inkml:trace>
  <inkml:trace contextRef="#ctx0" brushRef="#br0" timeOffset="113908.08">20692 15184 247 0,'0'0'0'0,"0"0"0"0,9-4 0 0,-9 4 10 0,0 0-10 16,0 0 11-16,0 0-11 0,0 0 23 0,0 0-23 16,7-3 24-16,-7 3-24 0,0 0 29 0,0 0-29 15,15 5 29-15,0 4-29 0,-15-9 43 0,0 0-43 16,23 19 44-16,7 12-44 0,-30-31 52 0,0 0-52 16,38 35 52-16,5 1-52 0,-43-36 51 0,0 0-51 15,47 38 52-15,10 7-52 0,-57-45 58 0,0 0-58 16,63 47 58-16,1-2-58 15,-64-45 53-15,0 0-53 0,63 38 54 0,4-2-54 0,-67-36 47 0,0 0-47 16,66 35 48-16,1-1-48 0,-67-34 41 0,0 0-41 0,65 40 41 16,-8 7-41-16,-57-47 34 0,0 0-34 0,45 45 34 15,-9-2-34-15,-36-43 24 0,0 0-24 0,23 35 25 16,-9-11-25-16,-14-24 13 0,0 0-13 0,10 17 13 16,-3-3-13-16,-7-14 6 0,0 0-6 0,8 9 7 15,-1-7-7-15,-7-2 2 0,0 0-2 0,10-25 2 0,4-33-2 16,0-3-861-16</inkml:trace>
  <inkml:trace contextRef="#ctx0" brushRef="#br0" timeOffset="115347.09">22314 14094 438 0,'0'0'0'0,"0"0"0"16,-15 0 0-16,15 0 8 0,0 0-8 0,-8 0 9 16,0 3-9-16,8-3 19 0,0 0-19 0,-10 9 20 15,-8 8-20-15,18-17 26 0,0 0-26 0,-19 24 27 16,-1 7-27-16,20-31 39 0,0 0-39 0,-19 37 40 16,0 6-40-16,19-43 31 0,0 0-31 0,-16 47 32 15,7 10-32-15,9-57 24 0,0 0-24 0,-5 57 24 16,5-2-24-16,0-55 19 0,0 0-19 0,3 47 19 15,6-11-19-15,-9-36 15 0,0 0-15 0,11 33 15 79,4-3-15-79,-15-30 13 0,0 0-13 15,18 22 13-15,1-6-13 0,-19-16 9 0,0 0-9 0,23 8 10 0,9-2-10 0,-32-6 14 0,0 0-14 16,36-2 14-16,-5-5-14 0,-31 7 19 0,0 0-19 0,30-10 19 0,-3-8-19 15,-27 18 23-15,0 0-23 0,21-24 24 0,-7-10-24 0,-14 34 24 0,0 0-24 0,4-40 25 0,-8-4-25 0,4 44 16 16,0 0-16-16,-11-50 16 0,-13-3-16 16,24 53 10-16,0 0-10 0,-30-52 10 15,-6 8-10-15,36 44 10 16,0 0-10-16,-40-34 10 0,-4 4-10 16,44 30 14-16,0 0-14 0,-43-22 15 15,3 5-15-15,40 17 21 0,0 0-21 16,-37-13 22-16,8 7-22 0,29 6 13 15,0 0-13-15,-15-6 14 0,2 6-14 16,13 0 8-16,0 0-8 0,2-17 9 0,17-21-9 16,-4 0-840-1</inkml:trace>
  <inkml:trace contextRef="#ctx0" brushRef="#br0" timeOffset="116400.04">22882 13870 337 0,'0'0'0'0,"0"0"0"0,0 0 0 0,0 0 8 0,0 0-8 16,0-17 9-16,0 17-9 0,0 0 27 0,0 0-27 15,-2-9 28-15,-5 9-28 0,7 0 22 0,0 0-22 16,-9 0 23-16,-5 2-23 0,14-2 14 0,0 0-14 15,-18 5 15-15,-5 8-15 0,23-13 13 0,0 0-13 16,-26 12 14-16,-2 3-14 0,28-15 11 0,0 0-11 16,-29 23 12-16,5 11-12 0,24-34 10 0,0 0-10 0,-20 31 11 15,8-1-11-15,12-30 11 0,0 0-11 0,-9 24 12 16,9-7-12 0,0-17 10-16,0 0-10 0,7 19 11 0,14 2-11 0,-21-21 8 15,0 0-8-15,36 23 9 0,13-1-9 16,-49-22 19-16,0 0-19 0,58 19 19 0,6-3-19 15,-64-16 29-15,0 0-29 16,63 14 29-16,-6 1-29 0,-57-15 24 16,0 0-24-16,51 16 25 0,-9-4-25 15,-42-12 25-15,0 0-25 16,32 12 25-16,-12 2-25 0,-20-14 19 16,0 0-19-16,12 22 20 0,-9 10-20 15,-3-32 18 1,0 0-18-16,-12 39 18 0,-13 6-18 15,25-45 15-15,0 0-15 0,-35 38 15 0,-11-13-15 16,46-25 13-16,0 0-13 16,-46 15 13-16,0-4-13 0,46-11 10 15,0 0-10-15,-45 7 10 0,2-6-10 16,43-1 7-16,0 0-7 0,-44-3 8 0,-2-4-8 16,0 0-672-1</inkml:trace>
  <inkml:trace contextRef="#ctx0" brushRef="#br0" timeOffset="125236.99">21622 14838 259 0,'0'0'0'0,"0"0"0"0,0 0 0 0,0 0 6 16,0 0-6-16,17-11 7 0,-10 11-7 0,-7 0 15 15,0 0-15-15,11-1 16 0,1-1-16 0,-12 2 16 0,0 0-16 16,16-2 16-16,-5 2-16 0,-11 0 12 0,0 0-12 16,17 2 12-16,15 0-12 0,-32-2 10 0,0 0-10 15,32 0 11-15,-6-4-11 0,-26 4 8 0,0 0-8 16,29-3 8-16,10-2-8 0,-39 5 14 0,0 0-14 16,40-7 14-16,-3 0-14 0,-37 7 19 0,0 0-19 15,39-7 20 79,5 0-20-94,-44 7 24 0,0 0-24 0,42-5 25 0,-6 3-25 0,-36 2 42 0,0 0-42 16,40-3 43-16,12-3-43 0,-52 6 50 0,0 0-50 0,58-7 50 15,7 2-50-15,-65 5 54 0,0 0-54 0,64-3 54 0,-1-1-54 0,-63 4 45 16,0 0-45-16,64-7 46 0,1-1-46 0,-65 8 36 0,0 0-36 0,62-9 37 15,5-1-37-15,-67 10 31 0,0 0-31 0,65-9 32 0,-5 4-32 0,-60 5 28 0,0 0-28 0,53-5 28 16,-11-1-28-16,-42 6 26 16,0 0-26-16,39-3 26 0,-3 1-26 15,-36 2 20-15,0 0-20 0,31-3 21 16,-2-1-21-16,-29 4 16 16,0 0-16-16,22-3 17 0,-4 1-17 15,-18 2 14-15,0 0-14 0,18-2 14 0,-1-1-14 0,-17 3 18 16,0 0-18-16,16-4 18 0,-7 3-18 15,-9 1 13-15,0 0-13 0,9-2 14 0,0-1-14 16,-9 3 12-16,0 0-12 16,12-2 12-16,4 2-12 0,-16 0 13 15,0 0-13-15,18-2 13 0,-2-1-13 16,-16 3 13-16,0 0-13 0,14-2 14 16,-4 2-14-16,-10 0 12 0,0 0-12 15,13 0 12-15,4-2-12 0,-17 2 11 16,0 0-11-16,14-2 12 0,0 1-12 15,-14 1 9-15,0 0-9 16,13-2 9-16,-4 0-9 0,-9 2 15 16,0 0-15-16,12 0 15 0,2 0-15 15,-14 0 12-15,0 0-12 0,12 0 12 0,-1 0-12 16,-11 0 7-16,0 0-7 0,9-1 7 0,0-1-7 16,-9 2 4-16,0 0-4 0,7-4 5 0,-7 4-5 0,0 0 2 15,0 0-2-15,0 0 2 0,3-7-2 0,-3 7 1 0,0 0-1 16,0 0 1-16,-3-7-1 0,3 7 1 15,0 0-1-15,-7-1 1 16,-2 1-1-16,9 0 1 0,0 0-1 0,-11 1 1 0,1 3-1 16,10-4 1-1,0 0-1-15,-9 3 2 0,0-1-2 16,9-2 0-16,0 0 0 0,-7 2 1 0,7-2-1 0,0 0 0 16,0 0 0-16,-11 3 0 0,11-3 0 0,0 0 0 15,0 0 0-15,0 0 0 0,-7 7 0 0,7-7-1 0,0 0 1 0,0 0 0 16,0 0 0-16,0 0-3 0,0 0 3 0,-7 5-2 15,7-5 2-15,0 0-6 0,0 0 6 0,0 0-5 16,0 0 5-16,0 0-8 0,0 0 8 0,0 0-8 0,0 0 8 16,0 0-10-16,0 0 10 0,0 0-10 0,0 0 10 0,0 0-11 0,0 0 11 15,4 9-10-15,-4-9 10 0,0 0-20 0,0 0 20 0,5 7-19 16,-5-7 19-16,0 0-1009 0</inkml:trace>
  <inkml:trace contextRef="#ctx0" brushRef="#br0" timeOffset="130272.83">22269 15717 281 0,'0'0'0'0,"0"0"0"0,0-12 0 16,0 12 24-16,0 0-24 0,-1-11 24 0,-3 6-24 15,4 5 40-15,0 0-40 0,-7-5 40 0,-4 3-40 0,11 2 37 16,0 0-37-16,-12-1 38 0,-2-1-38 0,14 2 36 16,0 0-36-16,-18 0 36 0,-5 7-36 0,23-7 33 15,0 0-33-15,-24 12 33 0,-3 7-33 0,27-19 24 16,0 0-24-16,-28 24 25 0,-6 2-25 0,34-26 19 15,0 0-19-15,-33 33 19 0,3 7-19 0,30-40 13 16,0 0-13-16,-23 45 14 0,7 5-14 0,16-50 10 0,0 0-10 16,-7 54 10-16,7 1-10 0,0-55 9 0,0 0-9 15,11 61 9-15,8 1-9 0,-19-62 8 0,0 0-8 0,28 59 8 16,4-7-8-16,-32-52 11 0,0 0-11 16,34 43 11-16,-6-15-11 0,-28-28 13 0,0 0-13 15,35 5 13-15,13-23-13 0,1 1-569 0</inkml:trace>
  <inkml:trace contextRef="#ctx0" brushRef="#br0" timeOffset="132403.1">21791 13919 315 0,'0'0'0'0,"0"0"0"16,0 0 0-16,0 0 31 0,0 0-31 0,0 0 31 15,0 0-31-15,0 0 47 0,0 0-47 0,0 0 47 0,0 0-47 16,0 0 39-16,0 0-39 0,0 0 40 15,0 0-40-15,0 0 33 0,0 0-33 0,-9 31 33 16,16 16-33-16,-7-47 23 0,0 0-23 0,4 52 24 16,-2 10-24-16,-2-62 20 0,0 0-20 0,0 67 20 0,0 3-20 15,0-70 16-15,0 0-16 0,0 74 16 0,0 11-16 32,0-85 15-32,0 0-15 0,3 76 16 0,2-22-16 0,-5-54 15 15,0 0-15-15,8 40 16 0,-1-13-16 16,-7-27 17-16,0 0-17 0,5 17 18 0,-3-6-18 0,-1-1-564 0</inkml:trace>
  <inkml:trace contextRef="#ctx0" brushRef="#br0" timeOffset="133155.96">21874 13663 214 0,'0'0'0'0,"14"0"0"0,27-2 0 0,-41 2 19 16,0 0-19-16,56-3 19 0,10 3-19 0,-66 0 44 0,0 0-44 15,70 0 45-15,10 0-45 0,-80 0 21 0,0 0-21 16,84-4 22-16,3 2-22 0,-87 2 10 0,0 0-10 0,88-1 11 47,-5-1-11-47,-83 2 5 15,0 0-5-15,85 2 6 0,3 5-6 0,-88-7 2 0,0 0-2 0,90 5 3 0,-12 3-3 16,-78-8 4-16,0 0-4 0,72 11 5 0,-5-8-5 16,-67-3 6-16,0 0-6 0,62 5 6 15,-6 1-6-15,-56-6 11 0,0 0-11 0,44 1 12 0,-15-1-12 16,-29 0 16-16,0 0-16 0,19 2 16 0,-7 2-16 0,-12-4 13 0,0 0-13 0,9 3 13 0,-9-3-13 0,0 0 9 0,0 0-9 0,4 5 9 15,-11 14-9-15,7-19 8 0,0 0-8 0,-11 24 8 16,-1 13-8-16,12-37 6 0,0 0-6 0,-14 45 6 16,-2 24-6-16,16-69 5 0,0 0-5 0,-18 81 5 0,-1 15-5 15,19-96 1-15,0 0-1 0,-22 102 2 0,5 5-2 16,17-107 1-16,0 0-1 0,-13 102 1 0,8-15-1 16,5-87 2-16,0 0-2 0,0 65 2 0,-3-23-2 15,3-42 3-15,0 0-3 0,0 26 4 0,0-11-4 16,0 1-387-16</inkml:trace>
  <inkml:trace contextRef="#ctx0" brushRef="#br0" timeOffset="146437.09">20289 15973 393 0,'0'0'0'0,"0"0"0"0,0 0 0 0,0 0 0 0,0 0 0 0,0 0 0 15,0 0 0-15,0 0 0 0,0 0 0 0,0 0 0 16,0 0 0-16,0 0-3 0,0 0 3 0,0 0-2 15,0 0 2-15,0 0-231 0</inkml:trace>
  <inkml:trace contextRef="#ctx0" brushRef="#br0" timeOffset="146773.85">20228 15959 404 0,'0'0'0'0,"0"0"0"15,-18 5 0-15,18-5 0 0,0 0 0 0,-21 4 0 16,-9-2 0-16,30-2 9 0,0 0-9 0,-41 3 9 0,-14 2-9 16,55-5 28-16,0 0-28 0,-61 9 29 0,-8 0-29 15,69-9 38-15,0 0-38 0,-78 12 39 0,-12 2-39 16,90-14 64-16,0 0-64 0,-102 13 64 0,-8 1-64 15,110-14 57-15,0 0-57 0,-121 12 58 0,-24-1-58 16,145-11 53-16,0 0-53 0,-162 8 54 0,-25-1-54 16,187-7 44-16,0 0-44 0,-196 5 45 0,-4 1-45 15,200-6 33-15,0 0-33 0,-197 5 33 0,-1 4-33 0,198-9 34 16,0 0-34-16,-201 17 35 0,-4 5-35 0,205-22 39 16,0 0-39-16,-206 28 39 0,-1 1-39 0,207-29 36 15,0 0-36-15,-213 33 37 0,-1 7-37 0,214-40 32 16,0 0-32-16,-215 40 33 0,6 1-33 0,209-41 26 0,0 0-26 15,-206 40 27-15,0-3-27 0,206-37 20 0,0 0-20 16,-202 34 20-16,8-3-20 0,194-31 12 0,0 0-12 16,-182 31 13-16,17 4-13 0,165-35 6 0,0 0-6 0,-149 30 7 15,15-3-7-15,134-27 0 0,0 0 0 0,-120 26 0 16,4 4 0-16,116-30-11 0,0 0 11 0,-106 29-11 16,12-8 11-16,94-21-36 0,0 0 36 0,-90 19-36 15,7-5 36-15,-1 0-978 0</inkml:trace>
  <inkml:trace contextRef="#ctx0" brushRef="#br0" timeOffset="152815.47">14575 16504 158 0,'0'0'0'0,"0"0"0"0,0 0 0 0,0 0-59 0</inkml:trace>
  <inkml:trace contextRef="#ctx0" brushRef="#br0" timeOffset="153787.67">14534 16465 371 0,'0'0'0'16,"0"0"0"-16,0 0 0 0,0 0 14 0,0 0-14 0,0 0 15 16,0 0-15-16,0 0 44 0,0 0-44 0,32 8 44 15,5 4-44-15,-37-12 70 0,0 0-70 0,46 14 71 16,11-5-71-16,-57-9 45 0,0 0-45 0,60 5 46 15,7-3-46-15,-67-2 31 0,0 0-31 0,69-2 32 16,10-3-32-16,-79 5 33 0,0 0-33 0,86-9 33 16,6-1-33-16,-92 10 40 0,0 0-40 0,96-11 41 15,2 1-41-15,-98 10 40 0,0 0-40 0,106-10 41 16,9-2-41-16,-115 12 38 0,0 0-38 0,122-13 38 0,-1 1-38 16,-121 12 45-16,0 0-45 0,135-10 46 0,15 0-46 15,-150 10 40-15,0 0-40 0,164-13 40 0,16 3-40 16,-180 10 37-16,0 0-37 0,189-10 37 0,10 1-37 15,-199 9 41-15,0 0-41 0,203-9 41 0,5-1-41 16,-208 10 40-16,0 0-40 0,203-9 41 0,-7 4-41 16,-196 5 34-16,0 0-34 0,194-9 34 0,-7-4-34 15,-187 13 28-15,0 0-28 0,182-14 28 0,0 2-28 16,-182 12 23-16,0 0-23 0,174-9 24 0,-6 2-24 0,-168 7 18 16,0 0-18-16,166-9 19 0,-9-4-19 15,-157 13 17-15,0 0-17 0,150-11 17 0,-12 4-17 0,-138 7 20 16,0 0-20-16,132-7 21 0,2-1-21 0,-134 8 22 15,0 0-22-15,124-7 22 0,-10 0-22 0,-114 7 23 16,0 0-23-16,108-11 23 0,-2-2-23 0,-106 13 19 0,0 0-19 16,99-14 19-16,-16 3-19 0,-83 11 14 0,0 0-14 15,70-7 14-15,-6 1-14 0,-64 6 10 0,0 0-10 0,55-7 10 16,-11 1-10-16,-44 6 9 0,0 0-9 0,31-3 9 16,-11 3-9-16,-20 0 7 0,0 0-7 0,14 0 7 15,-5 2-7-15,-9-2 6 0,0 0-6 0,0 0 6 16,9 1-6-16,-9-1 4 0,0 0-4 0,0 0 5 15,-2 9-5-15,2-9 4 0,0 0-4 0,-7 10 4 16,-2 1-4-16,9-11 2 0,0 0-2 0,-9 9 3 16,2-1-3-16,7-8 1 0,0 0-1 0,-7 5 1 15,0-1-1-15,7-4 0 0,0 0 0 0,-9 0 0 16,2-4 0-16,7 4-1 0,0 0 1 0,0 0 0 0,-5-7 0 16,5 7-1-16,0 0 1 0,0 0-1 15,3-6 1-15,-3 6-1 0,0 0 1 0,0 0-1 0,7-7 1 16,-7 7-1-16,0 0 1 0,0 0 0 0,7-7 0 15,-7 7-1-15,0 0 1 0,0 0 0 16,6-9 0-16,-6 9-1 0,0 0 1 16,3-7 0-16,3-2 0 0,-6 9 0 0,0 0 0 15,12-12 0-15,4-3 0 16,-16 15-1-16,0 0 1 0,16-16 0 0,-6 2 0 16,-10 14-1-1,0 0 1-15,7-12 0 16,-1 0 0-16,-6 12-1 0,0 0 1 15,3-14 0-15,-1 4 0 0,-2 10-1 0,0 0 1 16,0-7 0-16,0 7 0 16,0 0 0-16,0 0 0 0,-2-10 0 0,2 10 0 0,0 0 0 15,0 0 0-15,0 0 0 16,-2-6 0-16,2 6 0 0,0 0 0 16,0 0 1-16,0 0-1 0,0 0 0 0,0 0 0 15,0 0 1-15,0 0-1 0,0 0 1 16,0 0-1-16,0 0 1 0,0 0-1 0,0 0 1 15,0 0-1-15,0 0 1 0,0 0-1 0,0 0 0 16,0 0 0-16,0 0 0 0,7 6 0 0,-7-6 0 16,0 0 0-16,0 0 0 0,0 0 0 0,0 0-1 0,0 0 1 15,0 0-1-15,0 8 1 16,0-8-2-16,0 0 2 0,-5 7-2 0,-16 7 2 0,21-14-6 16,0 0 6-16,-32-9-5 0,-3-41 5 15,-2-2-1440-15</inkml:trace>
  <inkml:trace contextRef="#ctx0" brushRef="#br0" timeOffset="154325.94">20489 14142 595 0,'0'0'0'0,"0"0"0"15,0 0 0-15,0 0-1 0,0 0 1 0,5 21 0 0,-5-11 0 16,0-10-1-16,0 0 1 0,4 21-1 15,-3 19 1-15,-1-40 9 0,0 0-9 0,0 53 10 0,-7 15-10 16,7-68 28-16,0 0-28 0,-9 78 28 0,1 12-28 16,8-90 42-16,0 0-42 0,-16 98 42 0,-4 20-42 15,20-118 49-15,0 0-49 0,-21 127 49 0,-2 7-49 16,23-134 33-16,0 0-33 0,-21 139 34 0,2 6-34 0,19-145 32 16,0 0-32-16,-18 142 32 0,2-12-32 15,16-130 28-15,0 0-28 0,-18 121 29 0,-1-7-29 16,19-114 24-16,0 0-24 15,-19 106 24-15,3-13-24 0,16-93 19 0,0 0-19 16,-18 83 19-16,-1-10-19 0,19-73 13 0,0 0-13 0,-13 55 14 0,5-25-14 0,0-2-803 16</inkml:trace>
  <inkml:trace contextRef="#ctx0" brushRef="#br0" timeOffset="155686.89">20475 14085 359 0,'0'0'0'0,"-9"2"0"0,-18 1 0 0,27-3 16 0,0 0-16 0,-31 4 17 16,-3-1-17-16,34-3 36 0,0 0-36 0,-35 4 37 15,-6 1-37-15,41-5 30 0,0 0-30 0,-46 2 31 16,-7 3-31-16,53-5 23 0,0 0-23 0,-63 5 23 16,-13-5-23-16,76 0 10 0,0 0-10 0,-83 0 10 15,-5 0-10 1,88 0 8-16,0 0-8 15,-101 0 8-15,-21 0-8 0,122 0 12 16,0 0-12-16,-143 2 12 16,-17 8-12-16,160-10 31 15,0 0-31-15,-189 9 31 0,-33 1-31 16,222-10 44 0,0 0-44-16,-237 10 44 0,-10 1-44 15,247-11 42-15,0 0-42 0,-258 8 42 16,-6-2-42-16,264-6 33 15,0 0-33-15,-267 3 33 16,4 1-33-16,263-4 24 16,0 0-24-16,-263 3 24 0,7 1-24 15,256-4 18 1,0 0-18 0,-248 5 19-16,8 7-19 15,240-12 9-15,0 0-9 16,-233 12 10-16,14 0-10 15,219-12 10 1,0 0-10-16,-208 16 10 16,12 6-10-16,196-22 9 15,0 0-9-15,-184 24 9 0,13 2-9 16,171-26 8-16,0 0-8 0,-161 21 9 0,26-7-9 16,135-14 8-16,0 0-8 0,-120 15 9 15,17 5-9-15,103-20 7 16,0 0-7-16,-86 13 7 15,19-6-7 1,67-7 8 0,0 0-8-16,-55 2 9 15,14-4-9-15,41 2 10 16,0 0-10-16,-30-5 10 0,14-2-10 0,16 7 9 16,0 0-9-16,-8-7 10 0,8-1-10 15,0 8 8-15,0 0-8 0,5-11 8 16,6 3-8-16,-11 8 8 0,0 0-8 0,21-6 8 15,2 3-8-15,-23 3 11 0,0 0-11 0,31-2 11 16,5 4-11-16,-36-2 14 16,0 0-14-16,33 3 14 0,3 4-14 0,-36-7 15 15,0 0-15-15,37 16 15 0,1 12-15 16,-38-28 10-16,0 0-10 0,36 36 11 0,-8 9-11 16,-28-45 5-1,0 0-5-15,26 52 6 0,-8 10-6 16,-18-62 3-16,0 0-3 0,7 81 3 0,-5 27-3 15,-2-108 2 1,0 0-2-16,-4 131 2 0,-10 22-2 0,14-153 2 16,0 0-2-16,-21 174 2 0,-5 25-2 0,26-199 2 15,0 0-2-15,-25 203 2 0,-2-8-2 0,27-195 2 0,0 0-2 16,-23 173 2-16,9-25-2 0,14-148 2 16,0 0-2-16,-8 100 2 0,8-41-2 15,0-59 2-15,0 0-2 0,15 41 2 0,21-10-2 16,-36-31 1-16,0 0-1 0,35-5 2 0,-17-48-2 0,5-1-957 15</inkml:trace>
  <inkml:trace contextRef="#ctx0" brushRef="#br0" timeOffset="173296.85">22001 15066 147 0,'0'0'0'0,"0"0"0"15,0 0 0-15,0 0 0 0,0 0 0 16,0 0 0-16,0 0 0 0,0 0 3 0,0 0-3 0,23 7 3 16,-7-7-3-16,-16 0 17 0,0 0-17 0,28 0 18 15,15-2-18-15,-43 2 40 0,0 0-40 0,58-1 40 16,14 1-40-16,-72 0 35 0,0 0-35 0,81-4 35 16,-1-3-35-16,-80 7 30 0,0 0-30 0,86-7 30 15,2 2-30 1,-88 5 38-16,0 0-38 0,92-3 39 15,9 3-39-15,-101 0 45 0,0 0-45 0,102-2 45 16,-8 0-45-16,-94 2 40 16,0 0-40-16,93-1 41 15,-1 1-41-15,-92 0 26 16,0 0-26-16,81 0 27 0,-10 0-27 16,-71 0 20-16,0 0-20 0,49 0 20 0,-21 0-20 15,-28 0 9 1,0 0-9-16,13-2 9 0,-6-3-9 0,-7 5 6 15,0 0-6-15,-11-7 6 0,-19 0-6 16,30 7 5-16,0 0-5 16,-49-9 6-16,-20 2-6 15,69 7 3-15,0 0-3 0,-81-5 4 16,-13 0-4-16,94 5 4 16,0 0-4-16,-106-4 4 0,-19 6-4 15,125-2 4-15,0 0-4 0,-136 5 5 16,-5 2-5-16,141-7 8 0,0 0-8 15,-141 9 9-15,7-2-9 16,134-7 11-16,0 0-11 0,-134 3 11 0,7 1-11 16,127-4 9-1,0 0-9-15,-115 3 10 0,23 1-10 16,92-4 8-16,0 0-8 16,-74 1 8-16,26-2-8 0,48 1 5 15,0 0-5-15,-28-6 5 0,14 0-5 16,14 6 2-16,0 0-2 0,5-6 2 0,22-2-2 0,-27 8 1 15,0 0-1-15,46-11 1 0,15 3-1 16,-61 8 0-16,0 0 0 0,74-7 1 16,20 0-1-16,-94 7 1 15,0 0-1-15,104-7 2 0,13 2-2 16,-117 5 4 0,0 0-4-16,125-2 4 0,2 2-4 15,-127 0 7-15,0 0-7 0,132 2 8 0,2 1-8 16,-134-3 14-16,0 0-14 0,129 4 14 15,-19-1-14-15,-110-3 16 16,0 0-16-16,97 5 16 0,-21 2-16 16,-76-7 13-16,0 0-13 0,54 7 13 15,-25-2-13-15,-29-5 13 16,0 0-13-16,5 9 14 0,-19 5-14 0,14-14 8 0,0 0-8 16,-34 12 9-16,-26 0-9 0,60-12 5 15,0 0-5-15,-77 10 6 0,-28-1-6 0,105-9 3 16,0 0-3-16,-114 9 4 0,-6-1-4 0,120-8 1 15,0 0-1-15,-122 9 1 0,-5 0-1 0,127-9 0 0,0 0 0 16,-117 7 0-16,20-2 0 0,97-5 1 16,0 0-1-16,-79 3 1 0,24-1-1 0,55-2 4 15,0 0-4-15,-33 0 5 0,22-2-5 0,11 2 11 16,0 0-11-16,25-5 11 0,40-5-11 16,-65 10 18-16,0 0-18 15,102-16 18-15,38-8-18 0,-140 24 17 0,0 0-17 0,157-31 17 16,32-11-17-16,0-1-821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27:13.861"/>
    </inkml:context>
    <inkml:brush xml:id="br0">
      <inkml:brushProperty name="width" value="0.05292" units="cm"/>
      <inkml:brushProperty name="height" value="0.05292" units="cm"/>
      <inkml:brushProperty name="color" value="#FF0000"/>
    </inkml:brush>
  </inkml:definitions>
  <inkml:trace contextRef="#ctx0" brushRef="#br0">8527 2958 270 0,'0'0'0'0,"36"3"0"0,54 6 0 0,-90-9 1 0,0 0-1 16,121 12 2-16,15 0-2 0,-136-12 4 0,0 0-4 16,157 15 4-16,16-2-4 0,-173-13 6 0,0 0-6 15,182 12 6-15,16 0-6 0,-198-12 7 0,0 0-7 0,208 8 8 16,16-4-8-16,-224-4 8 0,0 0-8 0,231 2 8 15,-5-2-8-15,-226 0 10 0,0 0-10 0,221 0 10 16,1 0-10-16,-222 0 19 0,0 0-19 0,214 3 19 16,-6 1-19-16,-208-4 29 0,0 0-29 0,203 3 29 15,-6 6-29-15,-197-9 41 0,0 0-41 0,182 8 41 16,-11 1-41-16,-171-9 46 0,0 0-46 0,172 12 46 16,-1 7-46-16,-171-19 41 0,0 0-41 0,162 16 41 15,-3-4-41-15,-159-12 37 0,0 0-37 0,148 8 38 16,-10-8-38-16,-138 0 35 0,0 0-35 0,134 0 35 0,-3-3-35 15,-131 3 30-15,0 0-30 0,114-5 31 0,-15-7-31 16,-99 12 25-16,0 0-25 0,90-12 26 0,-9-4-26 16,-81 16 18-16,0 0-18 0,67-12 18 0,-24 3-18 15,-43 9 11-15,0 0-11 0,30-7 11 0,-18 2-11 16,-12 5 6-16,0 0-6 0,0 0 7 0,-30 2-7 16,-2 1-708-16</inkml:trace>
  <inkml:trace contextRef="#ctx0" brushRef="#br0" timeOffset="1245.36">7835 3015 505 0,'0'0'0'0,"30"-4"0"15,48-1 0-15,-78 5 25 0,0 0-25 0,90-3 25 16,2-3-25-16,-92 6 37 0,0 0-37 0,104-7 37 16,16-1-37-16,-120 8 31 0,0 0-31 0,129-4 32 15,0 1-32-15,-129 3 35 0,0 0-35 0,132 0 36 0,11 3-36 16,-143-3 27-16,0 0-27 0,145 0 27 0,5-5-27 16,-150 5 21-16,0 0-21 0,148-7 21 0,-12 2-21 15,-136 5 17-15,0 0-17 0,136-7 17 0,3 2-17 16,-139 5 18-16,0 0-18 0,136-11 18 0,-9 3-18 15,-127 8 17-15,0 0-17 0,117-9 18 0,-8 1-18 0,-109 8 17 16,0 0-17-16,101-7 17 0,-4-2-17 16,-97 9 14-16,0 0-14 0,91-9 15 0,-1 2-15 15,-90 7 13-15,0 0-13 0,82 0 13 0,-15 0-13 16,-67 0 5-16,0 0-5 0,58 0 5 0,-12 0-5 0,0 0-738 16</inkml:trace>
  <inkml:trace contextRef="#ctx0" brushRef="#br0" timeOffset="17039.16">6724 2639 315 0,'0'0'0'0,"0"0"0"0,0 0 0 0,0 0 4 15,0 0-4-15,3 28 5 0,-3-13-5 0,0-15 28 16,0 0-28-16,-3 21 29 0,-3 7-29 0,6-28 50 0,0 0-50 16,0 29 50-16,-3 2-50 0,3-31 48 0,0 0-48 15,-5 37 49-15,6 8-49 0,-1-45 33 0,0 0-33 16,4 45 34-16,-4 0-34 0,0-45 26 0,0 0-26 0,0 40 27 16,3-4-27-16,-3-36 20 0,0 0-20 0,9 28 20 15,0-4-20-15,-9-24 18 0,0 0-18 0,11 15 18 16,-3-3-18-16,-8-12 15 0,0 0-15 0,9 9 15 15,9-4-15-15,-18-5 14 0,0 0-14 0,23 4 15 16,0-8-15-16,-23 4 15 0,0 0-15 0,26-1 15 16,-3-3-15-16,-23 4 15 0,0 0-15 0,27-3 15 15,13-3-15-15,-40 6 15 0,0 0-15 0,50-3 16 16,6-6-16-16,-56 9 15 0,0 0-15 0,65-3 16 16,4 3-16-16,-69 0 9 0,0 0-9 0,76 0 9 15,5 3-9-15,-81-3 4 0,0 0-4 0,89 6 5 0,8 2-5 16,-97-8 1-16,0 0-1 0,100 7 1 15,1-3-1-15,-101-4 0 0,0 0 0 0,107 5 0 0,10 3 0 16,-117-8 0-16,0 0 0 0,118 11 0 0,0-6 0 16,-118-5 0-16,0 0 0 0,126 3 0 0,-1 1 0 15,-125-4 0-15,0 0 0 0,138 0 1 0,10 2-1 16,-148-2 2-16,0 0-2 0,153-2 3 0,1-5-3 16,-154 7 3-16,0 0-3 0,150-9 4 0,7 1-4 15,-157 8 6-15,0 0-6 0,162-7 6 0,6 7-6 0,-168 0 9 16,0 0-9-16,166-5 10 0,-2 1-10 0,-164 4 8 15,0 0-8-15,162-7 9 0,-12 2-9 0,-150 5 8 16,0 0-8-16,152 0 9 0,7 0-9 0,-159 0 7 0,0 0-7 16,154 0 7-16,1-3-7 0,-155 3 8 0,0 0-8 15,148 0 8-15,-5 3-8 0,-143-3 5 0,0 0-5 16,145 0 6-16,5 0-6 0,-150 0 4 0,0 0-4 16,148 3 5-16,-3-1-5 0,-145-2 1 0,0 0-1 0,130 4 2 15,-6-4-2-15,-124 0 0 0,0 0 0 0,125 0 0 16,4 3 0-16,-129-3 0 0,0 0 0 0,123 4 0 15,-8 1 0-15,-115-5-1 0,0 0 1 0,110 3 0 16,3 1 0-16,-113-4 0 0,0 0 0 16,107 0 0-16,-4 5 0 0,-103-5 1 0,0 0-1 0,95 0 1 15,-9 0-1-15,-86 0 4 0,0 0-4 0,78-4 4 16,1 8-4-16,-79-4 7 0,0 0-7 0,69 3 7 16,-7 6-7-16,-62-9 7 0,0 0-7 0,56 7 7 15,-6-2-7-15,-50-5 8 0,0 0-8 0,48 5 9 16,-3 2-9-16,-45-7 10 0,0 0-10 0,48 4 10 0,0-3-10 15,-48-1 11-15,0 0-11 0,40 4 12 0,1-1-12 16,-41-3 11-16,0 0-11 0,32 4 11 0,-6-4-11 16,-26 0 9-16,0 0-9 0,16 0 9 0,0 3-9 15,-16-3 6-15,0 0-6 0,14 2 6 0,-5-2-6 16,-9 0 2-16,0 0-2 0,0 0 2 0,0 0-2 16,0 0 1-16,0 0-1 0,0 0 1 0,9-5-1 15,-9 5 1-15,0 0-1 0,0 0 1 0,0 0-1 0,0 0 2 16,0 0-2-16,-6-12 2 0,3-9-2 15,3 21 4-15,0 0-4 0,-4-35 5 0,-1-10-5 0,5 45 7 16,0 0-7-16,-9-45 7 0,-1 0-7 16,10 45 11-16,0 0-11 0,-7-43 11 0,-2 2-11 0,9 41 13 0,0 0-13 15,-6-40 13-15,1 16-13 0,5 24 16 16,0 0-16-16,-7-25 17 0,0 5-17 0,7 20 21 0,0 0-21 16,-4-25 21-16,1 6-21 0,3 19 18 0,0 0-18 15,0-8 18-15,0 8-18 0,0 0 13 0,0 0-13 0,-5-16 14 16,-17-1-14-16,3 1-1054 0</inkml:trace>
  <inkml:trace contextRef="#ctx0" brushRef="#br0" timeOffset="39217.5">3240 3022 191 0,'0'0'0'0,"41"0"0"0,66 0 0 16,-107 0 9-16,0 0-9 0,127-4 9 0,-5 1-9 15,-122 3 32-15,0 0-32 0,124-6 33 0,-3 0-33 16,-121 6 52-16,0 0-52 0,117-6 53 0,-11-4-53 16,-106 10 40-16,0 0-40 0,106-9 41 0,-2 4-41 15,-104 5 28-15,0 0-28 0,100-3 29 0,-13-6-29 16,-87 9 31-16,0 0-31 0,79-12 32 0,-6 0-32 16,-73 12 30-16,0 0-30 0,63-16 31 0,-13-3-31 0,-50 19 28 15,0 0-28-15,37-17 29 0,-18-2-29 0,-19 19 24 16,0 0-24-16,9-9 25 0,-9 9-25 0,0 0 19 15,0 0-19-15,-14-15 20 0,-32-3-20 0,46 18 16 0,0 0-16 16,-58-12 16-16,-11 9-16 0,69 3 7 0,0 0-7 16,-73 3 7-16,-17 6-7 0,4 3-564 0</inkml:trace>
  <inkml:trace contextRef="#ctx0" brushRef="#br0" timeOffset="40898.68">2142 2999 225 0,'0'0'0'15,"20"-2"0"-15,38-1 0 0,-58 3 10 0,0 0-10 16,81-9 10-16,13-1-10 0,-94 10 24 0,0 0-24 16,109-9 25-16,4 6-25 0,-113 3 51 0,0 0-51 15,131-2 52-15,10 2-52 0,-141 0 64 0,0 0-64 16,153 0 64-16,10 0-64 0,-163 0 34 0,0 0-34 0,159 0 35 15,12 5-35-15,-171-5 23 0,0 0-23 0,167 7 23 16,5 2-23-16,-172-9 21 0,0 0-21 16,162 12 22-16,-14-3-22 0,-148-9 25 0,0 0-25 15,140 8 26-15,-26 3-26 0,-114-11 20 0,0 0-20 0,112 8 21 16,-15-8-21-16,-97 0 17 0,0 0-17 0,98-7 18 16,-11-1-18-16,-87 8 16 0,0 0-16 0,70-21 17 15,-15-24-17-15,-4-2-573 0</inkml:trace>
  <inkml:trace contextRef="#ctx0" brushRef="#br0" timeOffset="46300.35">18925 6993 561 0,'0'0'0'0,"0"0"0"0,41-3 0 16,-41 3 16-16,0 0-16 0,46-4 16 0,21-1-16 16,-67 5 75-16,0 0-75 0,81-9 75 0,14 1-75 15,-95 8 57-15,0 0-57 0,117-4 58 0,19-6-58 16,-136 10 39-16,0 0-39 0,150-10 40 0,14-1-40 16,-164 11 29-16,0 0-29 0,183-14 30 0,17-1-30 15,-200 15 21-15,0 0-21 0,213-21 21 0,20 2-21 16,-233 19 14-16,0 0-14 0,244-24 15 0,4 3-15 0,-248 21 12 15,0 0-12-15,258-21 13 0,2-1-13 0,-260 22 10 16,0 0-10-16,259-21 11 0,-3 4-11 0,-256 17 13 16,0 0-13-16,254-16 14 0,9 4-14 0,-263 12 16 0,0 0-16 15,259-16 16-15,-3 4-16 0,-256 12 21 16,0 0-21-16,256-8 21 0,0-5-21 0,-256 13 25 0,0 0-25 16,256-12 25-16,-9-3-25 0,-247 15 23 0,0 0-23 15,240-21 23-15,-9-3-23 0,-231 24 25 0,0 0-25 0,226-24 26 16,-14-1-26-16,-212 25 30 0,0 0-30 15,199-27 31-15,-13 2-31 0,-186 25 31 0,0 0-31 0,178-24 32 16,-9 0-32-16,-169 24 24 0,0 0-24 0,161-17 25 16,-22 3-25-16,-139 14 21 0,0 0-21 0,131-9 22 15,-8 6-22-15,-123 3 19 0,0 0-19 0,117-2 20 16,-8-7-20-16,-109 9 18 0,0 0-18 0,104-7 18 16,-1 0-18-16,-103 7 17 0,0 0-17 0,90-5 17 15,-16-3-17-15,-74 8 8 0,0 0-8 0,55-4 8 16,-22 1-8-16,-33 3 2 0,0 0-2 0,25-18 2 0,-6-25-2 15,2 2-1220-15</inkml:trace>
  <inkml:trace contextRef="#ctx0" brushRef="#br0" timeOffset="49001.38">8070 3015 169 0,'0'0'0'0,"35"-4"0"0,61 2 0 0,-96 2 28 16,0 0-28-16,136-6 29 0,35-12-29 0,-171 18 88 15,0 0-88-15,199-24 89 0,24 0-89 0,-223 24 75 16,0 0-75-16,247-28 75 0,19 0-75 0,-266 28 57 0,0 0-57 15,275-24 58-15,3 7-58 0,-278 17 36 0,0 0-36 16,282-12 36-16,-10 5-36 0,-272 7 27 0,0 0-27 0,266-5 27 16,2 1-27-16,-268 4 22 15,0 0-22-15,270-3 23 0,0 3-23 0,-270 0 19 0,0 0-19 16,267 0 20-16,-4 0-20 0,-263 0 11 0,0 0-11 0,252-4 11 16,-8 4-11-16,-244 0 4 0,0 0-4 0,226 0 4 15,-16 0-4-15,-210 0 3 0,0 0-3 16,185-1 3-16,-19 1-3 0,-166 0 1 0,0 0-1 0,148-4 1 15,-17-3-1-15,-131 7 0 0,0 0 0 0,109-5 0 16,-28 1 0-16,-81 4 0 0,0 0 0 0,64-3 1 16,-22 1-1-16,-42 2 4 0,0 0-4 0,30-3 5 15,-16-1-5-15,-14 4 10 0,0 0-10 0,0 0 10 16,0 0-10-16,0 0 15 0,0 0-15 0,-33 12 16 0,-38 8-16 16,2-3-673-16</inkml:trace>
  <inkml:trace contextRef="#ctx0" brushRef="#br0" timeOffset="81234.12">4302 11389 124 0,'0'0'0'0,"0"0"0"0,0 0 0 0,0 0 0 0,0 0 0 16,-22-5 0-16,13 5 0 0,9 0 1 0,0 0-1 16,-6 1 2-16,-6 5-2 0,12-6 2 0,0 0-2 15,-11 5 3-15,-1-4-3 0,12-1 8 0,0 0-8 0,-5 2 8 16,5-2-8-16,0 0 8 0,0 0-8 0,-13 4 8 15,13-4-8-15,0 0 11 0,0 0-11 0,-1 7 12 16,1-7-12-16,0 0 13 0,0 0-13 0,19-2 13 16,13-7-13-16,-32 9 16 0,0 0-16 0,40-8 16 15,13 1-16-15,-53 7 18 0,0 0-18 0,57-4 19 16,5 1-19-16,-62 3 25 0,0 0-25 0,67-4 26 16,5 3-26-16,-72 1 25 0,0 0-25 0,81 1 26 15,15 6-26-15,-96-7 37 0,0 0-37 0,98 5 37 16,-6-1-37-16,-92-4 36 0,0 0-36 0,102 2 36 0,13-2-36 15,-115 0 26-15,0 0-26 0,122-2 27 0,5 0-27 16,-127 2 16-16,0 0-16 0,134 0 17 16,7 4-17-16,-141-4 11 0,0 0-11 0,157 6 12 0,15 8-12 15,-172-14 13-15,0 0-13 0,178 18 13 0,14 6-13 16,-192-24 8-16,0 0-8 0,194 22 9 0,2-3-9 16,-196-19 8-16,0 0-8 0,203 18 8 0,4-6-8 15,-207-12 8-15,0 0-8 0,199 10 8 0,0-3-8 16,-199-7 7-16,0 0-7 0,198 2 8 0,1-4-8 15,-199 2 7-15,0 0-7 0,195-7 8 0,-1-1-8 0,-194 8 8 16,0 0-8-16,187-9 8 0,-4-3-8 0,-183 12 12 16,0 0-12-16,173-12 13 0,-5-4-13 0,-168 16 18 0,0 0-18 15,148-12 18-15,-14 3-18 0,-134 9 16 0,0 0-16 16,124-12 17-16,1-3-17 0,-125 15 19 0,0 0-19 16,106-16 19-16,-16 0-19 0,-90 16 14 0,0 0-14 0,79-13 14 15,-19-5-14-15,-60 18 11 0,0 0-11 16,50-12 11-16,-24 5-11 0,-26 7 9 0,0 0-9 0,18-5 10 15,-18 5-10-15,0 0 7 0,0 0-7 0,0 0 8 16,-35-3-8-16,35 3 6 0,0 0-6 0,-50 1 6 16,-17 8-6-16,67-9 5 0,0 0-5 0,-86 12 5 15,-18 7-5-15,104-19 5 0,0 0-5 0,-122 21 5 16,-14 5-5-16,136-26 8 0,0 0-8 0,-150 26 8 16,-19 2-8-16,169-28 10 0,0 0-10 0,-188 29 10 15,-18 2-10-15,206-31 10 0,0 0-10 0,-219 31 10 16,-14-1-10-16,233-30 10 0,0 0-10 0,-236 33 10 15,-3-1-10-15,239-32 8 0,0 0-8 0,-227 33 8 16,8 4-8-16,219-37 6 0,0 0-6 0,-210 34 7 0,7-8-7 16,203-26 4-16,0 0-4 0,-198 24 4 0,8-1-4 15,190-23 3-15,0 0-3 0,-180 17 3 0,0 2-3 16,3-3-786-16</inkml:trace>
  <inkml:trace contextRef="#ctx0" brushRef="#br0" timeOffset="82258.73">5026 11652 415 0,'0'0'0'0,"35"-2"0"0,50-7 0 16,-85 9 9-16,0 0-9 0,113-6 10 0,9-1-10 15,-122 7 25-15,0 0-25 0,141-7 26 0,23 2-26 16,-164 5 28-16,0 0-28 0,180-2 29 0,12 4-29 0,-192-2 29 16,0 0-29-16,209 6 30 0,17 5-30 0,-226-11 30 15,0 0-30-15,240 14 30 0,3 3-30 0,-243-17 28 16,0 0-28-16,240 22 28 0,0-2-28 0,-240-20 26 16,0 0-26-16,240 20 27 0,-2 8-27 0,-238-28 18 0,0 0-18 15,235 22 19-15,-7-8-19 16,-228-14 24-16,0 0-24 0,224 9 24 0,-7 0-24 0,-217-9 24 0,0 0-24 15,203 0 24-15,-4-7-24 0,-199 7 22 0,0 0-22 16,194-9 22-16,0 0-22 0,-194 9 18 0,0 0-18 16,182-12 18-16,2-5-18 0,-184 17 15 0,0 0-15 0,178-16 15 15,-3 3-15-15,-175 13 5 0,0 0-5 0,164-11 6 16,2 4-6-16,-166 7 1 0,0 0-1 0,136-15 2 16,-32-13-2-16,-2 2-711 0</inkml:trace>
  <inkml:trace contextRef="#ctx0" brushRef="#br0" timeOffset="83471.75">9745 11548 236 0,'0'0'0'0,"0"0"0"0,28 7 0 0,-28-7 4 0,0 0-4 15,28 7 4-15,4 3-4 0,-32-10 12 0,0 0-12 16,34 7 13-16,3-7-13 0,-37 0 31 0,0 0-31 0,40-2 32 16,4-4-32-16,-44 6 37 0,0 0-37 15,52-6 38-15,6-2-38 0,-58 8 21 0,0 0-21 0,63-7 21 16,-3-2-21-16,-60 9 13 0,0 0-13 0,62-9 13 16,-4-1-13-16,-58 10 16 0,0 0-16 0,55-12 16 15,3 0-16-15,-58 12 19 0,0 0-19 0,55-12 20 16,3 0-20-16,-58 12 21 0,0 0-21 0,50-13 22 15,-13 1-22-15,-37 12 11 0,0 0-11 0,26-12 11 16,-8 4-11-16,-18 8 4 0,0 0-4 0,16-7 5 16,0 2-5-16,-16 5 5 0,0 0-5 0,9-6 5 15,-11-2-5-15,0 1-413 0</inkml:trace>
  <inkml:trace contextRef="#ctx0" brushRef="#br0" timeOffset="85006.64">23341 11153 303 0,'0'0'0'0,"24"0"0"0,38-5 0 16,-62 5 2-16,0 0-2 0,97-5 2 0,30 0-2 15,-127 5 20-15,0 0-20 0,143-5 20 0,16 1-20 16,-159 4 25-16,0 0-25 0,180-3 25 0,16-2-25 16,-196 5 28-16,0 0-28 0,212-4 29 0,8-1-29 15,-220 5 23-15,0 0-23 0,231-2 23 0,4 2-23 16,-235 0 22-16,0 0-22 0,240-2 23 0,5 2-23 0,-245 0 22 16,0 0-22-16,253 0 23 0,-3 0-23 0,-250 0 20 15,0 0-20-15,246-3 21 0,-8 3-21 0,-238 0 24 16,0 0-24-16,231-5 24 0,-7 1-24 0,-224 4 38 15,0 0-38-15,210-3 38 0,-14-6-38 0,-196 9 43 0,0 0-43 16,173-10 43-16,-23-2-43 0,-150 12 43 0,0 0-43 16,129-11 44-16,-16 1-44 0,-113 10 52 0,0 0-52 15,85-9 53-15,-25 1-53 0,-60 8 50 0,0 0-50 0,42-9 51 16,-14 6-51-16,-28 3 43 0,0 0-43 0,20-7 43 16,-6 1-43-16,-14 6 42 0,0 0-42 0,12-10 42 15,-1 0-42-15,-11 10 43 0,0 0-43 0,7-11 44 16,0-1-44-16,-7 12 39 0,0 0-39 0,7-12 39 15,-2 3-39-15,-5 9 36 0,0 0-36 0,4-7 37 16,-4 7-37-16,0 0 28 0,0 0-28 0,1-10 29 16,-1 10-29-16,0 0 24 0,0 0-24 0,0 0 24 15,0 0-24-15,0 0 17 0,0 0-17 0,0 0 17 16,-8 0-17-16,8 0 10 0,0 0-10 0,-22 9 11 16,-25 5-11-16,-1-1-1217 0</inkml:trace>
  <inkml:trace contextRef="#ctx0" brushRef="#br0" timeOffset="89161.28">4948 11437 158 0,'0'0'0'0,"18"0"0"0,28 2 0 0,-46-2 0 16,0 0 0-16,67 2 0 0,19-6 0 0,-86 4 2 15,0 0-2-15,99-3 3 0,9 3-3 0,-108 0 12 16,0 0-12-16,118 2 13 0,23-2-13 0,-141 0 33 0,0 0-33 16,149-4 33-16,8-3-33 0,-157 7 28 15,0 0-28-15,162-5 29 0,11 2-29 0,-173 3 31 0,0 0-31 16,180 0 31-16,5 3-31 0,-185-3 28 0,0 0-28 15,191 7 29-15,6 2-29 0,-197-9 24 0,0 0-24 16,210 10 24-16,0 5-24 0,-210-15 15 0,0 0-15 0,205 16 15 16,-7 0-15-16,-198-16 6 0,0 0-6 0,199 15 7 15,-5-3-7-15,-194-12 3 0,0 0-3 0,189 11 4 16,-7-1-4-16,-182-10 1 0,0 0-1 0,171 12 1 16,-17 4-1-16,-154-16 0 0,0 0 0 0,159 21 1 15,6-6-1-15,-165-15 0 0,0 0 0 0,154 5 0 16,-13-19 0-16,-5-1-339 0</inkml:trace>
  <inkml:trace contextRef="#ctx0" brushRef="#br0" timeOffset="93772.55">13694 12806 449 0,'0'0'0'0,"0"0"0"0,0 0 0 0,0 0 10 15,0 0-10-15,0 0 11 0,0 0-11 0,0 0 16 0,0 0-16 16,0 0 16-16,0 0-16 0,0 0 25 0,0 0-25 16,0 0 26-16,0 0-26 0,0 0 22 0,0 0-22 15,0 0 22-15,0 0-22 0,0 0 15 0,0 0-15 16,-3 19 16-16,3-19-16 0,0 0 13 0,0 0-13 15,12 9 14-15,-12-9-14 0,0 0 13 0,0 0-13 0,0 0 13 16,6 7-13-16,-6-7 12 0,0 0-12 0,0 0 12 16,7 1-12-16,-7-1 9 0,0 0-9 15,0 0 10-15,7 0-10 0,-7 0 8 0,0 0-8 0,0 0 9 16,12 2-9-16,-12-2 7 0,0 0-7 0,9 4 7 16,-4-3-7-16,-5-1 4 0,0 0-4 0,9 2 5 15,3 2-5-15,-12-4 4 0,0 0-4 0,16 3 5 16,2-1-5-16,-18-2 4 0,0 0-4 0,23 0 4 15,7-2-4-15,-30 2 9 0,0 0-9 0,35-3 10 16,2-1-10-16,-37 4 19 0,0 0-19 0,43-5 20 16,4-2-20-16,-47 7 30 0,0 0-30 0,58-7 30 0,11 0-30 15,-69 7 25-15,0 0-25 0,78-3 26 0,7 4-26 16,-85-1 16-16,0 0-16 0,84 4 17 0,5-2-17 16,-89-2 19-16,0 0-19 0,102 0 20 0,11 0-20 15,-113 0 20-15,0 0-20 0,122-2 20 0,10 0-20 16,-132 2 13-16,0 0-13 0,143-3 13 0,18-2-13 15,-161 5 10-15,0 0-10 0,183-9 10 0,15 0-10 16,-198 9 10-16,0 0-10 0,219-8 11 0,21-3-11 0,-240 11 11 16,0 0-11-16,259-10 11 0,16 1-11 0,-275 9 12 15,0 0-12-15,279-2 13 0,12 8-13 0,-291-6 17 16,0 0-17-16,284 7 18 0,-3-1-18 0,-281-6 20 16,0 0-20-16,284 13 20 0,11 7-20 0,-295-20 22 0,0 0-22 15,298 18 22-15,-1-3-22 0,-297-15 20 0,0 0-20 16,291 16 21-16,-11 1-21 0,-280-17 13 0,0 0-13 15,261 14 14-15,-13-5-14 0,-248-9 8 0,0 0-8 0,233 7 8 16,-16-6-8-16,-217-1 7 0,0 0-7 0,204 0 8 16,-17-5-8-16,-187 5 7 0,0 0-7 0,173-3 7 15,-24 3-7-15,-149 0 8 0,0 0-8 0,134-2 9 16,-7-2-9-16,-127 4 7 0,0 0-7 0,104-8 7 16,-18-6-7-16,-86 14 6 0,0 0-6 0,53-35 6 15,-49-24-6-15,-1-1-1029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29:13.230"/>
    </inkml:context>
    <inkml:brush xml:id="br0">
      <inkml:brushProperty name="width" value="0.05292" units="cm"/>
      <inkml:brushProperty name="height" value="0.05292" units="cm"/>
      <inkml:brushProperty name="color" value="#FF0000"/>
    </inkml:brush>
  </inkml:definitions>
  <inkml:trace contextRef="#ctx0" brushRef="#br0">2536 3276 113 0,'0'0'0'0,"49"-4"0"0,78-2 0 16,-127 6 13-16,0 0-13 0,166-9 13 0,28-3-13 15,-194 12 44-15,0 0-44 0,214-16 44 16,21 2-44-16,-235 14 72 0,0 0-72 0,257-13 73 0,19-1-73 16,-276 14 56-16,0 0-56 0,293-12 57 0,10-4-57 0,-303 16 43 15,0 0-43-15,316-17 44 0,-4-6-44 0,-312 23 37 16,0 0-37-16,313-21 38 0,6 6-38 0,-319 15 26 15,0 0-26-15,304-14 26 0,-25-5-26 0,-279 19 22 0,0 0-22 16,254-9 22-16,-37 2-22 0,-217 7 17 0,0 0-17 16,174-1 18-16,-47 6-18 0,-127-5 18 0,0 0-18 15,82 0 19-15,-42-4-19 0,-40 4 16 0,0 0-16 0,-3-29 16 16,-52-44-16-16,2 4-576 0</inkml:trace>
  <inkml:trace contextRef="#ctx0" brushRef="#br0" timeOffset="75545.9">6683 2736 259 0,'0'0'0'0,"20"-3"0"0,38-6 0 15,-58 9 8-15,0 0-8 0,63-9 8 0,-4-3-8 16,-59 12 22-16,0 0-22 0,45-9 22 0,-15 6-22 16,-30 3 42-16,0 0-42 0,18-7 43 0,-9 5-43 0,-9 2 40 15,0 0-40-15,0 0 41 0,-32 0-41 0,32 0 35 16,0 0-35-16,-40 2 35 0,-19 5-35 0,59-7 25 0,0 0-25 15,-77 9 26-15,-13 3-26 0,90-12 21 0,0 0-21 16,-103 12 22-16,3 3-22 0,100-15 17 0,0 0-17 16,-111 18 17-16,-8-3-17 0,119-15 11 0,0 0-11 15,-116 12 11-15,6 4-11 0,110-16 9 0,0 0-9 16,-113 16 10-16,-5 1-10 0,118-17 7 0,0 0-7 16,-111 19 7-16,14 5-7 0,97-24 2 0,0 0-2 15,-95 24 3-15,10-6-3 0,85-18 1 0,0 0-1 0,-78 15 2 16,15-3-2-16,63-12 0 0,0 0 0 0,-50 9 0 15,19 0 0-15,31-9-1 0,0 0 1 0,-18 7 0 16,9-2 0-16,9-5-3 0,0 0 3 0,9 7-2 16,9 1 2-16,-18-8-2 0,0 0 2 0,31 9-2 15,15 1 2-15,-46-10-4 0,0 0 4 0,58 9-4 16,8-5 4-16,-66-4-6 0,0 0 6 0,76 1-5 16,14-2 5-16,-90 1-3 0,0 0 3 0,95-4-3 0,4-5 3 15,-99 9-3-15,0 0 3 0,107-6-2 16,3-7 2-16,-110 13-3 0,0 0 3 0,113-15-3 0,3 1 3 15,-116 14-2-15,0 0 2 0,115-19-2 0,7-5 2 16,-122 24-3-16,0 0 3 0,120-25-2 0,-11 5 2 16,-109 20-3-16,0 0 3 0,108-21-3 0,-4-7 3 15,-104 28-2-15,0 0 2 0,97-20-1 0,-16 0 1 16,-81 20-1-16,0 0 1 0,67-15 0 0,-23 1 0 0,-44 14-1 16,0 0 1-16,29-10-1 0,-17 4 1 15,-12 6-1-15,0 0 1 0,-12-6 0 0,-29 0 0 0,41 6-1 16,0 0 1-16,-64-3 0 0,-18 12 0 0,82-9-1 15,0 0 1-15,-99 15 0 0,-14 1 0 0,113-16-1 0,0 0 1 16,-122 17 0-16,-17 11 0 0,139-28 0 16,0 0 0-16,-142 31 0 0,-11 2 0 0,153-33 0 0,0 0 0 15,-145 36 0-15,6 4 0 0,139-40 0 0,0 0 0 16,-131 33 0-16,13-4 0 0,118-29 0 0,0 0 0 0,-94 23 0 16,27-6 0-16,67-17 0 0,0 0 0 0,-42 9 1 15,19 1-1-15,23-10 2 0,0 0-2 0,14 5 3 16,36-13-3-16,-1 1-451 0</inkml:trace>
  <inkml:trace contextRef="#ctx0" brushRef="#br0" timeOffset="78188.35">7267 2307 191 0,'0'0'0'0,"0"0"0"0,-19-40 0 16,19 40 0-16,0 0 0 0,-23-40 0 0,-9-12 0 0,32 52 0 15,0 0 0-15,-39-53 1 0,-8-3-1 0,47 56 3 16,0 0-3-16,-53-50 4 0,-7 10-4 0,60 40 4 16,0 0-4-16,-59-36 4 0,10 5-4 0,49 31 5 15,0 0-5-15,-55-30 6 0,-8-2-6 0,63 32 6 16,0 0-6-16,-67-37 6 0,-6-3-6 16,73 40 7-16,0 0-7 0,-72-39 8 0,5-6-8 0,67 45 13 0,0 0-13 15,-64-45 13-15,3-2-13 0,61 47 16 16,0 0-16-16,-66-38 17 0,-6 1-17 0,72 37 19 0,0 0-19 15,-72-27 20-15,5 3-20 0,67 24 21 0,0 0-21 0,-69-16 21 16,7 2-21-16,62 14 20 0,0 0-20 16,-72-10 20-16,-6 1-20 0,78 9 17 0,0 0-17 0,-85-3 17 15,2 6-17-15,83-3 14 0,0 0-14 0,-81 4 15 16,9 4-15-16,72-8 10 0,0 0-10 0,-71 9 11 16,-6 1-11-16,77-10 3 0,0 0-3 0,-78 14 4 15,6 10-4-15,72-24 0 0,0 0 0 0,-66 31 1 16,10 14-1-16,56-45 0 0,0 0 0 0,-53 54 0 15,7 10 0-15,46-64-1 0,0 0 1 0,-41 64 0 16,4-3 0-16,37-61-1 0,0 0 1 0,-30 60-1 0,7 16 1 16,23-76 0-16,0 0 0 0,-12 85 0 15,7 0 0-15,5-85 0 0,0 0 0 0,3 85 0 0,6-7 0 16,-9-78 0-16,0 0 0 0,14 76 0 0,4 14 0 16,-18-90 0-16,0 0 0 0,23 95 0 0,3-5 0 15,-26-90 0-15,0 0 0 0,32 93 0 0,-4 3 0 16,-28-96 0-16,0 0 0 0,30 102 0 0,11 2 0 0,-41-104 1 15,0 0-1-15,48 102 1 0,10-2-1 0,-58-100 2 16,0 0-2-16,67 100 3 0,10-1-3 0,-77-99 0 16,0 0 0-16,82 92 0 0,2-20 0 0,-84-72-1 0,0 0 1 15,87 75 0-15,6 4 0 0,-93-79-2 16,0 0 2-16,92 77-1 0,-7-12 1 0,-85-65-4 0,0 0 4 16,86 57-4-16,4-10 4 0,-90-47-10 0,0 0 10 15,96 38-10-15,4-7 10 0,-100-31-17 0,0 0 17 16,103 25-16-16,4-10 16 0,-107-15-13 0,0 0 13 15,113 9-12-15,7-13 12 0,0-1-264 0</inkml:trace>
  <inkml:trace contextRef="#ctx0" brushRef="#br0" timeOffset="78321.28">7324 3608 303 0,'0'0'0'0,"0"-24"0"16,9-40 0-16,-9 64 0 0,0 0 0 0,8-81 1 15,-1-13-1-15,-7 94 1 0,0 0-1 0,9-97 2 16,0-8-2-16,-9 105 2 0,0 0-2 0,4-109 2 15,-13-4-2-15,9 113 0 0,0 0 0 0,-14-109 0 16,-13 12 0-16,4-3-174 0</inkml:trace>
  <inkml:trace contextRef="#ctx0" brushRef="#br0" timeOffset="84147.87">2698 11929 550 0,'0'0'0'0,"0"0"0"0,0 0 0 0,0 0 7 0,0 0-7 16,0 0 8-16,0 0-8 0,0 0 20 16,0 0-20-16,23 14 20 0,-23-14-20 0,0 0 33 0,0 0-33 15,9-7 33-15,0 1-33 0,-9 6 21 0,0 0-21 16,14-6 22-16,4-1-22 0,-18 7 13 0,0 0-13 0,17-11 14 15,6 3-14-15,-23 8 9 0,0 0-9 0,27-9 10 16,10 0-10-16,-37 9 8 0,0 0-8 0,44-7 9 16,7 7-9-16,-51 0 9 0,0 0-9 0,55 2 10 15,8 3-10-15,-63-5 10 0,0 0-10 0,74 2 11 16,9 1-11-16,-83-3 12 0,0 0-12 0,99 4 12 16,19-1-12-16,-118-3 21 0,0 0-21 0,135-3 22 15,29-2-22-15,-164 5 28 0,0 0-28 0,183-11 29 16,31-2-29-16,-214 13 34 0,0 0-34 0,229-16 35 15,20-12-35-15,-249 28 34 0,0 0-34 0,263-29 35 16,12 1-35-16,-275 28 31 0,0 0-31 0,276-24 31 0,4 5-31 16,-280 19 25-16,0 0-25 0,267-14 26 0,-20 4-26 15,-247 10 25-15,0 0-25 0,208-4 25 0,-49 9-25 16,-159-5 21-16,0 0-21 0,113 14 22 0,-55 9-22 16,-58-23 17-16,0 0-17 0,9 8 18 0,-64-21-18 15,-3-1-930-15</inkml:trace>
  <inkml:trace contextRef="#ctx0" brushRef="#br0" timeOffset="109144.36">21821 12014 191 0,'0'0'0'0,"0"0"0"0,16-30 0 16,-16 30 6-16,0 0-6 0,12-28 7 0,1-3-7 16,-13 31 38-16,0 0-38 0,1-27 39 0,-6 6-39 15,5 21 92-15,0 0-92 0,-14-16 93 0,-9 1-93 0,23 15 114 16,0 0-114-16,-32-6 115 0,-14 10-115 0,46-4 76 16,0 0-76-16,-52 21 76 0,-10 13-76 0,62-34 56 15,0 0-56-15,-66 44 56 0,-15 8-56 0,81-52 48 0,0 0-48 16,-79 64 48-16,7 12-48 0,72-76 37 0,0 0-37 15,-64 81 37-15,8 0-37 0,56-81 31 0,0 0-31 16,-43 68 31-16,18-20-31 0,25-48 13 0,0 0-13 0,-8 40 13 16,13-5-13-16,-5-35 7 0,0 0-7 0,18 31 8 15,10-2-8-15,-28-29 5 0,0 0-5 0,35 26 5 16,6-5-5-16,-41-21 1 0,0 0-1 0,46 16 1 16,3-3-1-16,-49-13 0 0,0 0 0 15,53 7 0-15,3-15 0 0,-56 8 0 0,0 0 0 0,53-14 0 16,-5-3 0-16,-48 17 2 0,0 0-2 0,37-19 2 15,-14-4-2-15,-23 23 6 0,0 0-6 0,18-21 6 16,-13 7-6-16,-5 14 11 0,0 0-11 0,-9-8 11 16,-19 3-11-16,28 5 14 0,0 0-14 0,-44 8 14 15,-23 13-14-15,67-21 17 0,0 0-17 0,-78 42 17 0,-8 20-17 16,86-62 13-16,0 0-13 0,-89 72 14 16,-4 6-14-16,93-78 9 0,0 0-9 0,-88 80 9 0,10 8-9 15,78-88 5-15,0 0-5 0,-69 94 6 0,25-3-6 16,44-91 1-16,0 0-1 0,-26 89 2 0,22-13-2 15,4-76 0-15,0 0 0 0,19 67 0 0,24-1 0 16,-43-66 0-16,0 0 0 0,62 57 0 0,17-7 0 0,-79-50-1 16,0 0 1-16,93 42 0 0,10-13 0 15,-103-29-1-15,0 0 1 0,107 19-1 0,13-12 1 0,-120-7-3 16,0 0 3-16,128-12-3 0,4-22 3 0,-132 34-3 16,0 0 3-16,138-54-3 0,-3-22 3 0,1 0-981 15</inkml:trace>
  <inkml:trace contextRef="#ctx0" brushRef="#br0" timeOffset="109984.02">22539 12128 1087 0,'0'0'0'0,"0"0"0"16,0 0 0-16,0 0 14 0,0 0-14 0,-8 0 15 16,8 0-15-16,0 0 15 0,0 0-15 0,-2 10 15 15,-5 18-15-15,7-28 27 0,0 0-27 0,-6 41 27 16,3 8-27-16,3-49 18 0,0 0-18 0,-5 57 19 16,-4 2-19-16,9-59 14 0,0 0-14 0,-7 66 15 0,1 6-15 15,6-72 15-15,0 0-15 0,-3 73 15 0,3 8-15 16,0-81 11-16,0 0-11 0,3 73 12 0,1-18-12 15,-4-55 12-15,0 0-12 0,4 44 12 0,1-10-12 16,-5-34 13-16,0 0-13 0,2 28 13 0,-1-6-13 16,-1-22 15-16,0 0-15 0,-1 18 16 0,-1-4-16 15,2-14 20-15,0 0-20 0,-7 8 20 0,-2-4-20 16,9-4 20-16,0 0-20 0,-12-9 20 0,-6-17-20 16,18 26 21-16,0 0-21 0,-18-38 22 0,-1-17-22 0,19 55 10 15,0 0-10-15,-12-71 11 0,4-26-11 0,8 97 7 0,0 0-7 16,-1-109 8-16,10-9-8 0,-9 118 5 0,0 0-5 15,14-112 6-15,5 4-6 0,-19 108 4 0,0 0-4 16,21-93 5-16,-3 22-5 0,-18 71 8 0,0 0-8 16,18-59 8-16,1 11-8 0,-19 48 10 0,0 0-10 15,23-40 10-15,0 7-10 0,-23 33 12 16,0 0-12-16,25-26 13 0,-3 9-13 0,-22 17 12 0,0 0-12 0,25-13 12 16,10 7-12-16,-35 6 11 0,0 0-11 0,32-2 11 15,-9 9-11-15,-23-7 7 0,0 0-7 0,23 17 8 16,4 19-8-16,-27-36 4 0,0 0-4 0,21 47 5 15,-11 5-5-15,-10-52 2 0,0 0-2 0,4 59 2 16,-9 8-2-16,5-67 0 0,0 0 0 0,-11 64 1 16,-3-5-1-16,14-59 0 0,0 0 0 0,-20 52 0 15,-1-9 0-15,21-43 0 0,0 0 0 0,-26 37 0 16,-8-6 0-16,34-31 0 0,0 0 0 0,-40 26 0 16,-6-4 0-16,46-22 0 0,0 0 0 0,-50 18 0 0,-3-5 0 15,53-13 0-15,0 0 0 0,-51 13 0 16,2-3 0-16,49-10 0 0,0 0 0 0,-44 12 1 0,7-5-1 15,37-7 0-15,0 0 0 0,-27 9 0 0,13-1 0 16,14-8 0-16,0 0 0 0,0 0 0 0,-7 2 0 16,7-2 0-16,0 0 0 0,0 0 0 0,12 10 0 15,-12-10 0-15,0 0 0 0,30 13 0 0,25 2 0 0,-55-15 0 16,0 0 0-16,64 16 0 0,4 1 0 0,-68-17 0 16,0 0 0-16,75 16 0 0,4 6 0 0,-79-22 0 15,0 0 0-15,88 28 1 0,8 3-1 0,-96-31 1 0,0 0-1 16,91 33 1-16,-10 0-1 15,-81-33 2-15,0 0-2 0,80 31 2 0,-1 0-2 0,-79-31 2 16,0 0-2-16,78 24 2 0,-2-5-2 0,-76-19 1 0,0 0-1 16,67 14 1-16,-12-5-1 0,-55-9 0 15,0 0 0-15,49-7 1 0,-8-19-1 0,-1 0-1238 0</inkml:trace>
  <inkml:trace contextRef="#ctx0" brushRef="#br0" timeOffset="110364">23536 11783 1020 0,'0'0'0'0,"0"0"0"0,0 0 0 15,0 0 38-15,0 0-38 0,0 0 38 0,0 0-38 16,0 0 31-16,0 0-31 0,8 12 32 0,-3 1-32 16,-5-13 36-16,0 0-36 0,7 27 36 0,2 18-36 0,-9-45 18 15,0 0-18-15,9 56 19 0,-2-1-19 0,-7-55 13 16,0 0-13-16,7 61 14 0,5 15-14 0,-12-76 10 15,0 0-10-15,14 83 10 0,4 2-10 0,-18-85 7 0,0 0-7 16,23 81 8-16,3-8-8 0,-26-73 6 0,0 0-6 16,21 72 6-16,-5 1-6 0,-16-73 1 0,0 0-1 15,9 68 1-15,-11-15-1 0,1 1-948 0</inkml:trace>
  <inkml:trace contextRef="#ctx0" brushRef="#br0" timeOffset="110780.01">23176 11602 897 0,'0'0'0'0,"0"0"0"0,20-18 0 15,-20 18 15-15,0 0-15 0,26-19 15 0,13 0-15 16,-39 19 39-16,0 0-39 0,41-15 40 0,-1 4-40 16,-40 11 44-16,0 0-44 0,46-7 45 0,5 4-45 15,-51 3 35-15,0 0-35 0,59 2 35 0,4 3-35 16,-63-5 27-16,0 0-27 0,69 5 28 0,7 9-28 0,-76-14 21 16,0 0-21-16,76 19 21 0,-11 9-21 0,-65-28 11 15,0 0-11-15,60 33 11 0,-5 6-11 16,-55-39 9-16,0 0-9 0,51 47 10 0,-7 5-10 0,-44-52 3 15,0 0-3-15,34 55 4 0,-13 1-4 0,-21-56 1 16,0 0-1-16,5 52 1 0,-16-9-1 0,11-43 0 0,0 0 0 16,-30 36 1-16,-21 1-1 0,51-37 0 0,0 0 0 15,-70 31 0-15,-20-5 0 0,90-26 1 0,0 0-1 16,-101 27 1-16,-3 5-1 0,104-32 2 0,0 0-2 16,-104 34 2-16,3-3-2 0,101-31 3 0,0 0-3 0,-90 19 3 15,7-20-3-15,0 1-934 0</inkml:trace>
  <inkml:trace contextRef="#ctx0" brushRef="#br0" timeOffset="112450.05">22719 13684 539 0,'0'0'0'0,"0"0"0"0,0 0 0 16,0 0 6-16,0 0-6 0,0 0 6 0,0 0-6 15,0 0 11-15,0 0-11 0,0 0 12 0,0 0-12 0,0 0 11 16,0 0-11-16,11 25 11 0,-7-11-11 15,-4-14 8-15,0 0-8 0,0 26 8 0,-4 16-8 16,4-42 7-16,0 0-7 0,-5 48 7 0,-9 13-7 0,14-61 5 16,0 0-5-16,-18 74 6 0,-5 11-6 0,23-85 13 0,0 0-13 15,-23 88 14-15,5-5-14 0,18-83 21 16,0 0-21-16,-15 78 22 0,2 0-22 0,13-78 21 16,0 0-21-16,-5 71 22 0,5-12-22 0,0-59 31 0,0 0-31 15,7 47 31-15,4-9-31 0,-11-38 29 0,0 0-29 16,14 31 29-16,2-5-29 0,-16-26 30 0,0 0-30 0,33 22 31 15,24 1-31-15,-57-23 31 0,0 0-31 0,68 19 31 16,10-9-31-16,-78-10 31 0,0 0-31 0,81 4 32 16,6-9-32-16,-87 5 31 0,0 0-31 0,97-11 32 15,5-1-32-15,-102 12 32 0,0 0-32 0,108-14 32 16,-6-1-32-16,-102 15 29 0,0 0-29 0,104-16 29 16,7 2-29-16,-111 14 25 0,0 0-25 0,110-12 25 15,-15 2-25-15,-95 10 17 0,0 0-17 0,87-9 18 16,-10 0-18-16,-77 9 14 0,0 0-14 0,60-7 14 15,-26 4-14-15,-34 3 10 0,0 0-10 0,14-2 11 0,-14 2-11 16,0 0-972-16</inkml:trace>
  <inkml:trace contextRef="#ctx0" brushRef="#br0" timeOffset="112792.51">23487 14258 595 0,'0'0'0'0,"7"-3"0"0,11-8 0 0,-18 11 8 0,0 0-8 15,23-12 9-15,1 7-9 0,-24 5 14 0,0 0-14 16,34-7 14-16,15 2-14 0,-49 5 12 0,0 0-12 16,55-5 12-16,7 10-12 0,-62-5 6 0,0 0-6 15,60 12 7-15,-2 2-7 0,-58-14 4 0,0 0-4 16,58 22 5-16,2 2-5 0,-60-24 4 0,0 0-4 0,62 39 5 15,-7 11-5-15,-55-50 19 0,0 0-19 16,49 60 19-16,-14 13-19 0,-35-73 37 0,0 0-37 0,23 74 37 16,-12-1-37-16,-11-73 45 0,0 0-45 0,-2 68 45 15,-10-8-45-15,12-60 39 0,0 0-39 16,-27 57 39-16,-15-5-39 0,42-52 33 0,0 0-33 0,-53 45 34 16,-9-7-34-16,62-38 32 0,0 0-32 0,-70 30 32 15,-10-8-32-15,80-22 26 0,0 0-26 0,-91 12 26 16,-17-13-26-16,-1-1-809 0</inkml:trace>
  <inkml:trace contextRef="#ctx0" brushRef="#br0" timeOffset="118032.3">25395 13974 539 0,'0'0'0'0,"0"0"0"0,0-19 0 16,0 19 29-16,0 0-29 0,0-14 29 0,0 6-29 16,0 8 52-16,0 0-52 0,0 0 52 0,3-9-52 15,-3 9 69-15,0 0-69 0,0 0 69 0,0 0-69 16,0 0 25-16,0 0-25 0,0 0 26 0,-3 21-26 16,3-21 14-16,0 0-14 0,-7 34 15 0,-7 20-15 15,14-54 10-15,0 0-10 0,-20 61 10 0,-1 6-10 16,21-67 6-16,0 0-6 0,-25 73 7 0,-5 3-7 15,30-76 5-15,0 0-5 0,-31 74 6 0,2-6-6 0,29-68 4 16,0 0-4-16,-28 57 4 0,0-14-4 0,28-43 3 16,0 0-3-16,-25 33 4 0,7-12-4 0,18-21 8 0,0 0-8 15,-14 12 9-15,4-9-9 0,10-3 18 16,0 0-18-16,0 0 19 0,-6-17-19 0,6 17 22 0,0 0-22 16,9-27 23-16,11-20-23 0,-20 47 15 15,0 0-15-15,28-59 16 0,9-12-16 0,0 0-771 0</inkml:trace>
  <inkml:trace contextRef="#ctx0" brushRef="#br0" timeOffset="118226.06">25446 13954 785 0,'0'0'0'0,"11"-11"0"0,19-17 0 0,-30 28 0 0,0 0 0 0,33-27 0 16,-5 9 0-16,-28 18 0 0,0 0 0 0,25-10 0 15,-7 5 0-15,-18 5 0 0,0 0 0 0,23 9 1 16,12 15-1-16,-35-24 5 0,0 0-5 0,35 41 6 16,-5 22-6-16,-30-63 26 0,0 0-26 0,27 69 27 15,-3 7-27-15,-24-76 40 0,0 0-40 0,22 86 41 16,-3 11-41-16,-19-97 41 0,0 0-41 0,12 104 41 15,-3 2-41-15,-9-106 32 0,0 0-32 0,4 104 33 16,-10-1-33-16,6-103 19 0,0 0-19 0,-8 94 19 0,-3-9-19 16,11-85 8-16,0 0-8 0,-11 65 9 15,8-26-9-15,-1 0-790 0</inkml:trace>
  <inkml:trace contextRef="#ctx0" brushRef="#br0" timeOffset="118482.59">24902 14507 863 0,'0'0'0'15,"11"2"0"-15,14 5 0 0,-25-7 0 0,0 0 0 16,49 5 1-16,29-1-1 0,-78-4 0 0,0 0 0 0,93 0 1 15,4-4-1-15,-97 4 1 0,0 0-1 0,103-7 2 16,10-5-2-16,-113 12 4 0,0 0-4 0,109-15 4 16,-3-5-4-16,-106 20 7 0,0 0-7 0,104-20 7 15,2-5-7-15,2 1-608 0</inkml:trace>
  <inkml:trace contextRef="#ctx0" brushRef="#br0" timeOffset="119008.23">26697 13997 393 0,'0'0'0'16,"0"0"0"-16,-16-9 0 0,16 9 7 0,0 0-7 0,-17-7 8 15,-6-1-8-15,23 8 2 0,0 0-2 0,-27-7 2 16,-6 8-2-16,33-1 33 0,0 0-33 0,-39 7 33 16,-7 11-33-16,46-18 55 0,0 0-55 0,-53 32 55 15,-9 19-55-15,62-51 67 0,0 0-67 0,-56 67 67 16,6 11-67-16,50-78 65 0,0 0-65 0,-42 85 65 15,17 10-65-15,25-95 53 0,0 0-53 0,-9 88 54 16,20-17-54-16,-11-71 44 0,0 0-44 0,32 57 44 0,23-13-44 16,-55-44 35-16,0 0-35 0,72 29 35 0,25-12-35 15,-97-17 20-15,0 0-20 0,115 4 21 0,19-20-21 16,-134 16 16-16,0 0-16 0,132-41 16 0,-14-30-16 16,2 1-833-16</inkml:trace>
  <inkml:trace contextRef="#ctx0" brushRef="#br0" timeOffset="119877.9">26445 13187 505 0,'0'0'0'0,"0"0"0"16,3-24 0-16,-3 24 20 0,0 0-20 0,4-23 20 16,1-3-20-16,-5 26 67 0,0 0-67 0,7-24 67 15,0 3-67-15,-7 21 53 0,0 0-53 0,6-15 54 16,-3 2-54-16,-3 13 26 0,0 0-26 0,4-6 27 15,-4 6-27-15,0 0 21 0,0 0-21 0,8 0 22 16,1 8-22-16,-9-8 10 0,0 0-10 0,6 28 11 16,-6 29-11-16,0-57 6 0,0 0-6 0,-15 74 6 0,-22 18-6 15,37-92 5-15,0 0-5 0,-49 106 6 0,-11 34-6 16,60-140 3-16,0 0-3 0,-62 159 4 0,-7 42-4 16,69-201 7-16,0 0-7 0,-67 206 7 0,9 1-7 15,58-207 12-15,0 0-12 0,-51 198 13 0,10-22-13 16,41-176 16-16,0 0-16 0,-30 151 17 0,9-23-17 15,21-128 29-15,0 0-29 0,-16 116 30 0,-1-7-30 16,17-109 38-16,0 0-38 0,-18 95 38 0,0-8-38 16,18-87 37-16,0 0-37 0,-14 71 37 0,-2-18-37 15,16-53 33-15,0 0-33 0,-12 38 33 0,0-14-33 16,12-24 20-16,0 0-20 0,-13 13 20 0,3-15-20 0,-3 0-930 0</inkml:trace>
  <inkml:trace contextRef="#ctx0" brushRef="#br0" timeOffset="124126.02">27100 14258 718 0,'0'0'0'0,"0"0"0"16,0 0 0-16,0 0 5 0,0 0-5 0,0 0 5 15,0 0-5-15,0 0 21 0,0 0-21 0,0 0 22 0,0 0-22 16,0 0 7-16,0 0-7 0,0 0 8 0,0 0-8 16,0 0 1-16,0 0-1 0,0 0 1 0,0 0-1 15,0 0 0-15,0 0 0 0,31-17 0 0,10 12 0 16,-41 5 0-16,0 0 0 0,53-6 0 0,12 3 0 16,-65 3-1-16,0 0 1 0,69 0 0 0,3-4 0 15,-72 4 0-15,0 0 0 0,80-3 0 0,6 0 0 0,-86 3 0 16,0 0 0-16,90-2 1 0,7 4-1 0,-97-2 6 15,0 0-6-15,96 0 7 0,-6-6-7 0,-90 6 14 16,0 0-14-16,90-3 14 0,-2 1-14 0,-88 2 21 0,0 0-21 16,77 0 22-16,-11 0-22 0,-66 0 21 15,0 0-21-15,49-2 22 0,-17 1-22 0,-32 1 14 0,0 0-14 16,21 0 14-16,-7-7-14 0,0 2-648 16</inkml:trace>
  <inkml:trace contextRef="#ctx0" brushRef="#br0" timeOffset="124412.43">27978 14038 561 0,'0'0'0'0,"-10"-5"0"16,-22-17 0-16,32 22 4 0,0 0-4 16,-39-26 4-16,-5-5-4 0,44 31 2 0,0 0-2 0,-46-28 2 15,0 5-2-15,46 23 0 0,0 0 0 0,-40-15 1 16,6 3-1-16,34 12 0 0,0 0 0 0,-23-11 1 16,14 6-1-16,9 5 1 0,0 0-1 0,0 0 2 15,9 4-2-15,-9-4 8 0,0 0-8 0,34 6 9 16,31 12-9-16,-65-18 16 0,0 0-16 0,81 21 17 15,2 6-17-15,-83-27 28 0,0 0-28 0,92 30 28 16,12 8-28-16,-104-38 31 0,0 0-31 0,94 41 32 16,-13 8-32-16,-81-49 59 0,0 0-59 0,62 53 59 0,-24 6-59 15,-38-59 63-15,0 0-63 0,18 69 63 0,-20 6-63 16,2-75 57-16,0 0-57 0,-23 78 58 0,-21-4-58 16,44-74 46-16,0 0-46 0,-70 64 47 0,-29-7-47 15,99-57 40-15,0 0-40 0,-124 43 40 0,-17-13-40 16,-2-1-900-16</inkml:trace>
  <inkml:trace contextRef="#ctx0" brushRef="#br0" timeOffset="127296.15">29521 13429 651 0,'0'0'0'0,"0"23"0"0,-2 30 0 0,2-53 22 0,0 0-22 16,-4 75 22-16,3 15-22 0,1-90 41 0,0 0-41 15,-6 100 41-15,-2 11-41 0,8-111 44 0,0 0-44 16,-9 111 44-16,2-15-44 0,7-96 28 0,0 0-28 0,-9 85 29 16,-3-12-29-16,12-73 18 0,0 0-18 0,-16 66 18 15,-2-4-18-15,18-62 11 0,0 0-11 0,-16 43 11 16,4-27-11-16,-1-1-675 0</inkml:trace>
  <inkml:trace contextRef="#ctx0" brushRef="#br0" timeOffset="127520.11">28781 13393 1166 0,'0'0'0'0,"18"-7"0"0,28-12 0 16,-46 19 17-16,0 0-17 0,70-24 17 0,19-6-17 16,-89 30 50-16,0 0-50 0,97-29 51 0,0-4-51 15,-97 33 49-15,0 0-49 0,93-30 50 0,-3 6-50 16,-90 24 18-16,0 0-18 0,90-19 18 0,0 9-18 16,-90 10 3-16,0 0-3 0,97-2 4 0,4 12-4 0,-2 1-1023 15</inkml:trace>
  <inkml:trace contextRef="#ctx0" brushRef="#br0" timeOffset="128539.53">30077 14397 975 0,'0'0'0'0,"0"0"0"15,10-13 0-15,-10 13-2 0,0 0 2 0,20-29-1 16,20-35 1-16,-40 64-4 0,0 0 4 0,44-83-4 15,0-23 4-15,-44 106 0 0,0 0 0 0,43-100 0 16,-4 13 0-16,-39 87 1 0,0 0-1 0,31-72 1 16,-11 15-1-16,-20 57 5 0,0 0-5 0,10-44 5 15,-11 11-5-15,1 33 14 0,0 0-14 0,-13-13 14 16,-11 14-14-16,24-1 19 0,0 0-19 0,-32 16 19 0,-11 13-19 16,43-29 35-16,0 0-35 0,-47 40 35 15,-8 10-35-15,55-50 38 0,0 0-38 0,-56 63 39 0,1 9-39 16,55-72 37-16,0 0-37 0,-44 71 38 0,14-15-38 15,30-56 36-15,0 0-36 0,-18 45 36 0,15-14-36 16,3-31 31-16,0 0-31 0,1 21 31 0,3-14-31 16,-4-7 23-16,0 0-23 0,14 6 23 0,18 5-23 15,-32-11 20-15,0 0-20 0,39 0 21 0,8-12-21 16,-47 12 20-16,0 0-20 0,48-25 21 0,-6-11-21 16,-42 36 10-16,0 0-10 0,34-43 10 0,-9-6-10 0,-25 49 3 15,0 0-3-15,17-41 3 0,-6 10-3 0,-11 31 0 16,0 0 0-16,5-18 0 0,-5 10 0 0,0 8 0 15,0 0 0-15,-3 8 0 0,-6 18 0 0,9-26 0 16,0 0 0-16,-9 35 0 0,0 5 0 0,9-40 1 0,0 0-1 16,-7 45 1-16,5 3-1 0,2-48 2 15,0 0-2-15,6 44 3 0,4-10-3 0,-10-34 5 0,0 0-5 16,18 31 6-16,8-1-6 0,-26-30 6 0,0 0-6 16,41 26 7-16,22-9-7 0,-63-17 7 0,0 0-7 15,74 3 7-15,6-18-7 0,-80 15 10 0,0 0-10 0,81-35 10 16,6-15-10-16,-87 50 12 0,0 0-12 0,86-78 12 15,4-26-12-15,-90 104 15 0,0 0-15 0,85-121 16 16,-8-17-16-16,-77 138 14 0,0 0-14 0,73-147 14 16,1-13-14-16,-74 160 13 0,0 0-13 0,70-161 13 15,-4-1-13-15,-66 162 13 0,0 0-13 0,51-144 14 16,-12 28-14-16,-39 116 10 0,0 0-10 0,28-93 10 16,-12 11-10-16,-16 82 8 0,0 0-8 0,9-62 8 15,-6 26-8-15,-3 36 7 0,0 0-7 0,-7-16 8 0,-11 21-8 16,18-5 7-16,0 0-7 0,-31 33 8 0,-15 30-8 15,46-63 7-15,0 0-7 0,-53 81 8 0,-7 16-8 16,60-97 6-16,0 0-6 0,-57 118 7 0,8 27-7 16,49-145 5-16,0 0-5 0,-46 164 6 0,4 15-6 15,42-179 5-15,0 0-5 0,-30 169 6 0,21-22-6 16,9-147 5-16,0 0-5 0,7 123 6 0,14-21-6 16,-21-102 7-16,0 0-7 0,28 78 8 0,4-19-8 0,-32-59 7 15,0 0-7-15,41 38 8 0,6-15-8 0,-47-23 5 16,0 0-5-16,57 1 6 0,12-18-6 0,-69 17 5 15,0 0-5-15,67-45 6 0,3-35-6 0,-70 80 6 0,0 0-6 16,74-100 6-16,4-19-6 0,-78 119 5 0,0 0-5 16,85-135 5-16,14-28-5 0,-99 163 5 15,0 0-5-15,90-166 6 0,-14 17-6 0,-76 149 4 0,0 0-4 16,61-125 5-16,-13 41-5 0,-48 84 4 0,0 0-4 0,37-64 4 16,-7 17-4-16,-30 47 3 0,0 0-3 15,19-33 4-15,-8 19-4 0,-11 14 2 0,0 0-2 0,0 0 3 16,-18 10-3-16,18-10 2 0,0 0-2 0,-28 28 3 15,-16 22-3-15,44-50 2 0,0 0-2 0,-55 73 2 16,-6 24-2-16,61-97 1 0,0 0-1 0,-69 114 1 16,-5 11-1-16,74-125 1 0,0 0-1 0,-74 130 1 15,8 1-1-15,66-131 0 0,0 0 0 0,-53 130 1 16,16-16-1-16,37-114 0 0,0 0 0 0,-23 100 0 16,18-18 0-16,5-82-1 0,0 0 1 0,2 62-1 15,3-26 1-15,-5-36-6 0,0 0 6 0,30 26-5 16,32-5 5-16,1 0-1437 0</inkml:trace>
  <inkml:trace contextRef="#ctx0" brushRef="#br0" timeOffset="129005.84">32078 13791 975 0,'0'0'0'0,"0"0"0"0,-9 0 0 16,9 0 6-16,0 0-6 0,-11 7 7 0,-3 7-7 0,14-14 6 15,0 0-6-15,-14 19 6 0,0 7-6 0,14-26 17 16,0 0-17-16,-10 31 17 0,6 5-17 0,4-36 17 16,0 0-17-16,0 33 18 0,5-11-18 0,-5-22 26 0,0 0-26 15,7 18 26-15,2-6-26 0,-9-12 30 16,0 0-30-16,32 3 31 0,40-6-31 0,-72 3 29 16,0 0-29-16,85-21 29 0,1-12-29 0,-86 33 33 0,0 0-33 15,85-40 33-15,-9-3-33 0,-76 43 33 0,0 0-33 0,76-45 33 16,-2 5-33-16,-74 40 27 0,0 0-27 0,64-38 27 15,-17 4-27-15,-47 34 31 0,0 0-31 0,36-26 31 16,-15 14-31-16,-21 12 28 0,0 0-28 0,14-6 29 16,-5 5-29-16,-9 1 27 0,0 0-27 0,0 8 28 15,-9 13-28-15,9-21 26 0,0 0-26 0,-14 31 26 16,-6 7-26-16,20-38 22 0,0 0-22 0,-21 49 23 16,-2 13-23-16,23-62 18 0,0 0-18 0,-21 76 19 15,5 14-19-15,16-90 15 0,0 0-15 0,-14 92 16 16,2 1-16-16,12-93 13 0,0 0-13 0,-16 96 13 0,-5 9-13 15,21-105 17-15,0 0-17 0,-32 99 17 16,-11-18-17-16,43-81 19 0,0 0-19 0,-56 69 19 0,-15-13-19 16,71-56 21-16,0 0-21 0,-91 36 21 0,-24-19-21 15,115-17 16-15,0 0-16 0,-125 4 16 0,-15-18-16 16,140 14 12-16,0 0-12 0,-137-45 12 0,-1-43-12 16,2-1-1411-16</inkml:trace>
  <inkml:trace contextRef="#ctx0" brushRef="#br0" timeOffset="129831.43">29085 15489 505 0,'0'0'0'0,"0"0"0"16,-34-2 0-16,34 2 0 0,0 0 0 0,-28-4 1 15,5 1-1-15,23 3 2 0,0 0-2 0,-14-5 2 16,14 5-2-16,0 0 17 0,0 0-17 0,2-12 17 16,19 5-17-16,-21 7 22 0,0 0-22 0,44-7 23 15,32-4-23-15,-76 11 30 0,0 0-30 0,101-15 30 16,26-6-30-16,-127 21 33 0,0 0-33 0,157-23 33 15,32-2-33-15,-189 25 55 0,0 0-55 0,232-32 56 16,42-4-56-16,-274 36 57 0,0 0-57 0,289-35 57 16,13 3-57-16,-302 32 57 0,0 0-57 0,307-28 58 0,2 4-58 15,-309 24 87-15,0 0-87 0,309-18 87 0,-13 11-87 16,-296 7 86-16,0 0-86 0,265-1 87 0,-30 2-87 16,-235-1 84-16,0 0-84 0,203 6 84 0,-25 4-84 15,-178-10 70-15,0 0-70 0,138 10 70 0,-36-3-70 16,-102-7 59-16,0 0-59 0,74 2 59 0,-24-5-59 15,-50 3 40-15,0 0-40 0,37-13 40 0,-14-9-40 0,-23 22 22 16,0 0-22-16,-4-42 23 0,-28-22-23 0,0 2-1405 16</inkml:trace>
  <inkml:trace contextRef="#ctx0" brushRef="#br0" timeOffset="133465.19">26627 13007 1031 0,'0'0'0'0,"0"0"0"16,-32-14 0-16,32 14 14 0,0 0-14 0,-43-14 14 16,-17 0-14-16,60 14 36 0,0 0-36 0,-75-10 36 15,-12 8-36-15,87 2 28 0,0 0-28 0,-99 4 29 16,-14 4-29-16,113-8 13 0,0 0-13 0,-118 19 14 16,-5 14-14-16,123-33 10 0,0 0-10 0,-131 44 10 0,-10 11-10 15,141-55 6-15,0 0-6 0,-143 69 6 0,0 12-6 16,143-81 8-16,0 0-8 0,-140 109 9 0,1 40-9 15,139-149 10-15,0 0-10 0,-131 179 10 0,11 30-10 16,120-209 11-16,0 0-11 0,-104 227 12 0,18 10-12 16,86-237 10-16,0 0-10 0,-53 225 10 0,35-18-10 15,18-207 9-15,0 0-9 0,25 182 10 0,47-40-10 16,-72-142 6-16,0 0-6 0,110 119 6 0,26-22-6 16,-136-97 6-16,0 0-6 0,162 76 6 0,23-22-6 0,-185-54 7 15,0 0-7-15,194 35 7 0,8-16-7 0,-202-19 7 16,0 0-7-16,203 5 8 0,-4-10-8 15,-199 5 8-15,0 0-8 0,191-24 8 0,-10-16-8 0,-181 40 9 16,0 0-9-16,164-61 10 0,-17-17-10 0,-147 78 12 16,0 0-12-16,132-83 13 0,-17-10-13 0,-115 93 22 0,0 0-22 15,102-111 23-15,-17-21-23 0,-85 132 29 0,0 0-29 16,71-147 30-16,-17-14-30 0,-54 161 32 0,0 0-32 0,29-162 32 16,-28 1-32-16,-1 161 42 0,0 0-42 0,-28-156 42 15,-34 11-42-15,62 145 38 0,0 0-38 0,-102-134 39 16,-52 20-39-16,154 114 30 0,0 0-30 0,-194-97 31 15,-33 18-31-15,227 79 25 0,0 0-25 0,-239-57 26 16,1 25-26-16,238 32 21 0,0 0-21 0,-210-20 22 16,39 2-22-16,0-2-1398 0</inkml:trace>
  <inkml:trace contextRef="#ctx0" brushRef="#br0" timeOffset="134711.49">29247 15205 763 0,'0'0'0'0,"0"0"0"15,48-14 0-15,-48 14 38 0,0 0-38 0,65-19 38 16,32-7-38-16,-97 26 116 0,0 0-116 0,126-31 116 16,46-6-116-16,-172 37 97 0,0 0-97 0,232-43 98 15,55 0-98-15,-287 43 75 0,0 0-75 0,337-47 75 16,41-3-75-16,-378 50 46 0,0 0-46 0,388-55 46 0,1-4-46 15,-389 59 25-15,0 0-25 0,368-61 26 0,-16-5-26 16,-352 66 19-16,0 0-19 0,312-84 19 0,-30-24-19 16,1-1-1138-16</inkml:trace>
  <inkml:trace contextRef="#ctx0" brushRef="#br0" timeOffset="135865.56">31008 14743 863 0,'0'0'0'0,"0"0"0"0,0 0 0 16,0 0 35-16,0 0-35 0,4-21 35 0,3 7-35 15,-7 14 65-15,0 0-65 0,9-17 65 0,3-2-65 16,-12 19 55-16,0 0-55 0,14-16 55 0,0 6-55 16,-14 10 43-16,0 0-43 0,13-7 44 0,-6 5-44 15,-7 2 25-15,0 0-25 0,0 0 26 0,9 0-26 16,-9 0 24-16,0 0-24 0,10 17 24 0,18 32-24 15,-28-49 18-15,0 0-18 0,30 73 19 0,-3 27-19 16,-27-100 17-16,0 0-17 0,23 116 18 0,-4 14-18 16,-19-130 14-16,0 0-14 0,13 140 15 0,-10 2-15 0,-3-142 18 0,0 0-18 15,-5 152 19-15,-13 19-19 0,18-171 23 16,0 0-23-16,-30 175 23 0,-12-2-23 0,42-173 21 0,0 0-21 16,-55 170 22-16,-15-8-22 0,70-162 18 0,0 0-18 15,-89 153 18-15,-20-6-18 0,109-147 13 0,0 0-13 16,-141 138 14-16,-27-10-14 0,168-128 13 0,0 0-13 0,-198 109 13 15,-29-24-13-15,227-85 15 0,0 0-15 0,-254 64 16 16,-18-19-16-16,272-45 15 0,0 0-15 0,-286 33 16 16,-5-14-16-16,291-19 16 0,0 0-16 0,-279 9 16 15,16-9-16-15,263 0 42 0,0 0-42 0,-238-9 42 16,37-12-42-16,201 21 58 0,0 0-58 0,-172-29 58 16,24-7-58-16,148 36 52 0,0 0-52 0,-120-40 52 15,27-4-52-15,93 44 45 0,0 0-45 0,-73-43 45 16,19 2-45-16,54 41 36 0,0 0-36 0,-39-38 36 15,21 3-36-15,18 35 16 0,0 0-16 0,2-29 17 16,19 1-17-16,-21 28 7 0,0 0-7 0,35-24 7 0,11 3-7 16,-46 21 2-16,0 0-2 0,50-17 2 0,-1-1-2 15,-49 18-3-15,0 0 3 0,50-24-2 0,4-12 2 16,1-1-1651-16</inkml:trace>
  <inkml:trace contextRef="#ctx0" brushRef="#br0" timeOffset="136317.07">27712 16195 1155 0,'0'0'0'15,"-11"8"0"-15,-13 15 0 0,24-23 14 0,0 0-14 16,-32 29 15-16,-11 11-15 0,43-40 13 0,0 0-13 0,-54 45 13 16,-15 5-13-16,69-50 29 0,0 0-29 0,-79 64 30 15,-13 17-30-15,92-81 18 0,0 0-18 0,-97 92 18 16,5 3-18-16,92-95 12 0,0 0-12 0,-88 90 13 15,-1-1-13-15,89-89 13 0,0 0-13 0,-72 79 13 16,24-10-13-16,48-69 13 0,0 0-13 0,-30 59 14 16,20-15-14-16,10-44 13 0,0 0-13 0,16 41 14 0,30 8-14 15,-46-49 14-15,0 0-14 0,61 48 15 0,15-5-15 16,-76-43 13-16,0 0-13 0,87 42 14 0,12-2-14 16,-99-40 19-16,0 0-19 0,105 39 20 0,1-2-20 15,-106-37 21-15,0 0-21 0,104 40 22 0,-5-2-22 16,-99-38 21-16,0 0-21 0,90 34 21 0,-12-4-21 15,-78-30 19-15,0 0-19 0,60 17 20 0,-28-15-20 0,-1-1-1162 16</inkml:trace>
  <inkml:trace contextRef="#ctx0" brushRef="#br0" timeOffset="137413.76">24452 12862 606 0,'0'0'0'16,"0"0"0"-16,0 0 0 0,0 0 9 0,0 0-9 0,-28 12 9 16,-14 1-9-16,42-13 28 0,0 0-28 15,-57 20 29-15,-8-1-29 0,65-19 44 0,0 0-44 0,-74 24 45 16,-18 12-45-16,92-36 44 0,0 0-44 0,-102 49 45 16,-16 16-45-16,118-65 25 0,0 0-25 0,-133 75 26 15,-8-1-26-15,141-74 27 0,0 0-27 0,-166 94 27 16,-17 22-27-16,183-116 25 0,0 0-25 0,-205 121 26 15,-14 0-26-15,219-121 24 0,0 0-24 0,-215 109 25 16,5-12-25-16,210-97 38 0,0 0-38 0,-196 83 38 16,16-16-38-16,180-67 46 0,0 0-46 0,-155 54 46 15,26-14-46-15,129-40 36 0,0 0-36 0,-111 29 36 16,17-6-36-16,94-23 43 0,0 0-43 0,-76 14 44 16,25-4-44-16,51-10 39 0,0 0-39 0,-39 3 39 0,21-4-39 15,18 1 27-15,0 0-27 0,2-14 28 0,21-19-28 16,-3 2-1083-16</inkml:trace>
  <inkml:trace contextRef="#ctx0" brushRef="#br0" timeOffset="138658.11">27401 17134 942 0,'0'0'0'0,"-23"7"0"0,-45 14 0 0,68-21 33 16,0 0-33-16,-96 26 34 0,-11 3-34 0,107-29 79 0,0 0-79 15,-135 26 79-15,-20-3-79 0,155-23 78 0,0 0-78 16,-180 19 78-16,-25-7-78 0,205-12 56 0,0 0-56 16,-229 10 57-16,-27-1-57 0,256-9 29 0,0 0-29 0,-275 2 29 15,-15-9-29-15,290 7 19 0,0 0-19 0,-298-19 20 16,5-11-20-16,293 30 21 0,0 0-21 0,-289-45 21 16,-4-22-21-16,293 67 28 0,0 0-28 0,-291-81 29 15,5-9-29-15,286 90 30 0,0 0-30 0,-268-101 31 16,20-13-31-16,248 114 35 0,0 0-35 0,-213-121 35 15,36-12-35-15,177 133 34 0,0 0-34 0,-146-141 35 16,17-9-35-16,129 150 28 0,0 0-28 0,-93-165 28 16,26-11-28-16,67 176 19 0,0 0-19 0,-41-177 20 15,18 3-20-15,23 174 15 0,0 0-15 0,-9-158 16 16,6 18-16-16,3 140 11 0,0 0-11 0,0-130 11 16,-2 6-11-16,2 124 11 0,0 0-11 0,-4-111 12 0,-1 21-12 15,5 90 10-15,0 0-10 0,-9-83 11 0,-5 7-11 16,14 76 10-16,0 0-10 0,-16-71 10 0,0 5-10 15,16 66 11-15,0 0-11 0,-16-56 11 0,2 18-11 16,14 38 12-16,0 0-12 0,-14-27 12 0,7 9-12 16,7 18 13-16,0 0-13 0,-7-10 14 0,7 10-14 15,0 0 10-15,0 0-10 0,-10-5 11 0,2 5-11 0,8 0 10 16,0 0-10-16,0 0 10 0,-8 0-10 0,8 0 9 16,0 0-9-16,0 0 10 0,0 0-10 0,0 0 7 15,0 0-7-15,0 0 8 0,-7 0-8 0,7 0 6 16,0 0-6-16,0 0 6 0,0 0-6 0,0 0 4 15,0 0-4-15,0 0 4 0,0 0-4 0,0 0 4 16,0 0-4-16,0 0 4 0,0 0-4 0,0 0 2 0,0 0-2 16,0 0 3-16,-9 0-3 0,9 0 2 0,0 0-2 15,0 0 3-15,0 0-3 0,0 0 2 0,0 0-2 16,0 0 3-16,-6 8-3 0,6-8 3 0,0 0-3 16,-15 23 3-16,-15 25-3 0,30-48 3 0,0 0-3 0,-43 70 3 15,-17 21-3-15,60-91 2 0,0 0-2 0,-69 118 2 16,-8 29-2-16,77-147 1 0,0 0-1 0,-92 170 2 15,-16 22-2-15,108-192 0 0,0 0 0 0,-97 163 1 16,25-44-1-16,72-119 0 0,0 0 0 0,-46 76 1 16,21-33-1-16,25-43 0 0,0 0 0 0,-12 25 0 15,5-13 0-15,7-12 0 0,0 0 0 0,0 0 0 16,12-19 0-16,-12 19 0 0,0 0 0 0,14-35 0 16,8-20 0-16,-22 55 0 0,0 0 0 0,21-70 0 0,5-20 0 15,-26 90 0-15,0 0 0 0,37-91 0 0,13 8 0 16,-50 83 0-16,0 0 0 0,56-85 0 0,2-5 0 15,-58 90 0-15,0 0 0 0,62-92 0 0,2 4 0 16,-64 88 0-16,0 0 0 0,63-73 0 0,-1 18 0 16,-62 55-1-16,0 0 1 0,56-40 0 0,-6 12 0 15,-50 28-1-15,0 0 1 0,40-17-1 0,-8 10 1 16,-32 7-2-16,0 0 2 0,34 4-1 0,13 8 1 16,-47-12-9-16,0 0 9 0,57 15-8 0,22 3 8 15,-79-18-20-15,0 0 20 0,92 3-20 0,19-22 20 0,2 0-1585 16</inkml:trace>
  <inkml:trace contextRef="#ctx0" brushRef="#br0" timeOffset="140717.07">24325 12226 326 0,'0'0'0'0,"0"0"0"0,0 0 0 16,0 0 11-16,0 0-11 0,-24 18 12 0,11-11-12 15,13-7 43-15,0 0-43 0,-9 1 44 0,9-1-44 16,0 0 58-16,0 0-58 0,0 0 59 0,-5 4-59 16,5-4 59-16,0 0-59 0,0 0 59 0,0 0-59 15,0 0 40-15,0 0-40 0,0 0 41 0,-9-7-41 16,9 7 36-16,0 0-36 0,2-12 37 0,5-14-37 0,-7 26 37 15,0 0-37-15,16-37 37 0,9-2-37 0,-25 39 47 16,0 0-47-16,30-42 47 0,12 1-47 0,-42 41 48 16,0 0-48-16,46-44 48 0,9 1-48 0,-55 43 45 0,0 0-45 15,65-41 46-15,11 4-46 0,-76 37 50 0,0 0-50 16,72-31 50-16,-12 7-50 0,-60 24 46 0,0 0-46 16,46-17 46-16,-19 6-46 0,-27 11 37 0,0 0-37 15,15-7 37-15,-6 5-37 0,-9 2 32 16,0 0-32-16,0 0 32 0,7-5-32 0,-7 5 23 0,0 0-23 0,0 0 24 15,-12-7-24-15,12 7 18 0,0 0-18 0,-12-8 18 16,-2 1-18-16,14 7 9 0,0 0-9 0,-16-12 10 16,-6-7-10-16,1 0-1149 0</inkml:trace>
  <inkml:trace contextRef="#ctx0" brushRef="#br0" timeOffset="141046.34">24664 11361 975 0,'0'0'0'0,"18"-2"0"0,26 2 0 16,-44 0 14-16,0 0-14 0,48-3 14 0,3 6-14 16,-51-3 10-16,0 0-10 0,51 2 10 0,4 2-10 15,-55-4 0-15,0 0 0 0,58 7 0 0,0-1 0 16,-58-6 0-16,0 0 0 0,58 13 0 0,-5 4 0 0,-53-17 0 15,0 0 0-15,48 24 1 0,-7 7-1 16,-41-31 1-16,0 0-1 0,31 43 1 0,-15 9-1 0,-16-52 4 16,0 0-4-16,5 63 4 0,-15 16-4 0,10-79 7 15,0 0-7-15,-14 85 8 0,-11 2-8 0,25-87 12 0,0 0-12 16,-32 83 12-16,-7-12-12 0,39-71 14 0,0 0-14 16,-37 60 14-16,6-15-14 0,31-45 19 0,0 0-19 0,-27 37 20 15,10-15-20-15,17-22 24 0,0 0-24 16,-13 0 24-16,3-24-24 0,-1 0-831 0</inkml:trace>
  <inkml:trace contextRef="#ctx0" brushRef="#br0" timeOffset="141797.62">25578 10588 516 0,'0'0'0'0,"4"-9"0"0,3-17 0 0,-7 26 64 0,0 0-64 15,10-26 64-15,-1 9-64 0,-9 17 111 0,0 0-111 16,7-7 112-16,0 3-112 0,-7 4 20 0,0 0-20 16,16 12 21-16,5 20-21 0,-21-32 12 0,0 0-12 15,20 45 13-15,-15 10-13 0,-5-55 2 0,0 0-2 16,-7 74 3-16,-12 18-3 0,19-92 0 0,0 0 0 15,-32 102 1-15,-12 12-1 0,44-114 0 0,0 0 0 0,-44 116 1 16,0 11-1-16,44-127 4 0,0 0-4 0,-36 112 5 16,15-24-5-16,21-88 11 0,0 0-11 0,-9 73 11 15,16-12-11-15,-7-61 16 0,0 0-16 0,18 53 17 16,7-4-17-16,-25-49 18 0,0 0-18 0,30 38 18 16,5-14-18-16,-35-24 18 0,0 0-18 0,42 14 18 15,11-11-18-15,-53-3 15 0,0 0-15 0,60-10 15 16,4-16-15-16,-64 26 15 0,0 0-15 0,67-35 15 15,11-3-15-15,-78 38 7 0,0 0-7 0,77-43 7 0,-4 2-7 16,-73 41 4-16,0 0-4 0,60-45 4 0,-15-2-4 16,-45 47 1-16,0 0-1 0,36-47 2 0,-12 4-2 15,-24 43 0-15,0 0 0 0,16-36 1 0,-10 3-1 16,-6 33 0-16,0 0 0 0,-4-28 1 0,-5 7-1 16,9 21 1-16,0 0-1 0,-14-15 1 0,0 4-1 15,14 11 1-15,0 0-1 0,-19-5 1 0,-1 3-1 16,20 2 4-16,0 0-4 0,-17 9 4 0,-1 12-4 15,18-21 8-15,0 0-8 0,-16 31 8 0,2 5-8 16,14-36 12-16,0 0-12 0,-9 38 13 0,4 2-13 16,5-40 12-16,0 0-12 0,2 33 13 0,3-14-13 15,-5-19 12-15,0 0-12 0,10 16 12 0,8 3-12 0,-18-19 13 0,0 0-13 16,23 13 13-16,5-4-13 0,-28-9 7 0,0 0-7 16,34 5 7-16,3-1-7 0,-37-4 4 0,0 0-4 15,42-5 5-15,2-9-5 0,-44 14 3 0,0 0-3 16,39-26 4-16,-7-21-4 0,0 2-931 0</inkml:trace>
  <inkml:trace contextRef="#ctx0" brushRef="#br0" timeOffset="142788.6">26409 10068 583 0,'0'0'0'0,"0"0"0"0,0 0 0 16,0 0 8-16,0 0-8 0,8 42 9 0,-1 36-9 15,-7-78 20-15,0 0-20 0,0 105 20 0,-13 20-20 16,13-125 22-16,0 0-22 0,-19 133 23 0,-2 4-23 16,21-137 17-16,0 0-17 0,-20 142 17 0,6-4-17 0,14-138 12 15,0 0-12-15,-9 130 12 0,9-17-12 0,0-113 20 16,0 0-20-16,9 100 20 0,9-22-20 0,-18-78 24 16,0 0-24-16,21 57 24 0,-5-26-24 0,-16-31 33 0,0 0-33 15,16 17 33-15,5-6-33 0,-21-11 40 0,0 0-40 16,26 0 41-16,8-19-41 0,-34 19 38 0,0 0-38 15,32-38 38-15,-6-23-38 0,-26 61 42 0,0 0-42 0,27-64 42 16,1-5-42-16,-28 69 29 0,0 0-29 0,33-62 30 16,1 8-30-16,-34 54 20 0,0 0-20 0,39-42 20 15,5 8-20-15,-44 34 14 0,0 0-14 0,51-26 14 16,7 10-14-16,-58 16 7 0,0 0-7 0,55-5 7 16,-6 14-7-16,-49-9 4 0,0 0-4 0,46 17 4 15,-3 14-4-15,-43-31 2 0,0 0-2 0,38 36 2 16,-4 4-2-16,-34-40 1 0,0 0-1 0,19 50 2 15,-12 9-2-15,-7-59 1 0,0 0-1 0,-5 59 1 16,-11-3-1-16,16-56 2 0,0 0-2 0,-28 45 3 16,-14-11-3-16,42-34 4 0,0 0-4 0,-59 24 4 15,-18-6-4-15,77-18 6 0,0 0-6 0,-78 12 7 16,6-9-7-16,72-3 12 0,0 0-12 0,-60-2 12 0,16-10-12 16,44 12 16-16,0 0-16 0,-32-26 16 0,9-22-16 15,23 48 19-15,0 0-19 0,-12-73 19 0,8-36-19 16,-1 0-1002-16</inkml:trace>
  <inkml:trace contextRef="#ctx0" brushRef="#br0" timeOffset="143627.24">27608 11038 807 0,'0'0'0'0,"0"0"0"16,-21-2 0-16,21 2 24 0,0 0-24 0,-20-4 25 15,-1 8-25-15,21-4 55 0,0 0-55 0,-19 0 56 16,4 2-56-16,15-2 61 0,0 0-61 0,-8 1 61 16,8-1-61-16,0 0 31 0,0 0-31 0,0 9 32 0,0-9-32 15,0 0 20-15,0 0-20 0,19-4 20 0,22 1-20 16,-41 3 15-16,0 0-15 0,51-5 16 0,7-6-16 15,-58 11 12-15,0 0-12 0,64-12 13 0,6-2-13 16,-70 14 11-16,0 0-11 0,71-15 11 0,-2-1-11 16,-69 16 17-16,0 0-17 0,70-8 18 0,-1 8-18 0,-69 0 20 15,0 0-20-15,62 5 20 0,-13 9-20 0,-49-14 22 16,0 0-22-16,37 12 22 0,-19-7-22 0,0-2-982 16</inkml:trace>
  <inkml:trace contextRef="#ctx0" brushRef="#br0" timeOffset="145354.63">29824 9757 695 0,'0'0'0'0,"0"0"0"0,0 0 0 0,0 0 24 0,0 0-24 15,0 0 24-15,4-17-24 0,-4 17 48 0,0 0-48 0,7 5 49 16,7 10-49-16,-14-15 59 0,0 0-59 0,14 32 60 16,-5 18-60-16,-9-50 54 0,0 0-54 0,2 67 55 15,-6 21-55-15,4-88 28 0,0 0-28 0,-3 99 29 16,1 1-29-16,2-100 24 0,0 0-24 0,7 113 24 15,11 8-24-15,-18-121 25 0,0 0-25 0,28 123 25 16,11-4-25-16,-39-119 22 0,0 0-22 0,42 118 22 16,-3-5-22-16,-39-113 16 0,0 0-16 0,28 102 16 15,-10-26-16-15,-1-4-915 0</inkml:trace>
  <inkml:trace contextRef="#ctx0" brushRef="#br0" timeOffset="145572.64">30387 9978 1054 0,'0'0'0'0,"0"0"0"0,2-8 0 16,-2 8 19-16,0 0-19 0,4-11 19 0,-4 11-19 16,0 0 39-16,0 0-39 0,8 0 40 0,1 11-40 15,-9-11 27-15,0 0-27 0,9 17 28 0,0 16-28 0,-9-33 13 16,0 0-13-16,0 38 13 0,-13 4-13 0,13-42 5 15,0 0-5-15,-26 39 6 0,-16 1-6 0,1 0-888 16</inkml:trace>
  <inkml:trace contextRef="#ctx0" brushRef="#br0" timeOffset="145762.14">30142 10318 897 0,'0'0'0'0,"-23"10"0"0,-41 19 0 0,64-29 8 0,0 0-8 15,-72 37 8-15,3-1-8 0,69-36 3 0,0 0-3 16,-60 30 4-16,14-5-4 0,46-25 39 0,0 0-39 16,-31 25 39-16,9-3-39 0,22-22 54 0,0 0-54 0,-10 21 54 15,12-2-54-15,-2-19 53 0,0 0-53 0,17 19 54 16,15 5-54-16,-32-24 47 0,0 0-47 0,49 23 48 15,24-1-48-15,-73-22 41 0,0 0-41 0,81 21 41 16,7 3-41-16,-88-24 25 0,0 0-25 0,92 24 26 16,-2-6-26-16,-90-18 19 0,0 0-19 0,88 19 19 15,2-4-19-15,-90-15 10 0,0 0-10 0,81 12 10 16,-15 1-10-16,-66-13 1 0,0 0-1 0,60 0 1 16,-9-11-1-16,0 1-1066 0</inkml:trace>
  <inkml:trace contextRef="#ctx0" brushRef="#br0" timeOffset="146586.85">31051 10127 774 0,'0'0'0'0,"-7"2"0"0,-11 5 0 0,18-7 20 0,0 0-20 16,-25 10 21-16,-5 1-21 0,30-11 50 0,0 0-50 15,-31 8 50-15,-1 4-50 0,32-12 46 0,0 0-46 16,-34 18 47-16,-3 4-47 0,37-22 23 0,0 0-23 16,-33 31 24-16,1 9-24 0,32-40 19 0,0 0-19 15,-27 54 20-15,6 15-20 0,21-69 11 0,0 0-11 16,-12 73 12-16,8-6-12 0,4-67 8 0,0 0-8 0,9 56 9 15,12-15-9-15,-21-41 6 0,0 0-6 0,36 31 7 16,15-5-7-16,-51-26 5 0,0 0-5 0,60 16 5 16,12-20-5-16,-72 4 6 0,0 0-6 0,76-15 6 15,-4-13-6-15,-72 28 13 0,0 0-13 0,69-36 13 16,-5-9-13-16,-64 45 25 0,0 0-25 0,49-57 26 16,-19-11-26-16,-30 68 33 0,0 0-33 0,7-67 33 15,-23 11-33-15,16 56 40 0,0 0-40 0,-35-48 41 16,-16 8-41-16,51 40 38 0,0 0-38 0,-64-26 39 15,-6 12-39-15,70 14 25 0,0 0-25 0,-76-3 25 0,-3 8-25 16,79-5 15-16,0 0-15 0,-73 0 16 0,22-14-16 16,-2 0-1104-16</inkml:trace>
  <inkml:trace contextRef="#ctx0" brushRef="#br0" timeOffset="148027.14">31331 9082 964 0,'0'0'0'0,"0"0"0"16,0 0 0-16,0 0 17 0,0 0-17 0,0 0 18 15,0 0-18-15,0 0 38 0,0 0-38 0,0 0 39 16,13 45-39-16,-13-45 38 0,0 0-38 0,7 47 38 16,3 13-38-16,-10-60 22 0,0 0-22 0,9 69 23 0,-2 8-23 15,-7-77 15-15,0 0-15 0,7 84 15 0,4 22-15 16,-11-106 9-16,0 0-9 0,12 106 9 16,-1-4-9-16,-11-102 9 0,0 0-9 0,14 97 10 0,4-7-10 15,-18-90 10-15,0 0-10 0,21 81 11 0,2-19-11 16,-23-62 15-16,0 0-15 0,19 43 16 0,-7-17-16 15,-12-26 20-15,0 0-20 0,9 14 21 0,-2-9-21 0,-7-5 27 16,0 0-27-16,13-3 28 0,11-9-28 0,-24 12 30 16,0 0-30-16,34-24 30 0,3-13-30 0,-37 37 26 0,0 0-26 15,42-45 26-15,-1-3-26 0,-41 48 23 16,0 0-23-16,34-43 23 0,-8 17-23 0,-26 26 18 16,0 0-18-16,19-19 19 0,-4 8-19 0,-15 11 15 0,0 0-15 15,10-5 15-15,-3 3-15 0,-7 2 13 16,0 0-13-16,9 0 13 0,2 4-13 0,-11-4 7 0,0 0-7 0,17 15 7 15,6 18-7-15,-23-33 4 0,0 0-4 0,25 40 4 16,-6 2-4-16,-19-42 1 0,0 0-1 16,18 32 2-16,0-2-2 0,-18-30 1 0,0 0-1 0,17 22 1 15,1-6-1-15,-18-16 0 0,0 0 0 0,26 9 1 16,15-3-1-16,-41-6 0 0,0 0 0 0,48 0 1 16,6-10-1-16,-54 10 0 0,0 0 0 0,55-19 0 15,-7-5 0-15,-48 24 0 0,0 0 0 0,44-33 0 16,-4-7 0-16,-40 40 0 0,0 0 0 0,36-43 1 15,-8 0-1-15,-28 43 0 0,0 0 0 0,23-49 0 16,-6 6 0-16,-17 43 0 0,0 0 0 0,13-42 0 16,-6-3 0-16,-7 45 0 0,0 0 0 0,2-45 0 0,-8 2 0 15,6 43-1-15,0 0 1 0,-8-43 0 0,-5 8 0 16,13 35-2-16,0 0 2 0,-14-27-2 0,-4 8 2 16,18 19-3-16,0 0 3 0,-21-9-3 0,-7 9 3 15,28 0-4-15,0 0 4 0,-35 9-4 0,-9 13 4 16,44-22-4-16,0 0 4 0,-50 33-3 0,1 7 3 15,49-40-4-15,0 0 4 0,-44 43-3 0,10 0 3 0,34-43-3 16,0 0 3-16,-26 40-3 0,12-4 3 0,14-36-2 16,0 0 2-16,-6 32-1 0,8-7 1 0,-2-25-1 15,0 0 1-15,7 18-1 0,4-6 1 0,-11-12-1 0,0 0 1 16,21 10 0-16,11-3 0 0,-32-7 0 0,0 0 0 16,44 2 0-16,10-11 0 0,-54 9 0 15,0 0 0-15,53-17 0 0,-10 0 0 0,-43 17 0 0,0 0 0 16,37-23 0-16,-5-3 0 0,-32 26 0 0,0 0 0 15,28-24 1-15,-9 5-1 0,-19 19 2 0,0 0-2 0,14-14 2 16,-3 4-2-16,-11 10 4 0,0 0-4 16,9-5 4-16,-9 5-4 0,0 0 4 0,0 0-4 15,10 5 4-15,-3 12-4 0,-7-17 3 0,0 0-3 0,9 29 3 16,2 10-3-16,-11-39 1 0,0 0-1 0,19 43 1 16,11 5-1-16,-30-48 0 0,0 0 0 0,41 40 0 15,6-21 0-15,-1 0-1198 0</inkml:trace>
  <inkml:trace contextRef="#ctx0" brushRef="#br0" timeOffset="149018.87">33131 10304 678 0,'0'0'0'0,"0"0"28"0,0 0-28 0,34-5 29 16,-4 3-29-16,-30 2 55 0,0 0-55 0,25 0 55 15,-4 2-55-15,-21-2 53 0,0 0-53 0,17 6 53 16,-1 1-53-16,-16-7 58 0,0 0-58 0,14 9 59 16,-1 8-59-16,-13-17 37 0,0 0-37 0,3 26 38 15,-11 7-38-15,8-33 27 0,0 0-27 0,-29 42 27 0,-22 10-27 16,51-52 27-16,0 0-27 0,-78 55 27 0,-26 6-27 16,104-61 42-16,0 0-42 0,-127 65 43 15,-28 8-43-15,155-73 42 0,0 0-42 0,-194 90 43 0,-37 17-43 16,231-107 39-16,0 0-39 0,-253 109 40 0,-15-7-40 15,268-102 46-15,0 0-46 0,-265 97 46 0,17-7-46 16,248-90 43-16,0 0-43 0,-230 70 44 0,18-22-44 0,212-48 39 16,0 0-39-16,-185 29 40 0,14-15-40 15,171-14 42-15,0 0-42 0,-143-1 43 0,32-15-43 0,111 16 41 16,0 0-41-16,-92-36 41 0,18-25-41 0,74 61 26 0,0 0-26 16,-57-76 27-16,13-24-27 0,0 1-1424 15</inkml:trace>
  <inkml:trace contextRef="#ctx0" brushRef="#br0" timeOffset="151765.68">25995 10624 1143 0,'0'0'0'0,"0"0"0"16,0 0 0-16,0 0 16 0,0 0-16 0,-18 2 17 16,4-1-17-16,14-1 22 0,0 0-22 0,-12 4 23 15,-1 1-23-15,13-5 13 0,0 0-13 0,-12 7 14 0,0 2-14 16,12-9 3-16,0 0-3 0,-11 8 3 0,4-1-3 15,7-7 0-15,0 0 0 0,-12 11 1 0,-3 4-1 16,15-15 0-16,0 0 0 0,-15 19 0 0,-5 4 0 16,20-23-1-16,0 0 1 0,-19 22 0 0,5 2 0 15,14-24 1-15,0 0-1 0,-11 25 2 0,6-5-2 16,5-20 12-16,0 0-12 0,2 21 12 0,6 2-12 16,-8-23 21-16,0 0-21 0,14 22 22 0,9-8-22 15,-23-14 25-15,0 0-25 0,34 9 26 0,15-9-26 0,-49 0 26 16,0 0-26-16,52-4 26 0,-7-8-26 0,-45 12 23 15,0 0-23-15,41-21 23 0,-4-10-23 0,-37 31 20 16,0 0-20-16,34-36 21 0,-13-1-21 0,-21 37 31 0,0 0-31 16,10-36 31-16,-11-2-31 0,1 38 35 0,0 0-35 15,-7-38 35-15,-2 2-35 0,9 36 35 16,0 0-35-16,-9-25 35 0,4 17-35 0,5 8 29 0,0 0-29 0,-4 15 29 16,1 27-29-16,-1 1-1271 0</inkml:trace>
  <inkml:trace contextRef="#ctx0" brushRef="#br0" timeOffset="153417.79">25164 12598 830 0,'0'0'0'0,"0"0"0"0,0 0 0 0,0 0 8 16,0 0-8-16,0 0 8 0,0 0-8 15,0 0 44-15,0 0-44 0,0 0 44 0,0 0-44 0,0 0 59 16,0 0-59-16,0 0 59 0,1-22-59 0,-1 22 47 16,0 0-47-16,13-10 47 0,6-8-47 0,-19 18 32 15,0 0-32-15,27-20 32 0,10-6-32 0,-37 26 25 0,0 0-25 16,53-32 26-16,26-7-26 0,-79 39 26 0,0 0-26 16,95-51 27-16,22-11-27 0,-117 62 28 0,0 0-28 15,137-69 28-15,29-2-28 0,-166 71 32 0,0 0-32 0,193-71 32 16,18 4-32-16,-211 67 42 15,0 0-42-15,216-66 42 0,-8 0-42 0,-208 66 48 0,0 0-48 0,183-61 49 16,-25 9-49-16,-158 52 49 0,0 0-49 0,123-41 49 16,-26 10-49-16,-97 31 56 0,0 0-56 0,67-21 57 15,-31 9-57-15,-36 12 68 0,0 0-68 0,21-10 68 16,-9-1-68-16,-12 11 62 0,0 0-62 0,-2-12 62 16,-15-2-62-16,17 14 52 0,0 0-52 0,-29-14 53 15,-13 1-53-15,42 13 37 0,0 0-37 0,-51-9 38 16,-9 11-38-16,0-1-1640 0</inkml:trace>
  <inkml:trace contextRef="#ctx0" brushRef="#br0" timeOffset="155262.94">33170 9819 931 0,'0'0'0'0,"0"0"25"16,0 0-25-16,0 0 26 0,0 0-26 15,0 0 34-15,0 0-34 0,0 0 35 0,0 0-35 0,0 0 25 16,0 0-25-16,0 0 25 0,-17 12-25 0,17-12 21 16,0 0-21-16,-23 5 22 0,0 4-22 0,23-9 13 15,0 0-13-15,-18 11 14 0,7-1-14 0,11-10 11 16,0 0-11-16,-1 15 12 0,6 10-12 0,-5-25 10 0,0 0-10 15,12 40 10-15,6 11-10 0,-18-51 7 0,0 0-7 16,18 64 8-16,-2 7-8 0,-16-71 12 0,0 0-12 16,3 80 12-16,-21 13-12 0,18-93 15 0,0 0-15 15,-31 96 16-15,-12 2-16 0,43-98 16 0,0 0-16 0,-49 89 17 16,-1-29-17-16,50-60 9 0,0 0-9 0,-49 36 10 16,-2-30-10-16,0 1-942 0</inkml:trace>
  <inkml:trace contextRef="#ctx0" brushRef="#br0" timeOffset="170504.34">32937 9667 473 0,'0'0'0'15,"0"0"30"-15,0 0-30 0,0 0 30 0,0 0-30 16,0 0 44-16,0 0-44 0,0 0 45 0,18 33-45 16,-18-33 42-16,0 0-42 0,9 27 43 0,1 1-43 15,-10-28 41-15,0 0-41 0,13 35 42 0,1 6-42 16,-14-41 32-16,0 0-32 0,14 50 32 0,2 9-32 15,-16-59 26-15,0 0-26 0,16 68 26 0,1 10-26 0,-17-78 22 16,0 0-22-16,14 78 22 0,-3-11-22 0,-11-67 29 16,0 0-29-16,7 68 30 0,-3-1-30 0,-4-67 25 0,0 0-25 15,-2 66 26-15,-7 1-26 0,9-67 22 0,0 0-22 16,-18 44 23-16,-12-41-23 0,0 2-769 0</inkml:trace>
  <inkml:trace contextRef="#ctx0" brushRef="#br0" timeOffset="172801.31">29297 14660 863 0,'0'0'0'0,"23"1"0"0,31 3 0 16,-54-4 22-16,0 0-22 0,76 0 22 0,21-5-22 16,-97 5 62-16,0 0-62 0,117-9 63 0,15-3-63 0,-132 12 57 15,0 0-57-15,145-12 58 0,14 1-58 0,-159 11 36 16,0 0-36-16,188-12 36 0,21-5-36 0,-209 17 24 16,0 0-24-16,222-16 25 0,13 6-25 0,-235 10 16 15,0 0-16-15,229-9 17 0,-5-1-17 0,-224 10 11 0,0 0-11 16,214-14 12-16,-17-7-12 0,1 1-933 0</inkml:trace>
  <inkml:trace contextRef="#ctx0" brushRef="#br0" timeOffset="173743.92">29734 11728 830 0,'0'0'0'0,"0"0"0"0,0 0 0 0,0 0 33 0,0 0-33 15,30-9 33-15,-7 1-33 0,-23 8 79 0,0 0-79 16,46-23 79-16,32-13-79 0,-78 36 77 0,0 0-77 16,99-47 77-16,17-5-77 0,-116 52 46 0,0 0-46 15,139-72 47-15,34-31-47 0,-173 103 33 0,0 0-33 16,200-102 33-16,15 9-33 0,-215 93 23 0,0 0-23 0,222-95 24 16,1-16-24-16,-223 111 25 0,0 0-25 0,219-102 25 15,-2 14-25-15,-217 88 26 0,0 0-26 0,212-87 27 16,-6 4-27-16,-206 83 26 0,0 0-26 0,192-85 26 15,-15-1-26-15,-177 86 36 0,0 0-36 0,159-75 37 16,-18 13-37-16,-141 62 38 0,0 0-38 0,129-66 39 16,-11-5-39-16,-118 71 19 0,0 0-19 0,95-69 19 15,-33-4-19-15,-62 73 10 0,0 0-10 0,32-81 10 16,-36-16-10-16,1-2-1273 0</inkml:trace>
  <inkml:trace contextRef="#ctx0" brushRef="#br0" timeOffset="183713.42">3009 4105 102 0,'0'0'0'0,"46"9"0"16,81 22 0-16,-127-31 0 0,0 0 0 0,162 33 1 15,18 3-1-15,-180-36 9 0,0 0-9 0,186 33 9 16,13-6-9-16,-199-27 13 0,0 0-13 0,203 18 14 16,9-3-14-16,-212-15 42 0,0 0-42 0,208 12 42 15,9-5-42-15,-217-7 36 0,0 0-36 0,217 2 36 16,5 2-36-16,-222-4 44 0,0 0-44 0,224 0 45 15,-6-4-45-15,-218 4 47 0,0 0-47 0,217-9 47 16,5-6-47-16,-222 15 44 0,0 0-44 0,221-21 44 16,-8-8-44-16,-213 29 46 0,0 0-46 0,208-37 46 0,-10-2-46 15,-198 39 46-15,0 0-46 0,185-40 47 0,-14-5-47 16,-171 45 40-16,0 0-40 0,159-45 41 0,-16-7-41 16,-143 52 37-16,0 0-37 0,133-64 38 15,-12-14-38-15,-121 78 29 0,0 0-29 0,108-73 29 0,-18 9-29 16,-90 64 17-16,0 0-17 0,69-64 18 0,-18-5-18 15,-51 69 16-15,0 0-16 0,35-73 16 0,-14-11-16 16,-21 84 19-16,0 0-19 0,9-85 20 0,-9 7-20 16,0 78 28-16,0 0-28 0,-9-76 28 0,-8-9-28 15,17 85 30-15,0 0-30 0,-23-85 31 0,-9-12-31 0,32 97 26 16,0 0-26-16,-40-92 27 0,-10 11-27 0,50 81 23 16,0 0-23-16,-55-85 24 0,-3-12-24 0,58 97 23 15,0 0-23-15,-58-93 23 0,3 5-23 0,55 88 23 0,0 0-23 16,-58-85 23-16,-11-3-23 0,69 88 18 0,0 0-18 15,-79-87 19-15,-4 2-19 0,83 85 18 0,0 0-18 16,-90-79 18-16,-4 10-18 0,94 69 15 0,0 0-15 0,-99-68 15 16,-10-5-15-16,109 73 13 0,0 0-13 0,-113-74 13 15,4-2-13-15,109 76 13 0,0 0-13 0,-117-69 14 16,-13 8-14-16,130 61 6 0,0 0-6 0,-136-55 6 16,0-6-6-16,136 61 1 0,0 0-1 0,-140-61 2 15,5-11-2-15,135 72 0 0,0 0 0 0,-150-66 0 16,-4 11 0-16,154 55-1 0,0 0 1 0,-157-45 0 15,-2 3 0-15,159 42-3 0,0 0 3 0,-157-36-2 16,-2 8 2-16,159 28-4 0,0 0 4 0,-171-24-3 16,-5 5 3-16,176 19-5 0,0 0 5 0,-182-9-5 15,-3 1 5-15,185 8-5 0,0 0 5 0,-186-7-4 0,1 1 4 16,185 6-4-16,0 0 4 0,-184 0-4 0,8 6 4 16,176-6-2-16,0 0 2 0,-173 10-1 0,-4 4 1 15,177-14-1-15,0 0 1 0,-174 22 0 0,-3 8 0 16,177-30 0-16,0 0 0 0,-176 36 0 0,5 9 0 15,171-45 0-15,0 0 0 0,-168 59 0 0,14 10 0 16,154-69 0-16,0 0 0 0,-148 76 1 0,7 2-1 0,141-78 1 16,0 0-1-16,-139 85 1 0,-1 15-1 0,140-100 1 15,0 0-1-15,-123 109 1 0,15 9-1 0,108-118 0 16,0 0 0-16,-104 125 0 0,5 17 0 0,99-142 0 0,0 0 0 16,-90 141 0-16,12 1 0 0,78-142 0 15,0 0 0-15,-63 141 0 0,13-3 0 0,50-138-1 16,0 0 1-16,-37 149-1 0,11 3 1 0,26-152-3 0,0 0 3 15,-14 151-3-15,10-15 3 0,4-136-6 0,0 0 6 16,6 134-5-16,11-13 5 0,-17-121-7 0,0 0 7 16,27 121-6-16,10-7 6 0,-37-114-7 0,0 0 7 0,44 116-7 15,14-7 7-15,-58-109-8 0,0 0 8 0,60 109-7 16,7-3 7-16,-67-106-5 0,0 0 5 0,78 105-5 16,3-8 5-16,-81-97-3 0,0 0 3 0,99 92-3 15,17-14 3-15,-116-78-4 0,0 0 4 0,124 64-3 16,10-7 3-16,-134-57-3 0,0 0 3 0,141 48-3 15,7-8 3-15,-148-40-4 0,0 0 4 0,163 24-3 16,10-12 3-16,-173-12-4 0,0 0 4 0,181-8-4 16,7-23 4-16,-3 1-1002 0</inkml:trace>
  <inkml:trace contextRef="#ctx0" brushRef="#br0" timeOffset="195302.27">6561 2845 247 0,'0'0'0'0,"36"4"0"0,55-1 0 16,-91-3 9-16,0 0-9 0,108 5 9 0,-7 2-9 16,-101-7 34-16,0 0-34 0,88 12 35 0,-16 5-35 15,-72-17 34-15,0 0-34 0,58 16 35 16,-20-7-35-16,-38-9 29 0,0 0-29 0,14 7 30 0,-14-7-30 15,0 0 22-15,0 0-22 0,-44 8 23 0,-34-8-23 16,78 0 15-16,0 0-15 0,-95-3 15 0,-22 3-15 16,117 0 12-16,0 0-12 0,-127 0 13 0,-23 0-13 15,150 0 9-15,0 0-9 0,-168 3 10 0,-20 6-10 0,188-9 13 16,0 0-13-16,-203 16 14 0,-2 1-14 0,205-17 12 16,0 0-12-16,-194 22 13 0,14-1-13 0,180-21 10 0,0 0-10 15,-157 21 10-15,33-6-10 0,124-15 8 0,0 0-8 16,-93 9 8-16,38-2-8 0,55-7 6 0,0 0-6 15,-32-3 7-15,15-4-7 0,17 7 5 0,0 0-5 16,22-21 5-16,51-21-5 0,-73 42 1 0,0 0-1 0,111-52 2 16,35 0-2-16,-146 52 1 0,0 0-1 0,184-57 2 15,42 2-2-15,-226 55 2 0,0 0-2 0,258-57 2 16,8 0-2-16,-266 57 0 0,0 0 0 0,258-52 1 16,-13 7-1-16,-245 45 1 0,0 0-1 0,221-31 2 15,-36 13-2-15,-185 18 6 0,0 0-6 0,150 0 6 16,-28 13-6-16,-122-13 11 0,0 0-11 0,81 24 11 15,-42 9-11-15,-39-33 10 0,0 0-10 0,-22 39 10 16,-59 10-10-16,81-49 7 0,0 0-7 0,-127 48 7 16,-49 1-7-16,176-49 5 0,0 0-5 0,-221 57 6 15,-36 12-6-15,257-69 2 0,0 0-2 0,-258 71 3 16,14-10-3-16,244-61 2 0,0 0-2 0,-213 48 2 16,42-12-2-16,171-36 1 0,0 0-1 0,-113 25 1 0,58-11-1 15,55-14 2-15,0 0-2 0,-7 3 2 0,51-8-2 16,-44 5 1-16,0 0-1 0,90-23 2 0,42-10-2 15,3-3-543-15</inkml:trace>
  <inkml:trace contextRef="#ctx0" brushRef="#br0" timeOffset="196610.89">3205 2951 281 0,'0'0'0'0,"62"-14"0"0,96-23 0 16,-158 37 2-16,0 0-2 0,189-36 2 0,2 8-2 16,-191 28 31-16,0 0-31 0,185-20 31 0,-21 4-31 15,-164 16 46-15,0 0-46 0,140-9 46 0,-38 9-46 0,-102 0 47 16,0 0-47-16,72 6 47 0,-31-3-47 0,-41-3 33 16,0 0-33-16,11 9 33 0,-34-1-33 0,23-8 24 15,0 0-24-15,-55 19 24 0,-40 6-24 0,95-25 18 0,0 0-18 16,-113 29 18-16,-18 6-18 0,131-35 12 15,0 0-12-15,-145 33 13 0,-8 3-13 0,153-36 8 0,0 0-8 16,-177 40 8-16,-3-7-8 0,180-33 10 16,0 0-10-16,-185 29 10 0,-6-1-10 0,191-28 13 15,0 0-13-15,-180 24 13 0,15 0-13 0,165-24 14 0,0 0-14 0,-145 19 14 16,27-5-14-16,118-14 11 0,0 0-11 0,-101 10 12 16,20-4-12-16,81-6 9 0,0 0-9 0,-62 0 9 15,27-4-9-15,35 4 6 0,0 0-6 0,-11-9 6 16,22-8-6-16,-11 17 4 0,0 0-4 0,35-22 5 15,18-4-5-15,-53 26 2 0,0 0-2 0,78-31 2 16,29-6-2-16,-107 37 0 0,0 0 0 0,124-36 1 16,19-9-1-16,-143 45 0 0,0 0 0 0,150-45 1 15,21 2-1-15,-171 43 1 0,0 0-1 0,185-40 1 16,-5 7-1-16,-180 33 2 0,0 0-2 0,173-24 2 16,-16-4-2-16,-157 28 5 0,0 0-5 0,136-17 5 0,-26 5-5 15,-110 12 10-15,0 0-10 0,84-7 10 0,-15 5-10 16,-69 2 9-16,0 0-9 0,50-4 10 0,-24 4-10 15,-26 0 10-15,0 0-10 0,11 4 10 0,-11-4-10 16,0 0 13-16,0 0-13 0,-25 12 13 0,-19 0-13 16,44-12 12-16,0 0-12 0,-67 12 12 0,-23 0-12 15,90-12 11-15,0 0-11 0,-106 13 11 0,-16 4-11 16,122-17 9-16,0 0-9 0,-139 28 9 0,-24 11-9 16,163-39 8-16,0 0-8 0,-199 50 9 0,-24 9-9 0,223-59 2 15,0 0-2-15,-232 54 2 0,-3-2-2 0,235-52 1 16,0 0-1-16,-231 52 1 0,8 1-1 0,223-53 0 0,0 0 0 15,-215 61 1-15,16 5-1 0,199-66 0 0,0 0 0 16,-180 67 1-16,35-6-1 0,145-61 0 0,0 0 0 16,-124 48 0-16,22-15 0 0,102-33-3 0,0 0 3 15,-81 28-2-15,26-11 2 0,-3 2-729 0</inkml:trace>
  <inkml:trace contextRef="#ctx0" brushRef="#br0" timeOffset="201189.25">3372 2743 415 0,'0'0'0'0,"0"0"0"0,0 0 0 15,0 0 6-15,0 0-6 0,0 0 7 0,-28 2-7 16,28-2 30-16,0 0-30 0,-21 7 31 0,2-4-31 16,19-3 39-16,0 0-39 0,-27 2 40 0,-5 5-40 0,32-7 31 15,0 0-31-15,-40 8 32 0,-10 4-32 0,50-12 23 16,0 0-23-16,-54 13 24 0,-13 2-24 0,67-15 18 16,0 0-18-16,-69 24 18 0,-7 13-18 0,76-37 11 0,0 0-11 15,-74 45 11-15,1 7-11 16,73-52 8-16,0 0-8 0,-75 60 8 0,-10-3-8 0,85-57 1 0,0 0-1 15,-78 68 2-15,1 10-2 0,77-78 0 0,0 0 0 16,-73 84 1-16,6 13-1 0,67-97 0 0,0 0 0 16,-69 102 0-16,-7 2 0 0,76-104-2 0,0 0 2 0,-75 115-2 15,2 13 2-15,73-128-4 0,0 0 4 0,-72 148-4 16,-9 15 4-16,81-163-6 0,0 0 6 0,-83 173-5 16,-7-3 5-16,90-170-10 0,0 0 10 0,-85 178-9 15,4 7 9-15,81-185-12 0,0 0 12 0,-78 187-11 16,2 2 11-16,76-189-13 0,0 0 13 0,-77 194-13 15,-1 8 13-15,78-202-12 0,0 0 12 0,-71 206-12 16,11-4 12-16,60-202-13 0,0 0 13 0,-53 198-13 16,8-3 13-16,45-195-12 0,0 0 12 0,-38 194-12 15,3-2 12-15,35-192-11 0,0 0 11 0,-28 182-11 0,7 0 11 16,21-182-9-16,0 0 9 0,-18 171-8 0,13-3 8 16,5-168-3-16,0 0 3 0,0 157-2 15,14-3 2-15,-14-154 0 0,0 0 0 0,21 146 0 0,11-11 0 16,-32-135 0-16,0 0 0 0,40 119 1 0,3-22-1 15,-43-97 4-15,0 0-4 0,53 81 5 0,10-13-5 16,-63-68 14-16,0 0-14 0,69 60 14 0,7-3-14 16,-76-57 15-16,0 0-15 0,78 42 15 0,3-11-15 15,-81-31 20-15,0 0-20 0,90 14 21 0,14-14-21 0,-104 0 20 16,0 0-20-16,102-14 20 0,-10-14-20 0,-92 28 19 16,0 0-19-16,95-36 19 0,8-9-19 0,-103 45 6 15,0 0-6-15,95-48 7 0,0-4-7 0,-95 52 2 0,0 0-2 16,90-57 2-16,-12-14-2 0,-78 71 0 0,0 0 0 15,76-70 0-15,-7 8 0 0,-2 2-504 0</inkml:trace>
  <inkml:trace contextRef="#ctx0" brushRef="#br0" timeOffset="201609.12">2206 7630 292 0,'0'0'0'0,"9"2"0"0,10 1 0 16,-19-3 1-16,0 0-1 0,27 5 1 0,4 2-1 0,-31-7 3 15,0 0-3-15,36 6 4 0,1 0-4 0,-37-6 2 16,0 0-2-16,39 6 2 0,1 6-2 0,-40-12 8 16,0 0-8-16,37 15 9 0,-1 4-9 0,-36-19 5 0,0 0-5 15,28 33 6-15,-11 7-6 0,-17-40 3 16,0 0-3-16,9 49 4 0,-3 4-4 0,-6-53 5 0,0 0-5 15,-9 56 5-15,-5 4-5 0,14-60 8 16,0 0-8-16,-27 75 8 0,-5 21-8 0,32-96 11 0,0 0-11 16,-49 113 12-16,-11 15-12 0,60-128 17 0,0 0-17 15,-94 151 18-15,-47 34-18 0,-3 2-258 0</inkml:trace>
  <inkml:trace contextRef="#ctx0" brushRef="#br0" timeOffset="-213279.79">2718 11686 102 0,'0'0'0'0,"0"0"0"16,0 0 0-16,0 0-17 0</inkml:trace>
  <inkml:trace contextRef="#ctx0" brushRef="#br0" timeOffset="-212439">3452 11735 158 0,'0'0'0'0,"23"3"0"0,42 8 0 16,-65-11 6-16,0 0-6 0,80 12 7 0,6 0-7 15,-86-12 27-15,0 0-27 0,90 14 28 0,5 7-28 16,-95-21 38-16,0 0-38 0,101 15 39 0,-2-3-39 16,-99-12 22-16,0 0-22 0,102 9 23 15,16-4-23-15,-118-5 24 0,0 0-24 0,117 0 25 0,6-5-25 16,-123 5 31-16,0 0-31 0,127-9 32 0,11 1-32 0,-138 8 31 15,0 0-31-15,141-7 32 0,13-4-32 0,-154 11 30 16,0 0-30-16,157-5 30 0,12 3-30 0,-169 2 23 16,0 0-23-16,180 2 23 0,0 5-23 0,-180-7 33 15,0 0-33-15,196 12 33 0,16 9-33 0,-212-21 38 0,0 0-38 16,220 21 39-16,6 8-39 0,-226-29 37 16,0 0-37-16,235 30 37 0,0-4-37 0,-235-26 33 0,0 0-33 15,249 27 33-15,8-3-33 0,-257-24 32 0,0 0-32 16,258 25 33-16,0-5-33 0,-258-20 31 0,0 0-31 0,266 21 32 15,9-2-32-15,-275-19 29 0,0 0-29 0,276 16 29 16,8-1-29-16,-284-15 24 0,0 0-24 0,303 18 25 16,18-3-25-16,-321-15 15 0,0 0-15 0,330 23 16 15,13 6-16-15,-343-29 9 0,0 0-9 0,351 30 10 16,16-11-10-16,-367-19 11 0,0 0-11 0,371 22 11 16,-4 2-11-16,-367-24 19 0,0 0-19 0,369 25 20 15,-2-5-20-15,-367-20 24 0,0 0-24 0,360 19 25 16,-13-3-25-16,-347-16 23 0,0 0-23 0,344 12 24 15,-10-5-24-15,-334-7 24 0,0 0-24 0,323-2 24 16,0-12-24-16,-323 14 19 0,0 0-19 0,321-19 20 16,0-1-20-16,-321 20 20 0,0 0-20 0,299-28 20 0,-33-8-20 15,-266 36 14-15,0 0-14 0,252-40 15 0,-12 0-15 16,-240 40 14-16,0 0-14 0,221-36 15 0,-18 6-15 16,-203 30 13-16,0 0-13 0,190-26 13 0,-13 9-13 15,-177 17 11-15,0 0-11 0,157-14 12 0,-11-1-12 16,-146 15 12-16,0 0-12 0,135-9 13 0,-7-1-13 15,-128 10 13-15,0 0-13 0,112-7 13 0,-19 0-13 0,-93 7 12 16,0 0-12-16,92-7 12 0,-9 3-12 0,-83 4 11 16,0 0-11-16,79 0 11 0,-13 2-11 0,-66-2 9 15,0 0-9-15,49 2 9 0,-23-2-9 0,-26 0 7 0,0 0-7 16,18 0 7-16,-6 0-7 0,-12 0 5 0,0 0-5 16,9 0 6-16,-9 0-6 0,0 0 3 0,0 0-3 15,11 0 4-15,-11 0-4 0,0 0 2 0,0 0-2 16,0 0 3-16,0 0-3 0,0 0 1 0,0 0-1 0,0 0 2 15,0 0-2-15,0 0 1 0,0 0-1 0,-5-4 2 16,5 4-2-16,0 0 0 0,0 0 0 0,-13-1 1 16,13 1-1-16,0 0 0 0,0 0 0 0,-10-4 0 15,10 4 0-15,0 0 0 0,0 0 0 0,0 0 0 16,0 0 0-16,0 0 0 0,0 0 0 0,0-7 0 16,8 5 0-16,-8 2 0 0,0 0 0 0,27-8 0 15,15-3 0-15,-42 11 0 0,0 0 0 0,51-8 0 16,8 1 0-16,-59 7 0 0,0 0 0 0,54-2 0 15,-4-3 0-15,-1 1-1251 0</inkml:trace>
  <inkml:trace contextRef="#ctx0" brushRef="#br0" timeOffset="-206990.26">4325 12019 147 0,'0'0'0'15,"46"-4"0"-15,83-3 0 0,-129 7 0 0,0 0 0 0,162-7 0 16,15-5 0-16,-177 12 5 0,0 0-5 15,182-10 5-15,3-2-5 0,-185 12 14 0,0 0-14 0,194-11 14 16,4 3-14-16,-198 8 37 0,0 0-37 16,204-5 38-16,8 3-38 0,-212 2 23 0,0 0-23 0,223 0 23 15,11-4-23-15,-234 4 21 0,0 0-21 0,247-3 22 16,16-2-22-16,-263 5 23 0,0 0-23 0,276-12 24 16,13-7-24-16,-289 19 28 0,0 0-28 0,302-26 28 15,14-6-28-15,-316 32 22 0,0 0-22 0,312-39 23 16,-10-10-23-16,-302 49 25 0,0 0-25 0,295-45 26 15,-6 7-26-15,-289 38 18 0,0 0-18 0,289-31 18 16,4 2-18-16,-293 29 5 0,0 0-5 0,284-25 6 0,-8 3-6 16,-276 22 3-16,0 0-3 0,272-21 3 0,-4 2-3 15,-268 19 0-15,0 0 0 0,265-17 1 0,-3 5-1 16,-262 12 0-16,0 0 0 0,262-28 1 0,-8-14-1 16,2 3-393-16</inkml:trace>
  <inkml:trace contextRef="#ctx0" brushRef="#br0" timeOffset="-205292.22">2857 12365 158 0,'0'0'0'0,"0"0"0"16,0 0 0-16,0 0 6 0,0 0-6 0,0 0 7 15,0 0-7-15,0 0 9 0,0 0-9 0,-19 0 9 16,10 0-9-16,9 0 1 0,0 0-1 0,-18 2 1 15,-26 10-1-15,44-12 0 0,0 0 0 0,-55 14 0 16,-8-4 0-16,63-10-1 0,0 0 1 0,-67 10 0 16,-6-3 0-16,73-7-2 0,0 0 2 0,-68 7-2 15,4 0 2-15,64-7-1 0,0 0 1 0,-63 7 0 0,-13 2 0 16,76-9-1-16,0 0 1 0,-73 7 0 0,13 5 0 16,60-12 1-16,0 0-1 0,-49 12 1 0,19-7-1 15,30-5 8-15,0 0-8 0,-19 2 9 0,1 1-9 16,18-3 21-16,0 0-21 0,-14 2 22 0,5-4-22 15,9 2 40-15,0 0-40 0,-9-2 40 0,9 2-40 16,0 0 50-16,0 0-50 0,-12 0 50 0,6-1-50 16,6 1 43-16,0 0-43 0,0 0 44 0,-8-14-44 15,8 14 39-15,0 0-39 0,0-9 40 0,0 9-40 0,0 0 30 16,0 0-30-16,12-3 30 0,-1 4-30 0,-11-1 22 16,0 0-22-16,8 7 23 0,5 2-23 0,-13-9 17 15,0 0-17-15,10 16 18 0,-3 6-18 0,-7-22 18 0,0 0-18 16,6 31 19-16,-1 9-19 0,-5-40 17 0,0 0-17 15,0 49 18-15,0 8-18 0,0-57 15 0,0 0-15 16,-5 58 15-16,1-2-15 0,4-56 11 0,0 0-11 0,0 52 12 16,-2 5-12-16,2-57 10 0,0 0-10 0,0 69 10 15,2 16-10-15,-2-85 6 0,0 0-6 0,0 93 7 16,4 1-7-16,-4-94 5 0,0 0-5 0,1 104 5 16,-1 22-5-16,0-126 5 0,0 0-5 0,-1 133 6 15,-3 13-6-15,4-146 8 0,0 0-8 0,-9 152 8 16,-5 17-8-16,14-169 10 0,0 0-10 0,-17 187 10 15,-6 12-10-15,23-199 12 0,0 0-12 0,-23 199 12 16,2 2-12-16,21-201 11 0,0 0-11 0,-20 194 12 16,6-5-12-16,14-189 9 0,0 0-9 0,-12 174 9 15,6-18-9-15,6-156 7 0,0 0-7 0,4 144 8 16,1-20-8-16,-5-124 6 0,0 0-6 0,9 122 6 0,-4-5-6 16,-5-117 7-16,0 0-7 0,4 114 7 0,-4-10-7 15,0-104 8-15,0 0-8 0,2 102 9 0,1-5-9 16,-3-97 10-16,0 0-10 0,0 95 10 0,0-8-10 15,0-87 10-15,0 0-10 0,0 74 11 0,5-8-11 16,-5-66 8-16,0 0-8 0,7 56 9 0,-5-10-9 16,-2-46 8-16,0 0-8 0,9 37 8 0,3-8-8 0,-12-29 8 15,0 0-8-15,23 24 8 0,0-5-8 0,-23-19 8 16,0 0-8-16,32 9 8 0,9-13-8 0,-41 4 8 16,0 0-8-16,51-12 8 0,11-8-8 0,-62 20 12 15,0 0-12-15,68-32 13 0,8-9-13 0,-76 41 18 0,0 0-18 16,87-50 18-16,26-11-18 0,-113 61 21 15,0 0-21-15,116-69 21 0,15-14-21 0,-131 83 10 0,0 0-10 16,146-94 11-16,20-1-11 0,-4 2-927 0</inkml:trace>
  <inkml:trace contextRef="#ctx0" brushRef="#br0" timeOffset="-197125.83">12110 12792 102 0,'0'0'0'0,"0"0"0"0,0 0 0 15,0 0 3-15,0 0-3 0,0 0 4 0,0 0-4 16,0 0 21-16,0 0-21 0,-18-7 21 0,7 2-21 0,11 5 35 16,0 0-35-16,-12-7 36 0,-2 2-36 0,14 5 32 15,0 0-32-15,-11-5 32 0,3 0-32 0,8 5 30 16,0 0-30-16,-13-4 30 0,3 4-30 0,10 0 27 15,0 0-27-15,-7 0 28 0,7 0-28 0,0 0 34 0,0 0-34 16,0 0 34-16,-6 0-34 0,6 0 33 0,0 0-33 16,0 0 34-16,9 0-34 0,-9 0 36 0,0 0-36 15,23 0 37-15,14 4-37 0,-37-4 51 0,0 0-51 16,48 3 51-16,1-1-51 0,-49-2 61 16,0 0-61-16,57 3 62 0,8 3-62 0,-65-6 56 0,0 0-56 15,72 5 57-15,15-2-57 0,-87-3 56 0,0 0-56 0,86 5 57 16,-5 4-57-16,-81-9 52 0,0 0-52 0,85 9 53 15,7-4-53-15,-92-5 34 0,0 0-34 0,85 5 35 16,-6 2-35-16,-79-7 24 0,0 0-24 0,67 9 25 16,-14-2-25-16,-53-7 8 0,0 0-8 0,42 1 8 15,-6-4-8-15,-36 3 3 0,0 0-3 0,30-14 3 16,-7-14-3-16,0-1-919 0</inkml:trace>
  <inkml:trace contextRef="#ctx0" brushRef="#br0" timeOffset="-196810.99">12891 12578 852 0,'0'0'0'0,"0"0"0"0,-15 0 0 15,15 0 7-15,0 0-7 0,-13 1 7 0,8 3-7 16,5-4 16-16,0 0-16 0,-9 7 17 0,-3 5-17 16,12-12 21-16,0 0-21 0,-11 17 21 0,4-3-21 0,7-14 8 15,0 0-8-15,4 17 8 0,8 8-8 16,-12-25 3-16,0 0-3 0,23 22 4 0,18-8-4 0,-41-14 3 15,0 0-3-15,45 10 3 0,10 1-3 0,-55-11 1 16,0 0-1-16,62 8 2 0,1-1-2 16,-63-7 1-16,0 0-1 0,75 7 1 0,9 2-1 0,-84-9 6 0,0 0-6 15,85 12 7-15,-4 2-7 0,-81-14 25 0,0 0-25 16,69 14 25-16,-20 0-25 0,-49-14 41 0,0 0-41 16,36 10 41-16,-20-3-41 0,-16-7 38 0,0 0-38 0,-6 14 38 15,-17 13-38-15,23-27 34 0,0 0-34 0,-53 32 34 16,-30-3-34-16,83-29 24 0,0 0-24 15,-104 29 25-15,-9 3-25 0,-3-1-925 0</inkml:trace>
  <inkml:trace contextRef="#ctx0" brushRef="#br0" timeOffset="-193684.98">24556 12289 774 0,'0'0'0'0,"0"0"0"16,4-33 0-16,-4 33 30 0,0 0-30 0,4-35 30 16,-1-10-30-16,-3 45 61 0,0 0-61 15,2-48 62-15,-2 3-62 0,0 45 68 0,0 0-68 0,0-49 68 16,2-6-68-16,-2 55 40 0,0 0-40 0,0-62 40 15,0-15-40-15,0 77 24 0,0 0-24 0,-2-81 25 16,-3 0-25-16,5 81 18 0,0 0-18 0,-11-82 19 16,-5-6-19-16,16 88 13 0,0 0-13 0,-21-91 13 15,-9-3-13-15,30 94 8 0,0 0-8 0,-39-95 8 0,-12 10-8 16,51 85 8-16,0 0-8 0,-64-83 9 0,-15-10-9 16,79 93 6-16,0 0-6 0,-87-89 7 0,-8 8-7 15,95 81 5-15,0 0-5 0,-100-76 6 0,-8 3-6 16,108 73 6-16,0 0-6 0,-113-73 6 0,-3-4-6 15,116 77 4-15,0 0-4 0,-131-68 4 0,-12 14-4 16,143 54 3-16,0 0-3 0,-148-41 3 0,1 10-3 16,147 31 0-16,0 0 0 0,-159-19 1 0,-10 8-1 0,169 11 0 15,0 0 0-15,-180 2 0 0,-12 10 0 0,192-12 0 16,0 0 0-16,-200 23 0 0,-4 15 0 0,204-38 0 16,0 0 0-16,-203 52 0 0,8 20 0 0,195-72 0 15,0 0 0-15,-192 78 0 0,14-5 0 0,178-73 0 0,0 0 0 16,-170 88 0-16,13 21 0 0,157-109 0 15,0 0 0-15,-146 118 0 0,7 0 0 0,139-118 0 0,0 0 0 16,-124 129 1-16,20 20-1 0,104-149 1 0,0 0-1 16,-95 146 1-16,13-5-1 0,82-141 1 0,0 0-1 0,-70 142 1 15,19-1-1-15,51-141 1 0,0 0-1 0,-41 145 1 16,20 0-1-16,21-145 1 0,0 0-1 0,-9 146 1 16,7-4-1-16,2-142 0 0,0 0 0 0,6 136 1 15,11-8-1-15,-17-128 0 0,0 0 0 0,21 130 1 16,8 9-1-16,-29-139 0 0,0 0 0 0,33 129 0 15,6-13 0-15,-39-116 0 0,0 0 0 0,46 113 0 16,7 6 0-16,-53-119 0 0,0 0 0 0,58 104 0 16,11-19 0-16,-69-85 0 0,0 0 0 0,83 72 1 0,14-11-1 15,-97-61 0-15,0 0 0 0,106 55 1 16,3-1-1-16,-109-54 0 0,0 0 0 0,118 38 1 0,17-10-1 16,-135-28 1-16,0 0-1 0,142 15 2 0,7-11-2 15,-149-4 4-15,0 0-4 0,155-12 5 0,11-16-5 16,-166 28 13-16,0 0-13 0,171-38 14 0,7-5-14 15,-178 43 12-15,0 0-12 0,180-49 13 0,6-4-13 16,-186 53 12-16,0 0-12 0,183-61 13 0,8-5-13 16,-191 66 15-16,0 0-15 0,178-72 15 0,-12-3-15 0,-166 75 24 15,0 0-24-15,155-78 24 0,-10 11-24 0,-145 67 22 16,0 0-22-16,143-73 23 0,7-10-23 0,-150 83 26 16,0 0-26-16,143-92 26 0,-13-6-26 0,-130 98 26 15,0 0-26-15,127-108 26 0,4-2-26 0,-131 110 22 0,0 0-22 16,115-118 23-16,-16-1-23 0,-99 119 25 0,0 0-25 15,91-132 26-15,-2-8-26 0,-89 140 27 0,0 0-27 16,74-135 28-16,-18 10-28 0,-56 125 24 0,0 0-24 0,43-126 24 16,-19-4-24-16,-24 130 26 0,0 0-26 0,14-126 27 15,-10 5-27-15,-4 121 26 0,0 0-26 0,-7-118 26 16,-9 7-26-16,16 111 25 0,0 0-25 0,-30-109 26 16,-23 9-26-16,53 100 20 0,0 0-20 0,-69-100 20 15,-16 10-20-15,85 90 12 0,0 0-12 0,-105-80 13 16,-35 14-13-16,140 66 3 0,0 0-3 0,-162-67 4 15,-18-8-4-15,-2-1-1535 0</inkml:trace>
  <inkml:trace contextRef="#ctx0" brushRef="#br0" timeOffset="-190519.49">3851 13081 483 0,'0'0'0'0,"0"0"0"0,0 0 0 15,0 0 19-15,0 0-19 0,0 0 19 0,-18-15-19 16,18 15 53-16,0 0-53 0,0-7 54 0,0 7-54 16,0 0 43-16,0 0-43 0,12-7 44 0,8 9-44 15,-20-2 20-15,0 0-20 0,30 5 20 0,7 2-20 16,-37-7 13-16,0 0-13 0,44 8 13 0,5-1-13 0,-49-7 11 15,0 0-11-15,52 5 12 0,2 2-12 0,-54-7 6 16,0 0-6-16,67 7 6 0,18-3-6 16,-85-4 5-16,0 0-5 0,92 3 5 0,7 2-5 0,-99-5 4 0,0 0-4 15,107 2 5-15,17 0-5 0,-124-2 4 0,0 0-4 16,134 0 4-16,11-4-4 0,-145 4 11 0,0 0-11 16,167-6 11-16,22-3-11 0,-189 9 21 0,0 0-21 15,217-9 22-15,32 4-22 0,-249 5 27 0,0 0-27 16,267-3 28-16,13 1-28 0,-280 2 28 0,0 0-28 0,284 0 28 15,2 2-28-15,-286-2 27 16,0 0-27-16,288 5 27 0,-2 3-27 0,-286-8 21 0,0 0-21 0,287 13 21 16,-1 2-21-16,-286-15 17 0,0 0-17 0,279 16 17 15,-4-9-17-15,-275-7 14 0,0 0-14 0,274 5 14 16,-4-3-14-16,-270-2 10 0,0 0-10 0,266-2 11 16,-3-7-11-16,-263 9 16 0,0 0-16 0,265-19 17 15,1-10-17-15,-266 29 26 0,0 0-26 0,255-28 26 16,-12 2-26-16,-243 26 29 0,0 0-29 0,217-21 30 0,-19 2-30 15,-198 19 29-15,0 0-29 0,176-19 29 16,-8-2-29-16,-168 21 25 0,0 0-25 0,141-20 25 0,-24-1-25 16,-117 21 3-16,0 0-3 0,77-45 3 0,-31-31-3 15,2-2-1032-15</inkml:trace>
  <inkml:trace contextRef="#ctx0" brushRef="#br0" timeOffset="-188239.88">4392 14127 583 0,'0'0'0'0,"20"3"0"0,28 0 0 0,-48-3 21 16,0 0-21-16,65 6 22 0,14-3-22 0,-79-3 38 16,0 0-38-16,90 4 39 0,14-1-39 0,-104-3 39 0,0 0-39 15,110 2 39-15,6-4-39 0,-116 2 17 16,0 0-17-16,127-7 17 0,4-5-17 0,-131 12 11 0,0 0-11 15,145-12 11-15,8-7-11 0,-153 19 6 0,0 0-6 16,162-17 7-16,3-1-7 0,-165 18 5 0,0 0-5 16,171-17 6-16,5 3-6 0,-176 14 11 0,0 0-11 0,186-12 12 15,4 2-12-15,-190 10 15 0,0 0-15 0,198-9 15 16,5 0-15-16,-203 9 14 0,0 0-14 0,208-5 15 16,4 5-15-16,-212 0 19 0,0 0-19 0,203 4 20 15,-4 1-20-15,-199-5 17 0,0 0-17 0,194 8 17 16,-8 8-17-16,-186-16 14 0,0 0-14 0,180 16 15 15,-9-6-15-15,-171-10 11 0,0 0-11 0,164 10 11 16,2-1-11-16,-166-9 8 0,0 0-8 0,173 7 9 16,-7-4-9-16,-166-3 5 0,0 0-5 0,158 0 6 15,-4-5-6-15,-154 5 3 0,0 0-3 0,131-7 3 0,-17 0-3 16,-114 7 1-16,0 0-1 0,96-12 1 0,-21 0-1 16,3 0-768-16</inkml:trace>
  <inkml:trace contextRef="#ctx0" brushRef="#br0" timeOffset="-185657.07">4297 15677 1043 0,'0'0'0'0,"0"0"0"0,41-17 0 15,-41 17 23-15,0 0-23 0,40-11 23 0,15 3-23 16,-55 8 47-16,0 0-47 0,64-5 47 0,8 5-47 16,-72 0 34-16,0 0-34 0,81 7 34 0,9 8-34 15,-90-15 14-15,0 0-14 0,99 23 14 0,-2 4-14 16,-97-27 12-16,0 0-12 0,106 31 12 0,7-1-12 16,-113-30 7-16,0 0-7 0,115 29 7 0,6-4-7 0,-121-25 8 15,0 0-8-15,131 17 8 0,19-3-8 16,-150-14 8-16,0 0-8 0,171 10 8 0,27-7-8 0,-198-3 11 15,0 0-11-15,217-1 11 0,9-6-11 0,-226 7 14 16,0 0-14-16,249-7 15 0,8 2-15 0,-257 5 18 16,0 0-18-16,284-11 18 0,15 1-18 0,-299 10 16 0,0 0-16 15,308-14 16-15,15-5-16 0,-323 19 16 0,0 0-16 16,318-28 16-16,-2-10-16 0,-316 38 16 0,0 0-16 0,316-43 16 16,-4 2-16-16,-312 41 13 0,0 0-13 0,302-44 14 15,-22 1-14-15,-280 43 12 0,0 0-12 0,258-45 13 16,-37 9-13-16,-221 36 9 0,0 0-9 0,187-33 10 15,-39 5-10-15,-148 28 1 0,0 0-1 0,118-21 2 16,-33 9-2-16,-85 12 0 0,0 0 0 0,41-27 0 16,-56-31 0-16,3 3-1145 0</inkml:trace>
  <inkml:trace contextRef="#ctx0" brushRef="#br0" timeOffset="-179155.3">11942 12488 863 0,'0'0'0'0,"0"0"0"15,37-33 0-15,-37 33 13 0,0 0-13 0,39-33 14 16,10-3-14-16,-49 36 40 0,0 0-40 0,60-40 40 16,11-2-40-16,-71 42 42 0,0 0-42 0,79-41 42 15,18 3-42-15,-97 38 18 0,0 0-18 0,105-30 19 16,-7 13-19-16,-98 17 9 0,0 0-9 0,92-2 9 15,-16 21-9-15,-76-19 5 0,0 0-5 0,64 42 5 0,-19 32-5 16,-45-74 5-16,0 0-5 0,18 104 6 0,-36 40-6 16,18-144 3-16,0 0-3 0,-40 180 4 0,-29 48-4 15,69-228 5-15,0 0-5 0,-90 248 5 0,-18-3-5 16,108-245 9-16,0 0-9 0,-95 224 10 0,26-27-10 16,69-197 19-16,0 0-19 0,-44 164 20 0,18-24-20 15,26-140 25-15,0 0-25 0,-2 125 26 0,20-6-26 0,-18-119 29 16,0 0-29-16,38 103 30 0,24-15-30 0,-62-88 28 15,0 0-28-15,74 79 29 0,7-2-29 0,-81-77 24 16,0 0-24-16,97 76 24 0,8-2-24 0,-105-74 17 0,0 0-17 16,107 74 17-16,-1-3-17 0,-106-71 18 15,0 0-18-15,103 87 18 0,-6 20-18 0,-97-107 17 16,0 0-17-16,88 118 18 0,-19 3-18 0,-69-121 19 16,0 0-19-16,40 132 19 0,-20 15-19 0,-20-147 18 0,0 0-18 15,-2 159 19-15,-25 4-19 0,27-163 22 16,0 0-22-16,-35 157 22 0,-11-8-22 0,46-149 21 0,0 0-21 0,-49 144 21 15,-1-3-21-15,50-141 19 0,0 0-19 0,-45 141 20 16,2-3-20-16,43-138 9 0,0 0-9 0,-33 133 10 16,8-13-10-16,-2 1-1248 0</inkml:trace>
  <inkml:trace contextRef="#ctx0" brushRef="#br0" timeOffset="-175656.56">2557 11749 494 0,'0'0'0'0,"0"0"0"0,0 0 0 0,0 0 7 16,0 0-7-16,-25-24 7 0,15 18-7 15,10 6 31-15,0 0-31 0,-9-1 31 0,-9 1-31 0,18 0 21 16,0 0-21-16,-26 5 22 0,-2 9-22 0,28-14 25 16,0 0-25-16,-30 15 26 0,10-3-26 0,20-12 13 15,0 0-13-15,-17 12 14 0,6 2-14 0,11-14 13 16,0 0-13-16,-12 18 13 0,6 1-13 0,6-19 13 0,0 0-13 15,-3 20 14-15,6 6-14 0,-3-26 13 0,0 0-13 16,6 26 14-16,8-1-14 16,-14-25 16-16,0 0-16 0,26 24 17 0,10-2-17 0,-36-22 21 0,0 0-21 0,51 21 21 15,12 2-21-15,-63-23 25 0,0 0-25 0,80 19 25 16,6 3-25-16,-86-22 23 0,0 0-23 0,95 23 23 16,24-3-23-16,-119-20 21 0,0 0-21 0,125 18 21 15,-2 1-21-15,-123-19 21 0,0 0-21 0,131 14 22 16,8-2-22-16,-139-12 18 0,0 0-18 0,145 5 18 15,14-3-18-15,-159-2 15 0,0 0-15 0,157-2 15 16,0-5-15-16,-157 7 18 0,0 0-18 0,159-9 19 16,9-1-19-16,-168 10 14 0,0 0-14 0,176-14 14 15,9-2-14-15,-185 16 11 0,0 0-11 0,180-19 11 16,-8 2-11-16,-172 17 15 0,0 0-15 0,158-24 15 16,-13-6-15-16,-145 30 15 0,0 0-15 0,131-34 16 0,-4-11-16 15,-127 45 14-15,0 0-14 0,104-54 14 0,-19-10-14 16,-85 64 28-16,0 0-28 0,72-67 28 0,-5 1-28 15,-67 66 33-15,0 0-33 0,60-64 34 0,-11 3-34 16,-49 61 31-16,0 0-31 0,36-72 32 0,-20-11-32 16,-16 83 29-16,0 0-29 0,-2-80 30 0,-21 7-30 15,23 73 25-15,0 0-25 0,-39-64 25 0,-16 7-25 0,55 57 21 16,0 0-21-16,-68-55 22 0,-12-18-22 0,80 73 24 16,0 0-24-16,-92-69 24 0,-17 1-24 0,109 68 22 15,0 0-22-15,-120-57 22 0,-11 4-22 0,131 53 16 16,0 0-16-16,-136-49 16 0,-5 6-16 0,141 43 13 0,0 0-13 15,-153-38 14-15,-13 7-14 0,166 31 13 16,0 0-13-16,-170-28 14 0,-1 9-14 0,171 19 12 0,0 0-12 16,-167-10 12-16,1 8-12 0,166 2 9 0,0 0-9 0,-163 10 10 15,-1 6-10-15,164-16 12 0,0 0-12 16,-171 24 12-16,-5 4-12 0,176-28 11 0,0 0-11 0,-177 34 11 16,-6 13-11-16,183-47 7 0,0 0-7 0,-186 69 8 15,5 25-8-15,181-94 4 0,0 0-4 16,-184 109 4-16,2 12-4 0,182-121 0 0,0 0 0 0,-185 142 0 15,3 26 0-15,182-168-2 0,0 0 2 0,-180 188-1 16,5 10 1-16,175-198-6 0,0 0 6 0,-158 178-5 16,22-28 5-16,-4 3-1353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33:51.166"/>
    </inkml:context>
    <inkml:brush xml:id="br0">
      <inkml:brushProperty name="width" value="0.05292" units="cm"/>
      <inkml:brushProperty name="height" value="0.05292" units="cm"/>
      <inkml:brushProperty name="color" value="#FF0000"/>
    </inkml:brush>
  </inkml:definitions>
  <inkml:trace contextRef="#ctx0" brushRef="#br0">3097 6609 169 0,'0'0'0'0,"44"2"0"0,73 8 0 16,-117-10 1-16,0 0-1 0,144 9 1 0,21-2-1 15,-165-7 2-15,0 0-2 0,176 0 2 16,13-4-2-16,-189 4 21 0,0 0-21 0,194-8 22 0,14-5-22 16,-208 13 54-16,0 0-54 0,212-15 55 0,2-6-55 15,-214 21 53-15,0 0-53 0,224-19 53 0,7-2-53 16,-231 21 50-16,0 0-50 0,235-20 50 0,10 4-50 0,-245 16 45 16,0 0-45-16,256-23 46 0,1-1-46 0,-257 24 46 15,0 0-46-15,258-24 46 0,-4 3-46 0,-254 21 33 16,0 0-33-16,249-17 34 0,-7 1-34 0,-242 16 20 0,0 0-20 15,222-17 20-15,-15 2-20 0,-207 15 14 16,0 0-14-16,187-13 14 0,-7 1-14 0,-180 12 5 16,0 0-5-16,162-7 6 0,0 6-6 0,-162 1 3 0,0 0-3 15,140-4 3-15,-20-4-3 0,-120 8 2 0,0 0-2 16,107-7 2-16,-2 1-2 0,-105 6 1 0,0 0-1 0,88 0 2 16,-16 0-2-16,-72 0 1 0,0 0-1 0,60 2 2 15,-19 5-2-15,-41-7 0 0,0 0 0 0,23 5 1 16,-14 2-1-16,-9-7-1 0,0 0 1 0,-29-12-1 15,-38-24 1-15,-3-1-598 0</inkml:trace>
  <inkml:trace contextRef="#ctx0" brushRef="#br0" timeOffset="25639.67">2142 8992 315 0,'0'0'0'0,"0"0"0"16,41 0 0-16,-41 0 11 0,0 0-11 0,37 2 11 16,4 5-11-16,-41-7 30 0,0 0-30 0,53 12 31 15,7 3-31-15,-60-15 27 0,0 0-27 0,75 21 27 16,17 3-27-16,-92-24 15 0,0 0-15 0,108 25 15 15,8-10-15-15,-116-15 12 0,0 0-12 0,127 9 12 16,13-6-12-16,-140-3 8 0,0 0-8 0,153-8 9 16,24-8-9-16,-177 16 6 0,0 0-6 0,199-24 7 0,13 1-7 15,-212 23 5-15,0 0-5 0,228-22 6 0,13 3-6 16,-241 19 4-16,0 0-4 0,255-19 4 0,15 5-4 16,-270 14 4-16,0 0-4 0,280-12 5 0,13 3-5 15,-293 9 8-15,0 0-8 0,286 0 9 0,-7 9-9 16,-279-9 16-16,0 0-16 0,263 12 17 0,-14-3-17 0,-249-9 30 15,0 0-30-15,217 12 30 0,-27 5-30 0,-190-17 33 16,0 0-33-16,166 22 33 0,-26 6-33 0,-140-28 31 16,0 0-31-16,121 23 32 0,-20-4-32 0,-101-19 24 15,0 0-24-15,90 12 24 0,-14-9-24 0,-76-3 25 0,0 0-25 16,60 0 26-16,-16-3-26 0,-44 3 20 16,0 0-20-16,32-4 20 0,-13 1-20 0,-19 3 16 0,0 0-16 15,12-2 17-15,-12 2-17 0,0 0 16 0,0 0-16 16,9-9 16-16,-9 9-16 0,0 0 15 0,0 0-15 15,0 0 16-15,0 0-16 0,0 0 13 0,0 0-13 16,-9 2 14-16,-26 10-14 0,3 0-739 0</inkml:trace>
  <inkml:trace contextRef="#ctx0" brushRef="#br0" timeOffset="59690">4100 8957 270 0,'0'0'0'0,"44"-1"0"0,83-3 0 0,-127 4 5 16,0 0-5-16,153-8 6 0,10-3-6 16,-163 11 25-16,0 0-25 0,162-5 26 0,2-2-26 0,-164 7 31 0,0 0-31 15,166-2 31-15,-4-1-31 0,-162 3 4 0,0 0-4 16,163-4 4-16,-10 1-4 0,1 1-242 0</inkml:trace>
  <inkml:trace contextRef="#ctx0" brushRef="#br0" timeOffset="63103.28">2079 11631 404 0,'0'0'0'0,"19"-2"0"16,36-5 0-16,-55 7 1 0,0 0-1 0,72-6 2 15,4 0-2-15,-76 6 10 0,0 0-10 0,85 0 10 16,10 6-10-16,-95-6 15 0,0 0-15 0,96 10 16 15,4 7-16-15,-100-17 10 0,0 0-10 0,106 21 11 16,9 5-11-16,-115-26 7 0,0 0-7 0,116 26 7 16,-3-2-7-16,-113-24 7 0,0 0-7 0,124 16 8 15,15-11-8-15,-139-5 12 0,0 0-12 0,162-7 12 16,15-10-12-16,-177 17 13 0,0 0-13 0,185-21 14 16,4 0-14-16,-189 21 8 0,0 0-8 0,196-19 8 0,7 5-8 15,-203 14 11-15,0 0-11 0,206-15 11 0,-1-1-11 16,-205 16 11-16,0 0-11 0,212-14 12 0,0 2-12 15,-212 12 16-15,0 0-16 0,217-14 17 0,-4-6-17 16,-213 20 19-16,0 0-19 0,203-23 20 0,-5 4-20 16,-198 19 24-16,0 0-24 0,176-23 24 0,-5 1-24 15,-171 22 27-15,0 0-27 0,149-23 27 0,-22-1-27 16,-127 24 26-16,0 0-26 0,118-20 27 0,-10 4-27 0,-108 16 23 16,0 0-23-16,98-12 24 0,-11 1-24 0,-87 11 8 15,0 0-8-15,78-6 8 0,-10-5-8 0,5 4-623 0</inkml:trace>
  <inkml:trace contextRef="#ctx0" brushRef="#br0" timeOffset="63954.45">2866 12758 169 0,'0'0'0'0,"44"-4"0"0,78-3 0 15,-122 7 10-15,0 0-10 0,150-14 10 0,9-5-10 16,-159 19 16-16,0 0-16 0,162-20 17 0,4 1-17 0,-166 19 20 16,0 0-20-16,168-19 20 0,-1 0-20 15,-167 19 44-15,0 0-44 0,166-18 45 0,2-3-45 0,-168 21 54 16,0 0-54-16,162-19 55 0,-8 2-55 0,-154 17 57 0,0 0-57 15,141-15 57-15,-19-1-57 0,-122 16 44 16,0 0-44-16,109-12 44 0,-7 3-44 0,-102 9 35 0,0 0-35 16,90-8 36-16,-8 4-36 0,-82 4 42 15,0 0-42-15,68 2 43 0,-13 3-43 0,-55-5 29 0,0 0-29 16,37 7 29-16,-7 0-29 0,-30-7 12 0,0 0-12 0,18 5 13 16,-9-3-13-16,-1 0-616 0</inkml:trace>
  <inkml:trace contextRef="#ctx0" brushRef="#br0" timeOffset="97329.03">10287 16407 471 0,'0'0'0'0,"0"0"0"0,19 6 0 0,-19-6 13 16,0 0-13-16,18 3 13 0,5 1-13 0,-23-4 57 16,0 0-57-16,28 1 58 0,7 1-58 0,-35-2 64 15,0 0-64-15,36 2 65 0,-1 3-65 0,-35-5 40 16,0 0-40-16,46 5 40 0,8-1-40 0,-54-4 20 0,0 0-20 15,60 1 21-15,11 6-21 0,-71-7 17 0,0 0-17 16,69 5 17-16,3-3-17 0,-72-2 13 0,0 0-13 0,81-5 14 16,13-7-14-16,-94 12 12 15,0 0-12-15,97-12 12 0,-2 0-12 0,-95 12 10 0,0 0-10 16,94-11 11-16,8 1-11 0,-102 10 11 0,0 0-11 0,101-5 12 16,-2 10-12-16,-99-5 18 0,0 0-18 0,98 10 19 15,3 4-19-15,-101-14 21 0,0 0-21 0,104 19 21 16,4 7-21-16,-108-26 20 0,0 0-20 0,106 28 21 15,5 6-21-15,-111-34 19 0,0 0-19 0,113 42 20 16,5 5-20-16,-118-47 18 0,0 0-18 0,125 43 18 16,4-7-18-16,-129-36 13 0,0 0-13 0,129 30 14 15,2-11-14-15,-131-19 10 0,0 0-10 0,128 14 10 16,15-2-10-16,-143-12 8 0,0 0-8 0,145 7 8 0,-6-9-8 16,-139 2 10-16,0 0-10 0,140-4 10 0,3-1-10 15,-143 5 11-15,0 0-11 0,137-7 12 0,-1-1-12 16,-136 8 13-16,0 0-13 0,127-9 13 0,-10 2-13 15,-117 7 12-15,0 0-12 0,109-5 12 0,4 0-12 16,-113 5 11-16,0 0-11 0,110-2 12 0,-13 4-12 16,-97-2 14-16,0 0-14 0,95 1 14 0,-5-1-14 15,-90 0 14-15,0 0-14 0,92-1 15 0,1-3-15 0,-93 4 13 16,0 0-13-16,87-5 14 0,-13-2-14 0,-74 7 14 16,0 0-14-16,65-9 14 0,-8 3-14 0,-57 6 11 15,0 0-11-15,53-7 11 0,-4 1-11 0,-49 6 11 0,0 0-11 16,44-3 12-16,-10 3-12 0,-34 0 6 0,0 0-6 15,28 0 7-15,-7-2-7 0,-21 2 3 0,0 0-3 16,18 0 3-16,-9 4-3 0,-9-4 1 0,0 0-1 16,8 3 2-16,1-1-2 0,-9-2 0 0,0 0 0 0,0 0 0 15,11 7 0-15,-11-7 0 0,0 0 0 0,7 2 0 16,0-1 0-16,-7-1 0 0,0 0 0 0,0 0 0 16,2-21 0-16,-1 1-1098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36:19.886"/>
    </inkml:context>
    <inkml:brush xml:id="br0">
      <inkml:brushProperty name="width" value="0.05292" units="cm"/>
      <inkml:brushProperty name="height" value="0.05292" units="cm"/>
      <inkml:brushProperty name="color" value="#FF0000"/>
    </inkml:brush>
  </inkml:definitions>
  <inkml:trace contextRef="#ctx0" brushRef="#br0">8363 2951 225 0,'0'0'0'0,"27"0"0"16,41 0 0-16,-68 0 0 0,0 0 0 0,90-2 0 15,2-5 0-15,-92 7 3 0,0 0-3 0,111-9 3 16,13 6-3-16,-124 3 14 0,0 0-14 0,139-9 14 15,6-3-14-15,-145 12 12 0,0 0-12 0,154-12 12 16,-1-4-12-16,-153 16 15 0,0 0-15 0,168-12 16 16,12-3-16-16,-180 15 18 0,0 0-18 0,189-14 18 15,5 2-18-15,-194 12 32 0,0 0-32 0,208-11 32 16,9 3-32-16,-217 8 37 0,0 0-37 0,221-5 37 0,10-2-37 16,-231 7 49-16,0 0-49 0,236-6 50 0,3-1-50 15,-239 7 46-15,0 0-46 0,238-3 47 0,7 1-47 16,-245 2 44-16,0 0-44 0,245-3 44 0,6-1-44 15,-251 4 33-15,0 0-33 0,251-5 34 0,4 5-34 16,-255 0 24-16,0 0-24 0,253-3 24 0,-4-1-24 16,-249 4 16-16,0 0-16 0,243-3 17 0,1 1-17 15,-244 2 13-15,0 0-13 0,240-3 14 0,-4 6-14 0,-236-3 10 16,0 0-10-16,235 2 10 0,-2-4-10 0,-233 2 9 16,0 0-9-16,231 0 9 0,-14 0-9 0,-217 0 8 15,0 0-8-15,210 0 9 0,-5-3-9 0,-205 3 8 16,0 0-8-16,199-7 8 0,-5 1-8 0,-194 6 11 15,0 0-11-15,179-6 11 0,-5 0-11 0,-174 6 14 0,0 0-14 16,171-8 15-16,-12-3-15 0,-159 11 15 0,0 0-15 16,143-8 16-16,-19-4-16 0,-124 12 18 0,0 0-18 0,113-13 19 15,-6 5-19-15,-107 8 20 0,0 0-20 0,97-7 20 16,-17 2-20-16,-80 5 11 0,0 0-11 0,65-7 12 16,-8 7-12-16,-57 0 6 0,0 0-6 0,40-14 6 15,-24-29-6-15,2 1-846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38:01.478"/>
    </inkml:context>
    <inkml:brush xml:id="br0">
      <inkml:brushProperty name="width" value="0.05292" units="cm"/>
      <inkml:brushProperty name="height" value="0.05292" units="cm"/>
      <inkml:brushProperty name="color" value="#FF0000"/>
    </inkml:brush>
  </inkml:definitions>
  <inkml:trace contextRef="#ctx0" brushRef="#br0">8857 9098 169 0,'0'0'0'0,"30"3"0"0,48 6 0 0,-78-9 1 16,0 0-1-16,99 8 2 0,1-4-2 0,-100-4 12 15,0 0-12-15,104 3 13 0,-1-3-13 0,-103 0 34 16,0 0-34-16,99-3 35 16,5-2-35-16,-104 5 34 0,0 0-34 0,106-4 35 0,1 4-35 0,-107 0 30 0,0 0-30 15,111 0 30-15,-1-7-30 0,-110 7 20 0,0 0-20 16,116-5 21-16,-3-4-21 0,-113 9 14 0,0 0-14 16,120-7 14-16,9 1-14 0,-129 6 7 0,0 0-7 15,131-6 7-15,-4-2-7 0,-127 8 4 0,0 0-4 16,130-7 4-16,12 2-4 0,-142 5 4 0,0 0-4 0,139-13 4 15,-3 1-4-15,-136 12 9 0,0 0-9 16,136-10 9-16,-4 5-9 0,-132 5 21 0,0 0-21 0,134-7 22 16,0 5-22-16,-134 2 35 0,0 0-35 0,133-3 36 15,-17-3-36-15,-116 6 40 0,0 0-40 0,118-1 40 16,9 2-40-16,-127-1 38 0,0 0-38 0,126 6 39 16,-8-3-39-16,-118-3 33 0,0 0-33 0,116 0 33 15,6 2-33-15,-122-2 17 0,0 0-17 0,119 2 18 16,-10-1-18-16,-109-1 12 0,0 0-12 0,104 4 12 0,4-4-12 15,-108 0 6-15,0 0-6 0,100 3 6 0,-6-3-6 16,-94 0 1-16,0 0-1 0,90 4 1 0,-4 1-1 16,-86-5 0-16,0 0 0 0,87 3 0 0,-1 1 0 15,-86-4-1-15,0 0 1 0,81 8-1 0,-6-2 1 16,-75-6-2-16,0 0 2 0,74 7-2 0,2-7 2 16,-76 0-3-16,0 0 3 0,72 0-3 0,-3 0 3 15,-69 0-2-15,0 0 2 0,63-4-2 0,-5-3 2 0,-58 7-1 16,0 0 1-16,53-5 0 0,-12 0 0 15,-41 5 0-15,0 0 0 0,35-4 1 0,-5 4-1 0,-30 0 4 16,0 0-4-16,32 0 4 0,3 0-4 0,-35 0 8 16,0 0-8-16,37 0 9 0,2 2-9 0,-39-2 15 15,0 0-15-15,37 7 15 0,0 0-15 0,-37-7 18 16,0 0-18-16,36 9 19 0,1-4-19 0,-37-5 19 0,0 0-19 16,35 7 19-16,-9-6-19 0,-26-1 12 15,0 0-12-15,27 4 13 0,-4 3-13 0,-23-7 6 0,0 0-6 0,26 8 7 16,-8 1-7-16,-18-9 4 0,0 0-4 0,16 9 4 15,-4-2-4-15,-12-7 2 0,0 0-2 0,9 3 2 16,-9-3-2-16,0 0 0 0,0 0 0 0,11 0 0 16,-11 0 0-16,0 0 0 0,0 0 0 0,0 0 0 15,0 0 0-15,0 0-1 0,0 0 1 0,-6 5 0 16,-17-6 0-16,0-1-754 0</inkml:trace>
  <inkml:trace contextRef="#ctx0" brushRef="#br0" timeOffset="16077.54">11575 9276 203 0,'0'0'0'15,"0"0"0"-15,46 12 0 0,-46-12 0 0,0 0 0 16,40 9 0-16,5 1 0 0,-45-10 2 0,0 0-2 0,54 3 2 16,10-3-2-16,-64 0 3 0,0 0-3 0,76-3 4 15,10-1-4-15,-86 4 9 0,0 0-9 0,90-3 10 16,0 0-10-16,-90 3 7 0,0 0-7 0,104-2 8 15,9 2-8-15,-113 0 8 0,0 0-8 0,124 0 8 16,3 0-8-16,-127 0 21 0,0 0-21 0,136 0 21 16,7 2-21-16,-143-2 28 0,0 0-28 0,157 3 29 15,10 0-29-15,-167-3 37 0,0 0-37 0,168 4 38 16,-6 1-38-16,-162-5 37 0,0 0-37 0,154 7 37 16,-1-5-37-16,-153-2 32 0,0 0-32 0,154 3 33 15,1 4-33-15,-155-7 32 0,0 0-32 0,154 5 32 0,-11 2-32 16,-143-7 26-16,0 0-26 0,139 2 27 0,-12 1-27 15,-127-3 18-15,0 0-18 0,129 0 18 0,0-5-18 16,-129 5 13-16,0 0-13 0,116-10 13 0,-12 1-13 16,-104 9 13-16,0 0-13 0,101-8 13 0,-11-5-13 15,-90 13 9-15,0 0-9 0,76-15 10 0,-4 1-10 16,-72 14 10-16,0 0-10 0,62-12 11 0,-11 5-11 16,-51 7 19-16,0 0-19 0,37-9 20 0,-17 6-20 0,-20 3 29 15,0 0-29-15,12-5 30 0,-8 5-30 0,-4 0 35 16,0 0-35-16,0 0 35 0,7-4-35 0,-7 4 32 15,0 0-32-15,0 0 33 0,0 0-33 0,0 0 24 0,0 0-24 16,0 0 25-16,0 0-25 0,0 0 19 0,0 0-19 16,0 0 19-16,0 0-19 0,0 0 17 15,0 0-17-15,0 0 18 0,0 0-18 0,0 0 14 0,0 0-14 0,-7 0 15 16,3 2-15-16,4-2 12 0,0 0-12 16,0 0 13-16,-9 3-13 0,9-3 11 0,0 0-11 0,0 0 11 15,0 0-11-15,0 0 10 0,0 0-10 0,-9 7 11 16,9-7-11-16,0 0 9 0,0 0-9 0,0 0 10 15,0 0-10-15,0 0 6 0,0 0-6 0,-12-3 7 16,-9-28-7-16,0 1-920 0</inkml:trace>
  <inkml:trace contextRef="#ctx0" brushRef="#br0" timeOffset="26870.23">8548 10042 180 0,'0'0'0'0,"36"-3"0"16,50-2 0-16,-86 5 10 0,0 0-10 0,115-4 10 15,16 4-10-15,-131 0 26 0,0 0-26 0,139 0 27 16,9-5-27-16,-148 5 57 0,0 0-57 0,147-2 57 16,-4 4-57-16,-143-2 46 0,0 0-46 0,139 5 46 15,-3-3-46-15,-136-2 37 0,0 0-37 0,136 4 38 0,-4-1-38 16,-132-3 29-16,0 0-29 0,129 3 30 0,-20-1-30 15,-109-2 29-15,0 0-29 0,110 2 29 0,-6-4-29 16,-104 2 27-16,0 0-27 0,99-2 27 0,-9 4-27 16,-90-2 25-16,0 0-25 0,77 5 26 0,-6 2-26 15,-71-7 16-15,0 0-16 0,56 4 17 0,-6-6-17 16,-50 2 15-16,0 0-15 0,44-3 16 0,-12-1-16 0,-32 4 13 16,0 0-13-16,30-3 13 0,-7-1-13 0,-23 4 8 15,0 0-8-15,14-2 8 0,-5-3-8 0,-9 5 9 16,0 0-9-16,0 0 10 0,8-1-10 0,-8 1 10 15,0 0-10-15,0 0 10 0,0 0-10 0,0 0 10 16,0 0-10-16,0 0 10 0,0 0-10 0,0 0 11 0,0 0-11 16,0 0 12-16,0 0-12 0,0 0 16 15,0 0-16-15,0 0 17 0,0 0-17 0,0 0 21 0,0 0-21 16,0 0 21-16,0 0-21 0,0 0 20 0,0 0-20 16,0 0 21-16,0 0-21 0,0 0 22 0,0 0-22 0,0 0 22 15,0 0-22-15,0 0 20 0,0 0-20 0,0 0 21 16,0 0-21-16,0 0 15 0,0 0-15 0,0 0 15 15,6 0-15-15,-6 0 13 0,0 0-13 0,0 0 13 16,3 6-13-16,-3-6 11 0,0 0-11 0,6 9 11 16,-1 3-11-16,-5-12 7 0,0 0-7 0,7 16 7 15,-2 5-7-15,-5-21 3 0,0 0-3 0,-7 10 4 16,-18-22-4-16,3 0-873 0</inkml:trace>
  <inkml:trace contextRef="#ctx0" brushRef="#br0" timeOffset="29303.53">12673 11437 135 0,'0'0'0'0,"0"0"0"0,0 0 0 0,0 0 10 15,0 0-10-15,23 7 11 0,-11-7-11 0,-12 0 33 16,0 0-33-16,21-5 34 0,13 3-34 0,-34 2 57 0,0 0-57 16,38 0 57-16,10-1-57 0,-48 1 72 0,0 0-72 15,55 0 73-15,5 3-73 0,-60-3 40 0,0 0-40 0,65 5 40 16,8-3-40-16,-73-2 36 0,0 0-36 0,79 2 37 15,14-2-37-15,-93 0 37 0,0 0-37 0,99-4 37 16,5 1-37-16,-104 3 34 0,0 0-34 0,108-7 34 16,10-2-34-16,-118 9 33 0,0 0-33 0,117-5 34 15,1-2-34-15,-118 7 36 0,0 0-36 0,124-3 36 16,4 1-36-16,-128 2 34 0,0 0-34 0,129 0 34 16,-7-5-34-16,-122 5 33 0,0 0-33 0,125-4 34 15,-1 2-34-15,-124 2 33 0,0 0-33 0,122-1 33 16,-11-3-33-16,-111 4 27 0,0 0-27 0,104-3 27 15,-4-2-27-15,-100 5 25 0,0 0-25 0,90-6 26 0,-19 0-26 16,-71 6 22-16,0 0-22 0,60-7 23 16,-11 1-23-16,-49 6 18 0,0 0-18 0,36-7 18 0,-13 2-18 15,-23 5 17-15,0 0-17 0,17-3 17 0,-3 3-17 16,-14 0 14-16,0 0-14 0,13-2 15 0,-6 2-15 16,-7 0 11-16,0 0-11 0,0 0 11 0,0 0-11 15,0 0 7-15,0 0-7 0,7 0 7 0,-7 0-7 16,0 0 3-16,0 0-3 0,0 0 4 0,0 0-4 0,0 0-997 15</inkml:trace>
  <inkml:trace contextRef="#ctx0" brushRef="#br0" timeOffset="30384.98">15814 9743 214 0,'0'0'0'0,"0"0"0"15,0 0 0-15,0 0 1 0,0 0-1 0,0 0 1 16,0 0-1-16,0 0 4 0,0 0-4 0,-2 26 4 16,-5 5-4-16,7-31 14 0,0 0-14 0,-9 42 14 15,-5 17-14-15,14-59 9 0,0 0-9 0,-19 76 10 16,-8 19-10-16,27-95 6 0,0 0-6 0,-40 105 7 16,-13 15-7-16,53-120 5 0,0 0-5 0,-60 121 6 15,-4 9-6-15,64-130 6 0,0 0-6 0,-58 131 6 16,0 11-6-16,58-142 16 0,0 0-16 0,-55 127 16 15,6-24-16-15,49-103 27 0,0 0-27 0,-43 94 28 16,8-1-28-16,35-93 37 0,0 0-37 0,-28 85 38 16,10-12-38-16,18-73 47 0,0 0-47 0,-9 60 47 0,4-22-47 15,5-38 44-15,0 0-44 0,2 25 45 0,7-12-45 16,-9-13 34-16,0 0-34 0,14-15 34 0,14-34-34 16,-2-2-480-16</inkml:trace>
  <inkml:trace contextRef="#ctx0" brushRef="#br0" timeOffset="32877.08">16336 10269 841 0,'0'0'0'0,"0"0"0"16,-3-12 0-16,3 12 1 0,0 0-1 0,-6-7 1 16,6 7-1-16,0 0-1 0,0 0 1 0,-15-2 0 15,-8 2 0-15,23 0 8 0,0 0-8 0,-29 12 8 16,-8 14-8-16,37-26 14 0,0 0-14 0,-49 47 14 15,-9 14-14-15,58-61 19 0,0 0-19 0,-64 78 19 16,1 8-19-16,63-86 23 0,0 0-23 0,-62 87 23 0,11 4-23 16,51-91 24-16,0 0-24 0,-44 96 24 15,8-1-24-15,36-95 13 0,0 0-13 0,-24 86 14 0,6-15-14 16,18-71 11-16,0 0-11 0,-4 61 11 0,17-9-11 16,-13-52 8-16,0 0-8 0,23 45 9 15,5-5-9-15,-28-40 6 0,0 0-6 0,41 29 7 0,11-12-7 16,-52-17 6-16,0 0-6 0,57 2 7 0,8-14-7 15,-65 12 6-15,0 0-6 0,66-23 7 0,4-8-7 16,-70 31 8-16,0 0-8 0,72-38 8 0,-3-16-8 16,-69 54 8-16,0 0-8 0,78-67 8 0,12-35-8 15,-90 102 8-15,0 0-8 0,88-111 9 0,0-3-9 0,-88 114 7 16,0 0-7-16,89-133 7 0,1-9-7 0,-90 142 8 16,0 0-8-16,79-140 9 0,-14 15-9 0,-65 125 10 15,0 0-10-15,52-104 10 0,-17 21-10 0,-35 83 5 0,0 0-5 16,21-62 6-16,-9 31-6 0,-12 31 11 0,0 0-11 15,7-18 12-15,-3 11-12 0,-4 7 21 16,0 0-21-16,-2 7 21 0,-5 24-21 0,7-31 23 0,0 0-23 16,-14 49 24-16,-11 15-24 0,25-64 27 15,0 0-27-15,-31 69 28 0,-7 6-28 0,38-75 18 0,0 0-18 0,-35 83 18 16,7 7-18-16,28-90 13 0,0 0-13 0,-21 91 13 16,10-8-13-16,11-83 9 0,0 0-9 0,-5 73 9 15,12-12-9-15,-7-61 7 0,0 0-7 0,18 53 7 16,12-8-7-16,-30-45 5 0,0 0-5 0,33 35 6 15,6-11-6-15,-39-24 4 0,0 0-4 0,35 14 5 16,-1-7-5-16,-34-7 4 0,0 0-4 0,35-7 5 16,-3-10-5-16,-32 17 4 0,0 0-4 0,37-31 4 15,3-4-4-15,-40 35 3 0,0 0-3 0,41-36 4 0,3-2-4 16,-44 38 3-16,0 0-3 0,41-42 3 0,5-3-3 16,-46 45 2-16,0 0-2 0,37-42 3 0,-7 6-3 15,-30 36 2-15,0 0-2 0,19-26 2 0,-7 14-2 16,-12 12 1-16,0 0-1 0,0 0 1 0,6-5-1 15,-6 5 2-15,0 0-2 0,-9 5 2 0,-10 14-2 16,19-19 3-16,0 0-3 0,-27 24 3 0,-8 6-3 16,35-30 6-16,0 0-6 0,-37 31 6 0,-4-2-6 0,41-29 8 15,0 0-8-15,-37 33 9 0,5 2-9 0,32-35 10 16,0 0-10-16,-24 33 11 0,8-2-11 0,16-31 7 16,0 0-7-16,-9 33 8 0,7 3-8 0,2-36 4 0,0 0-4 15,7 29 4-15,6-6-4 0,-13-23 2 16,0 0-2-16,21 10 2 0,9-6-2 0,-30-4 1 0,0 0-1 15,35-5 2-15,2-7-2 0,-37 12 0 0,0 0 0 16,41-25 0-16,-8-2 0 0,-33 27 0 0,0 0 0 16,30-33 0-16,-3-7 0 0,-27 40 0 0,0 0 0 0,19-33 0 15,-7 9 0-15,-12 24 0 0,0 0 0 0,4-19 0 16,-4 7 0-16,0 12 0 0,0 0 0 0,-4-6 1 16,4 6-1-16,0 0 1 0,0 0-1 0,-19 0 1 15,-6 4-1-15,25-4 1 0,0 0-1 0,-28 14 2 16,-4 10-2-16,32-24 2 0,0 0-2 0,-28 28 2 15,10-8-2-15,18-20 1 0,0 0-1 0,-8 25 2 16,8 6-2-16,0-31 1 0,0 0-1 0,14 29 2 16,9-8-2-16,-23-21 1 0,0 0-1 0,37 14 1 15,12-5-1-15,-49-9 0 0,0 0 0 0,58-7 1 16,9-11-1-16,-67 18 0 0,0 0 0 0,75-27 1 0,15-10-1 16,-90 37 0-16,0 0 0 0,93-45 0 0,-1-14 0 15,-92 59 0-15,0 0 0 0,90-71 0 0,-5-13 0 16,-85 84-1-16,0 0 1 0,77-89-1 0,-8 10 1 15,-69 79-1-15,0 0 1 0,53-66 0 0,-18 9 0 16,-35 57 0-16,0 0 0 0,18-40 0 0,-9 19 0 16,-9 21 0-16,0 0 0 0,-2-12 1 0,-9 9-1 15,11 3 2-15,0 0-2 0,-17 2 2 0,-10 10-2 0,27-12 4 16,0 0-4-16,-26 19 4 0,1 3-4 0,25-22 4 16,0 0-4-16,-18 26 4 0,11 4-4 0,7-30 3 15,0 0-3-15,7 36 3 0,11 7-3 0,-18-43 2 0,0 0-2 16,28 43 3-16,4 4-3 0,-32-47 1 0,0 0-1 15,32 49 2-15,-6-1-2 0,-26-48 0 0,0 0 0 16,23 43 0-16,-7-3 0 0,-16-40 0 0,0 0 0 0,11 36 0 16,-11-6 0-16,0-30 0 0,0 0 0 0,-13 31 0 15,-10 2 0-15,23-33 0 0,0 0 0 0,-24 24 0 16,-3-7 0-16,27-17 0 0,0 0 0 0,-26 11 0 16,3-6 0-16,23-5 0 0,0 0 0 0,-20 0 0 15,8-5 0-15,12 5 0 0,0 0 0 0,-3-12 0 16,6-11 0-16,-3 23 0 0,0 0 0 0,18-26 0 15,19-10 0-15,-37 36 0 0,0 0 0 0,49-45 0 16,11-14 0-16,-60 59 0 0,0 0 0 0,76-69 1 16,16-12-1-16,-92 81 0 0,0 0 0 0,93-80 0 15,-1 14 0-15,-92 66 0 0,0 0 0 0,81-60 0 16,-17 6 0-16,-64 54-1 0,0 0 1 0,49-43 0 16,-17 10 0-16,-32 33-1 0,0 0 1 0,19-19-1 0,-8 7 1 15,-11 12-1-15,0 0 1 0,5-7-1 0,-5 7 1 16,0 0-1-16,0 0 1 0,4-9-1 0,-4 9 1 15,0 0-1-15,0 0 1 0,-16 10-1 0,2 13 1 16,14-23-1-16,0 0 1 0,-11 26 0 0,2 2 0 16,9-28-1-16,0 0 1 0,-3 29 0 0,1 2 0 0,2-31-1 15,0 0 1-15,5 33 0 0,4-5 0 0,-9-28-1 16,0 0 1-16,11 33 0 0,7 8 0 0,-18-41-1 16,0 0 1-16,21 43-1 0,-2 4 1 0,-19-47-4 15,0 0 4-15,21 42-3 0,-10-9 3 0,-11-33-4 16,0 0 4-16,5 27-3 0,-10-3 3 0,5-24-4 15,0 0 4-15,-11 20-3 0,-10-8 3 0,21-12-3 0,0 0 3 16,-19 12-3-16,-6-2 3 0,25-10-4 16,0 0 4-16,-19 5-3 0,4-3 3 0,15-2-3 0,0 0 3 15,-8 2-3-15,-1-2 3 0,9 0-3 0,0 0 3 0,0 0-3 16,-9 0 3-16,9 0-4 0,0 0 4 0,0 0-3 16,16-9 3-16,-16 9-6 0,0 0 6 0,28-9-6 15,14-1 6-15,-42 10-8 0,0 0 8 0,52-5-8 16,8-2 8-16,-60 7-11 0,0 0 11 0,60-5-10 15,1-7 10-15,-61 12-12 0,0 0 12 0,55-16-12 16,3-5 12-16,-58 21-12 0,0 0 12 0,52-29-11 16,0-2 11-16,-52 31-13 0,0 0 13 0,50-33-13 15,-4-2 13-15,-46 35-12 0,0 0 12 0,37-29-11 16,-11 10 11-16,-26 19-11 0,0 0 11 0,21-14-11 16,-1 0 11-16,-20 14-9 0,0 0 9 0,19-12-8 0,-3 2 8 15,-16 10-7-15,0 0 7 0,14-9-7 0,6 2 7 16,-20 7-4-16,0 0 4 0,17-12-3 0,-1 2 3 15,-16 10-3-15,0 0 3 0,14-13-2 0,0 0 2 16,-14 13-2-16,0 0 2 0,9-16-1 0,2-3 1 16,-11 19-1-16,0 0 1 0,7-19-1 0,-5 2 1 0,-2 17 0 15,0 0 0-15,0-19 0 0,-2-6 0 16,2 25 0-16,0 0 0 0,-4-22 0 0,-4 6 0 0,8 16 0 16,0 0 0-16,-13-14 1 0,-1 2-1 0,14 12 1 15,0 0-1-15,-16-8 2 0,-5 1-2 0,21 7 2 16,0 0-2-16,-23 0 3 0,2 0-3 0,21 0 3 0,0 0-3 15,-19 7 4-15,-4 5-4 0,23-12 1 0,0 0-1 16,-23 17 1-16,-7 4-1 0,30-21 0 0,0 0 0 16,-34 28 1-16,-1 4-1 0,35-32 0 0,0 0 0 15,-32 37 0-15,7 3 0 0,25-40 0 0,0 0 0 0,-16 43 0 16,4 7 0-16,12-50 0 0,0 0 0 0,0 52 0 16,12 9 0-16,-12-61 0 0,0 0 0 0,23 53 0 15,9-8 0-15,-32-45 0 0,0 0 0 0,44 38 0 16,15-5 0-16,-59-33-1 0,0 0 1 0,61 24 0 15,5-12 0-15,-66-12-1 0,0 0 1 0,67 2 0 16,5-14 0-16,-72 12-1 0,0 0 1 0,74-22 0 16,9-6 0-16,-83 28 0 0,0 0 0 0,80-49 0 15,-13-11 0-15,-67 60-1 0,0 0 1 0,63-69 0 16,1-1 0-16,-64 70-1 0,0 0 1 0,58-72 0 16,-7-4 0-16,-51 76-1 0,0 0 1 0,44-82 0 15,-12-3 0-15,-32 85 0 0,0 0 0 0,18-77 0 0,-11 16 0 16,-7 61 0-16,0 0 0 0,-4-43 0 0,-5 12 0 15,9 31 0-15,0 0 0 0,-16-25 1 0,-10 10-1 16,26 15 1-16,0 0-1 0,-25-7 1 0,1 9-1 16,24-2 1-16,0 0-1 0,-16 5 2 0,0 2-2 15,16-7 2-15,0 0-2 0,-9 8 2 0,5 4-2 16,4-12 2-16,0 0-2 0,6 16 2 0,8 8-2 0,-14-24 2 16,0 0-2-16,21 33 3 0,9 9-3 0,-30-42 2 15,0 0-2-15,39 52 3 0,1 8-3 0,-40-60 3 16,0 0-3-16,43 64 3 0,-4-3-3 0,-39-61 2 15,0 0-2-15,30 55 3 0,-13-1-3 0,-17-54 2 16,0 0-2-16,2 53 3 0,-20 3-3 0,18-56 3 0,0 0-3 16,-37 55 3-16,-24-6-3 0,61-49 2 15,0 0-2-15,-78 43 2 0,-10-8-2 0,88-35 0 0,0 0 0 16,-101 15 1-16,-15-13-1 0,-1 0-1050 0</inkml:trace>
  <inkml:trace contextRef="#ctx0" brushRef="#br0" timeOffset="36628.53">7267 12418 326 0,'0'0'0'16,"0"0"0"-16,57-1 0 0,-57 1 15 15,0 0-15-15,69-4 15 0,21-4-15 0,-90 8 86 0,0 0-86 16,98-11 86-16,12-1-86 0,-110 12 90 0,0 0-90 15,118-12 90-15,25 0-90 0,-143 12 65 0,0 0-65 16,164-12 66-16,34 0-66 0,-198 12 44 16,0 0-44-16,212-9 44 0,13 0-44 0,-225 9 34 0,0 0-34 0,228-12 34 15,5 5-34-15,-233 7 26 0,0 0-26 16,228-3 27-16,-2 5-27 0,-226-2 20 0,0 0-20 0,225 1 20 16,-4 3-20-16,-221-4 18 0,0 0-18 0,212 5 19 15,-9 0-19-15,-203-5 15 0,0 0-15 0,199 5 15 16,-8 1-15-16,-191-6 11 0,0 0-11 0,180 7 11 15,-7-2-11-15,-173-5 13 0,0 0-13 0,174 7 14 16,-11 0-14-16,-163-7 14 0,0 0-14 0,164 6 14 16,-4 5-14-16,-160-11 15 0,0 0-15 0,142 8 15 0,-15 1-15 15,-127-9 11-15,0 0-11 0,111 7 12 0,-7-7-12 16,-104 0 12-16,0 0-12 0,86 0 13 0,-17-9-13 16,-69 9 16-16,0 0-16 0,53-7 17 0,-16 2-17 15,-37 5 19-15,0 0-19 0,29-3 20 0,-14 3-20 16,-15 0 21-16,0 0-21 0,11-5 22 0,-4 1-22 15,-7 4 22-15,0 0-22 0,0 0 23 0,9-7-23 16,-9 7 20-16,0 0-20 0,0 0 21 0,0 0-21 0,0 0 17 16,0 0-17-16,0 0 17 0,0 0-17 15,0 0 14-15,0 0-14 0,0 0 15 0,-9 11-15 0,9-11 4 16,0 0-4-16,-16 17 5 0,-7 7-5 0,0-3-1128 16</inkml:trace>
  <inkml:trace contextRef="#ctx0" brushRef="#br0" timeOffset="39708.88">6914 13512 247 0,'0'0'0'16,"21"0"0"-16,31-8 0 0,-52 8 0 0,0 0 0 0,70-9 0 16,17 2 0-16,-87 7 2 0,0 0-2 15,99-10 2-15,13 1-2 0,-112 9 16 0,0 0-16 0,122-5 16 16,7-2-16-16,-129 7 23 0,0 0-23 0,143-2 23 15,14 0-23-15,-157 2 15 0,0 0-15 0,164-1 15 16,2 1-15-16,-166 0 17 0,0 0-17 0,173 1 17 16,7 10-17-16,-180-11 18 0,0 0-18 0,187 8 19 15,5 5-19-15,-192-13 19 0,0 0-19 0,200 12 20 16,12 0-20-16,-212-12 21 0,0 0-21 0,217 10 22 16,14-3-22-16,-231-7 22 0,0 0-22 0,238 2 23 15,-3-4-23-15,-235 2 33 0,0 0-33 0,235-7 34 16,13 0-34-16,-248 7 47 0,0 0-47 0,244-10 47 0,-13 1-47 15,-231 9 45-15,0 0-45 0,221-5 46 0,-22 5-46 16,-199 0 37-16,0 0-37 0,185 0 38 0,-13-5-38 16,-172 5 32-16,0 0-32 0,158-5 33 0,-9-1-33 15,-149 6 26-15,0 0-26 0,128-5 26 0,-25-2-26 16,-103 7 22-16,0 0-22 0,86-7 23 0,-13 0-23 16,-73 7 17-16,0 0-17 0,61-6 18 0,-18-1-18 15,-43 7 13-15,0 0-13 0,32-6 13 0,-15 6-13 16,-17 0 14-16,0 0-14 0,13 0 15 0,-5 0-15 0,-8 0 17 15,0 0-17-15,9 6 17 0,2 2-17 0,-11-8 13 16,0 0-13-16,9 11 13 0,-9-11-13 0,0 0-837 16</inkml:trace>
  <inkml:trace contextRef="#ctx0" brushRef="#br0" timeOffset="48639.92">24332 14992 292 0,'0'0'0'0,"0"0"0"16,20 8 0-16,-20-8 20 0,0 0-20 0,21 6 20 16,5-1-20-16,-26-5 36 0,0 0-36 0,45 2 36 15,25-4-36-15,-70 2 66 0,0 0-66 0,88-2 67 0,13-1-67 16,-101 3 59-16,0 0-59 0,115-6 59 16,21 0-59-16,-136 6 31 0,0 0-31 0,151-11 32 0,24-3-32 15,-175 14 31-15,0 0-31 0,205-19 31 0,10 0-31 16,-215 19 32-16,0 0-32 0,229-21 33 0,4 2-33 15,-233 19 32-15,0 0-32 0,240-19 32 0,-1-1-32 16,-239 20 41-16,0 0-41 0,240-18 41 0,5 8-41 0,-245 10 38 16,0 0-38-16,240-7 39 0,-7 4-39 0,-233 3 42 15,0 0-42-15,226 0 43 0,-7 0-43 0,-219 0 38 16,0 0-38-16,206-2 39 0,-3 4-39 0,-203-2 33 16,0 0-33-16,189 1 33 0,-20 1-33 0,-169-2 29 0,0 0-29 15,161 0 30-15,-18-3-30 0,-143 3 24 16,0 0-24-16,123-4 25 0,-24-1-25 0,-99 5 19 0,0 0-19 15,83-5 20-15,-16-2-20 0,-67 7 20 16,0 0-20-16,50-7 20 0,-19 0-20 0,-31 7 23 0,0 0-23 16,20-5 23-16,-6 0-23 0,-14 5 26 0,0 0-26 15,9-2 26-15,-9 2-26 0,0 0 23 0,0 0-23 0,-2 7 24 16,-12 5-24-16,14-12 19 0,0 0-19 0,-23 21 20 16,-12 12-20-16,1-1-1191 0</inkml:trace>
  <inkml:trace contextRef="#ctx0" brushRef="#br0" timeOffset="58278.95">23812 14866 91 0,'0'0'0'0,"0"0"0"16,0 0 0-16,0 0 0 0,0 0 0 0,0 0 1 15,7 19-1-15,-7-19 5 0,0 0-5 0,0 0 6 16,0 0-6-16,0 0 8 0,0 0-8 0,0 0 8 16,5 6-8-16,-5-6 11 0,0 0-11 0,7 4 11 15,9 1-11-15,-16-5 13 0,0 0-13 0,25 7 13 16,7 0-13-16,-32-7 10 0,0 0-10 0,40 5 11 15,4 0-11-15,-44-5 9 0,0 0-9 0,55 4 10 0,7-1-10 16,-62-3 16-16,0 0-16 0,65 2 16 0,-1 0-16 16,-64-2 26-16,0 0-26 0,68 1 26 0,3 3-26 15,-71-4 27-15,0 0-27 0,79 3 27 0,11-4-27 16,-90 1 27-16,0 0-27 0,99-4 27 0,2-1-27 16,-101 5 24-16,0 0-24 0,109-3 24 0,17 1-24 15,-126 2 23-15,0 0-23 0,130-4 24 0,10-3-24 0,-140 7 28 16,0 0-28-16,148-8 29 0,14 4-29 0,-162 4 27 15,0 0-27-15,173-1 27 0,9-3-27 16,-182 4 26-16,0 0-26 0,192-2 27 0,4 4-27 0,-196-2 28 16,0 0-28-16,191 2 29 0,-6-2-29 0,-185 0 32 0,0 0-32 15,182 2 32-15,-9 4-32 0,-173-6 29 0,0 0-29 16,171 6 30-16,0-3-30 0,-171-3 28 0,0 0-28 16,171 2 28-16,0 0-28 0,-171-2 21 0,0 0-21 15,172 0 22-15,-5-4-22 0,-167 4 19 0,0 0-19 16,157-3 20-16,-14-1-20 0,-143 4 20 0,0 0-20 15,140-3 20-15,1 1-20 0,-141 2 19 0,0 0-19 0,129 0 19 16,-11-2-19-16,-118 2 16 0,0 0-16 16,106-3 16-16,-4 1-16 0,-102 2 16 0,0 0-16 15,90 2 16-15,-19 1-16 0,-71-3 8 0,0 0-8 0,60 0 9 16,-11-5-9-16,-49 5 4 0,0 0-4 0,43-7 4 16,-5-1-4-16,-38 8 4 0,0 0-4 0,36-14 4 15,-1-7-4-15,-2 0-804 0</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8T03:41:14.153"/>
    </inkml:context>
    <inkml:brush xml:id="br0">
      <inkml:brushProperty name="width" value="0.05292" units="cm"/>
      <inkml:brushProperty name="height" value="0.05292" units="cm"/>
      <inkml:brushProperty name="color" value="#FF0000"/>
    </inkml:brush>
  </inkml:definitions>
  <inkml:trace contextRef="#ctx0" brushRef="#br0">23129 12100 259 0,'0'0'0'0,"0"0"0"0,-30 16 0 15,30-16 0-15,0 0 0 0,-30 15 1 0,2 3-1 16,28-18 5-16,0 0-5 0,-32 22 6 0,4 2-6 15,28-24 9-15,0 0-9 0,-22 19 10 0,7-5-10 16,15-14 8-16,0 0-8 0,-9 9 9 0,9-9-9 16,0 0 7-16,0 0-7 0,0 0 8 0,17 0-8 0,-17 0 10 15,0 0-10-15,36-11 10 0,29-15-10 0,-65 26 8 16,0 0-8-16,85-29 8 0,19 0-8 0,-104 29 11 16,0 0-11-16,120-30 12 0,10 1-12 0,-130 29 25 0,0 0-25 15,133-26 26-15,-8 9-26 0,-125 17 35 0,0 0-35 16,127-14 35-16,-3 3-35 0,-124 11 36 0,0 0-36 15,113-1 37-15,-18 4-37 0,-95-3 33 16,0 0-33-16,74 9 33 0,-21-2-33 0,-53-7 26 0,0 0-26 0,35 7 27 16,-15 3-27-16,-20-10 18 15,0 0-18-15,-7 14 19 0,-31 10-19 0,38-24 11 0,0 0-11 0,-72 26 11 16,-41 7-11-16,113-33 7 0,0 0-7 0,-143 29 7 16,-12-5-7-16,155-24 5 0,0 0-5 0,-168 21 5 15,-1-2-5-15,169-19 6 0,0 0-6 0,-162 18 6 16,10-1-6-16,152-17 2 0,0 0-2 0,-136 17 2 15,12-5-2-15,124-12 2 0,0 0-2 0,-95 7 2 16,30-9-2-16,65 2 7 0,0 0-7 0,-44-5 7 16,21 2-7-16,23 3 8 0,0 0-8 0,10-9 8 0,40-15-8 15,-50 24 9-15,0 0-9 0,74-31 9 0,23 1-9 16,-97 30 11-16,0 0-11 0,120-31 11 0,23 5-11 16,-143 26 12-16,0 0-12 0,162-24 12 0,16 3-12 15,-178 21 13-15,0 0-13 0,173-17 13 0,-9 5-13 16,-164 12 6-16,0 0-6 0,143-11 7 0,-26 8-7 15,-117 3 3-15,0 0-3 0,83-3 3 0,-34 6-3 16,-49-3 2-16,0 0-2 0,32 0 3 0,-14 0-3 16,-18 0 1-16,0 0-1 0,-4 5 1 0,-19 14-1 0,23-19 0 15,0 0 0-15,-49 18 0 0,-34 4 0 0,83-22 0 16,0 0 0-16,-99 23 0 0,0 1 0 0,99-24-1 16,0 0 1-16,-97 22 0 0,-3-3 0 0,100-19-2 15,0 0 2-15,-94 18-1 0,16-6 1 0,78-12-6 16,0 0 6-16,-65 1-6 0,16-9 6 0,-1-1-636 15</inkml:trace>
  <inkml:trace contextRef="#ctx0" brushRef="#br0" timeOffset="3709.4">14042 10844 147 0,'0'0'0'15,"0"0"0"-15,11 19 0 0,-11-19 10 0,0 0-10 0,17 12 11 16,10 3-11-16,-27-15 21 0,0 0-21 0,39 13 22 15,8-5-22-15,-47-8 35 0,0 0-35 0,57 9 35 16,6-1-35-16,-63-8 46 0,0 0-46 0,69 7 46 16,2-3-46-16,-71-4 34 0,0 0-34 0,83 3 35 15,10-1-35-15,-93-2 25 0,0 0-25 0,104 4 26 16,15 2-26-16,-119-6 17 0,0 0-17 0,123 9 18 16,20-4-18-16,-143-5 7 0,0 0-7 0,154 4 8 15,11 1-8-15,-165-5 3 0,0 0-3 0,173 7 3 16,7-2-3-16,-180-5 4 0,0 0-4 0,177 2 4 0,-13-2-4 15,-164 0 1-15,0 0-1 0,162-2 2 16,1 0-2-16,-163 2 4 0,0 0-4 0,151 2 5 0,-9 2-5 16,-142-4 6-16,0 0-6 0,127 6 7 0,-9 7-7 15,-118-13 12-15,0 0-12 0,108 12 12 0,-1 0-12 16,-107-12 18-16,0 0-18 0,104 8 19 0,0 5-19 16,-104-13 21-16,0 0-21 0,105 6 22 0,-10 3-22 15,-95-9 23-15,0 0-23 0,95 4 23 0,1 1-23 0,-96-5 21 16,0 0-21-16,86 0 21 0,-12 0-21 0,-74 0 19 15,0 0-19-15,58-9 20 0,-12 0-20 0,-46 9 25 16,0 0-25-16,34-6 26 0,-13-3-26 0,-21 9 30 16,0 0-30-16,11-9 31 0,-3 6-31 0,-8 3 31 15,0 0-31-15,7-4 32 0,-7 4-32 0,0 0 29 0,0 0-29 16,0 0 30-16,0 0-30 0,0 0 25 0,0 0-25 16,7-5 26-16,-7 5-26 0,0 0 19 0,0 0-19 0,-1-7 20 15,1 7-20-15,0 0 14 0,0 0-14 0,-9-7 14 16,4 6-14-16,5 1 10 0,0 0-10 15,-7-4 11-15,-1-1-11 0,8 5 9 0,0 0-9 0,-7-4 9 16,-1 1-9-16,8 3 8 0,0 0-8 0,-7 0 9 16,7 0-9-16,0 0 10 0,0 0-10 0,-9-3 10 15,9 3-10-15,0 0 9 0,0 0-9 0,0 0 10 16,-7 3-10-16,7-3 11 0,0 0-11 0,0 0 11 16,0 0-11-16,0 0 10 0,0 0-10 0,0 0 11 15,3 9-11-15,-3-9 8 0,0 0-8 0,0 0 9 16,0 0-9-16,0 0 5 0,0 0-5 0,4 8 6 15,-4-8-6-15,0 0 3 0,0 0-3 0,5 7 4 0,-5-7-4 16,0 0 2-16,0 0-2 0,11 16 2 0,-3-8-2 16,-8-8 1-16,0 0-1 0,9 9 1 0,-2-2-1 15,-7-7 0-15,0 0 0 0,0 0 0 0,9 9 0 16,-9-9-5-16,0 0 5 0,9-9-4 0,2-15 4 16,-1-4-942-16</inkml:trace>
  <inkml:trace contextRef="#ctx0" brushRef="#br0" timeOffset="9310.03">19573 6481 348 0,'0'0'0'0,"0"0"0"16,0 0 0-16,0 0 1 0,0 0-1 0,0 0 1 15,0 0-1-15,0 0 7 0,0 0-7 0,5-17 8 16,-5 17-8-16,0 0 14 0,0 0-14 0,4-12 14 15,-4 12-14-15,0 0 8 0,0 0-8 0,-9-13 9 16,-11-9-9-16,20 22 8 0,0 0-8 0,-30-26 9 16,0 2-9-16,30 24 5 0,0 0-5 0,-30-24 6 15,0-4-6-15,30 28 7 0,0 0-7 0,-33-30 8 16,-8-1-8-16,41 31 9 0,0 0-9 0,-46-36 10 16,-8-13-10-16,54 49 14 0,0 0-14 0,-59-57 15 15,-4-3-15-15,63 60 20 0,0 0-20 0,-65-57 20 16,-1 8-20-16,66 49 27 0,0 0-27 0,-72-47 28 15,-18 2-28-15,90 45 39 0,0 0-39 0,-99-48 39 0,-3-6-39 16,102 54 37-16,0 0-37 0,-117-60 38 0,-13-8-38 16,130 68 27-16,0 0-27 0,-140-65 28 0,-10 4-28 15,150 61 17-15,0 0-17 0,-166-52 17 0,-15 4-17 16,181 48 11-16,0 0-11 0,-189-45 12 0,-11 1-12 16,200 44 8-16,0 0-8 0,-197-36 9 0,-6 15-9 0,203 21 7 15,0 0-7-15,-205-8 8 0,-5 4-8 0,210 4 6 16,0 0-6-16,-205 0 6 0,6 0-6 0,199 0 5 15,0 0-5-15,-194 0 5 0,9 7-5 0,185-7 4 16,0 0-4-16,-180 9 4 0,8 3-4 0,172-12 2 16,0 0-2-16,-165 17 2 0,4 4-2 0,161-21 0 0,0 0 0 15,-162 26 1-15,-10 7-1 0,172-33 0 0,0 0 0 16,-164 38 0-16,11 9 0 0,153-47 0 0,0 0 0 16,-138 57 0-16,15 19 0 0,123-76-1 0,0 0 1 0,-119 86 0 15,-1 6 0-15,120-92-2 0,0 0 2 0,-107 104-2 16,15 15 2-16,92-119-3 0,0 0 3 15,-78 121-2-15,22-8 2 0,56-113-3 0,0 0 3 0,-46 118-2 16,12 13 2-16,34-131-3 0,0 0 3 0,-21 130-3 16,7-7 3-16,14-123-5 0,0 0 5 0,4 124-4 15,15 1 4-15,-19-125-4 0,0 0 4 0,35 116-4 16,11-2 4-16,-46-114-7 0,0 0 7 0,67 113-7 16,20-3 7-16,-87-110-11 0,0 0 11 0,99 108-11 15,5-8 11-15,-104-100-15 0,0 0 15 0,121 95-14 16,24 0 14-16,-145-95-11 0,0 0 11 0,150 87-11 0,7-16 11 15,-157-71-7-15,0 0 7 0,168 64-7 16,8-10 7-16,-176-54-5 0,0 0 5 0,189 48-4 0,16-3 4 16,-205-45-4-16,0 0 4 0,217 40-4 0,18-14 4 15,-235-26-2-15,0 0 2 0,243 15-2 0,15-6 2 16,-258-9-1-16,0 0 1 0,257-2-1 0,-2-15 1 16,-255 17-1-16,0 0 1 0,247-28 0 0,-7-12 0 15,-240 40 0-15,0 0 0 0,234-48 0 0,-4-9 0 16,-230 57-1-16,0 0 1 0,222-68 0 0,-1-13 0 0,-221 81-1 15,0 0 1-15,212-93-1 0,-8-16 1 0,-204 109-2 16,0 0 2-16,191-109-2 0,-15-7 2 0,-176 116-2 16,0 0 2-16,157-111-1 0,-8-2 1 0,-149 113-2 15,0 0 2-15,127-121-1 0,-20-12 1 0,-107 133-1 0,0 0 1 16,78-121-1-16,-20 8 1 0,-58 113-1 0,0 0 1 16,34-109-1-16,-27-8 1 0,-7 117 0 0,0 0 0 15,-14-113 0-15,-20 16 0 0,34 97 6 0,0 0-6 16,-55-93 6-16,-19 1-6 0,74 92 14 0,0 0-14 0,-100-85 15 15,-26 13-15-15,126 72 27 0,0 0-27 16,-135-54 28-16,-12 12-28 0,147 42 13 0,0 0-13 0,-127-26 14 16,26 13-14-16,101 13 3 0,0 0-3 0,-75-9 4 15,25 2-4-15,1 0-599 0</inkml:trace>
  <inkml:trace contextRef="#ctx0" brushRef="#br0" timeOffset="19983.79">16336 15135 180 0,'0'0'0'16,"0"0"0"-16,0 0 0 0,0 0 2 0,0 0-2 16,0 0 2-16,0 0-2 0,0 0 2 0,0 0-2 15,-24-10 2-15,13 7-2 0,0-1-81 0</inkml:trace>
  <inkml:trace contextRef="#ctx0" brushRef="#br0" timeOffset="21197.96">16313 15163 662 0,'0'0'0'0,"18"-3"0"0,30-8 0 16,-48 11 0-16,0 0 0 0,70-12 0 0,20 0 0 15,-90 12-2-15,0 0 2 0,96-12-2 0,-1-2 2 16,-95 14-1-16,0 0 1 0,99-10 0 0,14 6 0 16,-113 4 1-16,0 0-1 0,118-1 1 0,4-3-1 0,-122 4 11 15,0 0-11-15,123-3 12 0,4 1-12 0,-127 2 24 16,0 0-24-16,131 0 25 0,-2 0-25 0,-129 0 31 15,0 0-31-15,127-2 32 0,-18 2-32 0,-109 0 30 16,0 0-30-16,104-2 30 0,-10-3-30 0,-94 5 31 16,0 0-31-16,83-5 31 0,-9 2-31 0,-74 3 31 0,0 0-31 15,56-2 31-15,-22 2-31 0,-34 0 34 0,0 0-34 16,21-2 34-16,-12 0-34 0,-9 2 31 0,0 0-31 16,0 0 31-16,-27-10-31 0,27 10 28 0,0 0-28 15,-42-3 29-15,-25 4-29 0,67-1 26 0,0 0-26 0,-83 4 27 16,-16 3-27-16,99-7 21 0,0 0-21 0,-113 7 21 15,-17 0-21-15,130-7 8 0,0 0-8 0,-143 8 8 16,-9 6-8-16,152-14 0 0,0 0 0 0,-161 14 1 16,-1 0-1-16,162-14-1 0,0 0 1 0,-161 15 0 15,-5 4 0-15,166-19-4 0,0 0 4 0,-158 19-4 16,4-3 4-16,154-16-8 0,0 0 8 0,-129 14-8 16,23-2 8-16,106-12-9 0,0 0 9 0,-86 10-9 15,10-3 9-15,76-7-11 0,0 0 11 0,-58 5-11 0,26-3 11 16,32-2-12-16,0 0 12 0,-18 0-12 0,10 0 12 15,8 0-12-15,0 0 12 0,7-2-11 16,21-3 11-16,-28 5-11 0,0 0 11 0,49-7-11 0,15-3 11 16,-64 10-6-16,0 0 6 0,85-12-6 0,26 0 6 15,-111 12-6-15,0 0 6 0,129-14-5 0,6-2 5 16,-135 16-2-16,0 0 2 0,145-14-2 0,5 2 2 16,-150 12-1-16,0 0 1 0,159-10 0 0,7 1 0 15,-166 9 0-15,0 0 0 0,157-8 0 0,-12-1 0 16,-145 9 0-16,0 0 0 0,130-5 1 0,-12 5-1 0,-118 0 1 15,0 0-1-15,96 0 2 0,-24-4-2 0,-72 4 3 0,0 0-3 16,55-3 4-16,-22 1-4 0,-33 2 5 16,0 0-5-16,20 0 6 0,-11 0-6 0,-9 0 6 0,0 0-6 15,-7 0 7-15,-23 0-7 0,30 0 7 0,0 0-7 16,-50 0 7-16,-22 2-7 0,72-2 7 0,0 0-7 16,-94 5 8-16,-19 4-8 0,113-9 5 0,0 0-5 15,-127 10 5-15,-18 2-5 0,145-12 2 0,0 0-2 0,-151 12 3 16,4 0-3-16,147-12 1 0,0 0-1 15,-148 13 1-15,-7 0-1 0,155-13 1 0,0 0-1 0,-145 14 2 16,11-2-2-16,134-12 3 0,0 0-3 0,-113 12 3 16,23 1-3-16,90-13 5 0,0 0-5 0,-69 12 6 15,25-5-6-15,44-7 8 0,0 0-8 0,-23 1 8 16,9 1-8-16,14-2 8 0,0 0-8 0,14 0 9 16,28-3-9-16,-42 3 7 0,0 0-7 0,71-6 7 15,28-4-7-15,-99 10 5 0,0 0-5 0,118-12 5 16,13-2-5-16,-131 14 3 0,0 0-3 0,141-17 3 15,4-1-3-15,-145 18 1 0,0 0-1 0,153-17 1 0,13 5-1 16,-166 12 3-16,0 0-3 0,168-10 3 0,-1-1-3 16,-167 11 4-16,0 0-4 0,157-10 4 0,-21 1-4 15,-136 9 7-15,0 0-7 0,118-7 8 0,-13 0-8 16,-105 7 11-16,0 0-11 0,88-5 12 0,-25 3-12 16,-63 2 13-16,0 0-13 0,46-1 14 0,-26-1-14 15,-20 2 15-15,0 0-15 0,0 0 15 0,-14-5-15 16,14 5 15-16,0 0-15 0,-41 0 16 0,-31 3-16 15,72-3 13-15,0 0-13 0,-92 5 14 0,-14 2-14 0,106-7 10 16,0 0-10-16,-120 9 11 0,-11 0-11 0,131-9 5 16,0 0-5-16,-139 7 6 0,5 0-6 0,134-7 2 15,0 0-2-15,-133 8 3 0,15 3-3 0,118-11 1 16,0 0-1-16,-116 8 1 0,1-1-1 0,115-7 0 0,0 0 0 16,-104 7 1-16,10 0-1 0,94-7 0 0,0 0 0 15,-84 9 0-15,15-1 0 0,69-8 0 0,0 0 0 16,-55 7 0-16,9-2 0 0,46-5-1 0,0 0 1 0,-32 2 0 15,15 0 0-15,17-2-2 0,0 0 2 0,-7 0-1 16,7 0 1-16,0 0-2 0,0 0 2 0,12 2-2 16,20 1 2-16,-32-3-3 0,0 0 3 0,37 0-3 15,7-5 3-15,-44 5-3 0,0 0 3 0,49-17-3 16,3-18 3-16,1 0-1041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11/11/2020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584200" y="798513"/>
            <a:ext cx="5689600"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7F49820-6E2F-447E-8D58-26EC6B54B3BB}" type="datetime1">
              <a:rPr lang="en-US" smtClean="0"/>
              <a:t>11/11/2020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57C96C-E196-449F-B19D-C4CA587B014B}" type="datetime1">
              <a:rPr lang="en-US" smtClean="0"/>
              <a:t>11/11/2020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9C42478-25D9-44B9-841C-C7EA47B873C0}" type="datetime1">
              <a:rPr lang="en-US" smtClean="0"/>
              <a:t>11/11/2020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02C54363-2429-46EA-9D01-FC423DBEC3F7}" type="datetime1">
              <a:rPr lang="en-US" smtClean="0"/>
              <a:t>11/11/2020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C7CB3C0-D44D-4402-8DE6-20250A1E5677}" type="datetime1">
              <a:rPr lang="en-US" smtClean="0"/>
              <a:t>11/11/2020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68776578-FF7F-44F6-A460-9E4F9E7FE05D}" type="datetime1">
              <a:rPr lang="en-US" smtClean="0"/>
              <a:t>11/11/2020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70D2593-8EFE-41E5-A8B1-C609AEA07BA5}" type="datetime1">
              <a:rPr lang="en-US" smtClean="0"/>
              <a:t>11/11/2020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63DC726-556E-4882-8DA3-E175F73682A4}" type="datetime1">
              <a:rPr lang="en-US" smtClean="0"/>
              <a:t>11/11/2020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8AA2E14-7B11-45C5-953D-E8B62CE9F2B1}" type="datetime1">
              <a:rPr lang="en-US" smtClean="0"/>
              <a:t>11/11/2020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61171A1F-F39A-48E3-9E01-28A49838C5D8}" type="datetime1">
              <a:rPr lang="en-US" smtClean="0"/>
              <a:t>11/11/2020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A694C16A-C190-47EC-875B-6ED265142344}" type="datetime1">
              <a:rPr lang="en-US" smtClean="0"/>
              <a:t>11/11/2020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2DC9D6-EB72-43AE-B1D7-9F9126A7C75D}" type="datetime1">
              <a:rPr lang="en-US" smtClean="0"/>
              <a:t>11/11/2020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12.xml"/></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d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customXml" Target="../ink/ink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df"/><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d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customXml" Target="../ink/ink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0426"/>
            <a:ext cx="9144000" cy="1470025"/>
          </a:xfrm>
        </p:spPr>
        <p:txBody>
          <a:bodyPr>
            <a:normAutofit/>
          </a:bodyPr>
          <a:lstStyle/>
          <a:p>
            <a:pPr algn="ctr"/>
            <a:r>
              <a:rPr lang="en-US" dirty="0"/>
              <a:t>Unit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a:t>
            </a:r>
          </a:p>
          <a:p>
            <a:r>
              <a:rPr lang="en-US" dirty="0"/>
              <a:t>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context for the weather station</a:t>
            </a:r>
            <a:r>
              <a:rPr lang="en-GB" dirty="0"/>
              <a:t> </a:t>
            </a:r>
            <a:endParaRPr lang="en-US" dirty="0"/>
          </a:p>
        </p:txBody>
      </p:sp>
      <p:pic>
        <p:nvPicPr>
          <p:cNvPr id="4" name="Content Placeholder 3" descr="7.1 WeatherStatContex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66" r="-3566"/>
              <a:stretch>
                <a:fillRect/>
              </a:stretch>
            </p:blipFill>
          </mc:Choice>
          <mc:Fallback>
            <p:blipFill>
              <a:blip r:embed="rId3"/>
              <a:srcRect l="-3566" r="-3566"/>
              <a:stretch>
                <a:fillRect/>
              </a:stretch>
            </p:blipFill>
          </mc:Fallback>
        </mc:AlternateContent>
        <p:spPr>
          <a:xfrm>
            <a:off x="3136713" y="2172297"/>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858200" y="1886400"/>
              <a:ext cx="3922920" cy="3600720"/>
            </p14:xfrm>
          </p:contentPart>
        </mc:Choice>
        <mc:Fallback xmlns="">
          <p:pic>
            <p:nvPicPr>
              <p:cNvPr id="3" name="Ink 2"/>
              <p:cNvPicPr/>
              <p:nvPr/>
            </p:nvPicPr>
            <p:blipFill>
              <a:blip r:embed="rId5"/>
              <a:stretch>
                <a:fillRect/>
              </a:stretch>
            </p:blipFill>
            <p:spPr>
              <a:xfrm>
                <a:off x="4852800" y="1881000"/>
                <a:ext cx="3933360" cy="36129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680920" y="1005480"/>
              <a:ext cx="8331120" cy="4924080"/>
            </p14:xfrm>
          </p:contentPart>
        </mc:Choice>
        <mc:Fallback xmlns="">
          <p:pic>
            <p:nvPicPr>
              <p:cNvPr id="3" name="Ink 2"/>
              <p:cNvPicPr/>
              <p:nvPr/>
            </p:nvPicPr>
            <p:blipFill>
              <a:blip r:embed="rId5"/>
              <a:stretch>
                <a:fillRect/>
              </a:stretch>
            </p:blipFill>
            <p:spPr>
              <a:xfrm>
                <a:off x="2675160" y="1000080"/>
                <a:ext cx="8340480" cy="49334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2793493"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047040" y="2789280"/>
              <a:ext cx="6226200" cy="2643120"/>
            </p14:xfrm>
          </p:contentPart>
        </mc:Choice>
        <mc:Fallback xmlns="">
          <p:pic>
            <p:nvPicPr>
              <p:cNvPr id="3" name="Ink 2"/>
              <p:cNvPicPr/>
              <p:nvPr/>
            </p:nvPicPr>
            <p:blipFill>
              <a:blip r:embed="rId5"/>
              <a:stretch>
                <a:fillRect/>
              </a:stretch>
            </p:blipFill>
            <p:spPr>
              <a:xfrm>
                <a:off x="3042360" y="2783520"/>
                <a:ext cx="6237720" cy="26542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3262562" y="2023552"/>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16</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940280" y="2449800"/>
              <a:ext cx="7216560" cy="3998160"/>
            </p14:xfrm>
          </p:contentPart>
        </mc:Choice>
        <mc:Fallback xmlns="">
          <p:pic>
            <p:nvPicPr>
              <p:cNvPr id="3" name="Ink 2"/>
              <p:cNvPicPr/>
              <p:nvPr/>
            </p:nvPicPr>
            <p:blipFill>
              <a:blip r:embed="rId5"/>
              <a:stretch>
                <a:fillRect/>
              </a:stretch>
            </p:blipFill>
            <p:spPr>
              <a:xfrm>
                <a:off x="4932720" y="2442240"/>
                <a:ext cx="7231320" cy="40132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dirty="0"/>
              <a:t>Object class 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639800" y="1115640"/>
              <a:ext cx="831240" cy="29880"/>
            </p14:xfrm>
          </p:contentPart>
        </mc:Choice>
        <mc:Fallback xmlns="">
          <p:pic>
            <p:nvPicPr>
              <p:cNvPr id="2" name="Ink 1"/>
              <p:cNvPicPr/>
              <p:nvPr/>
            </p:nvPicPr>
            <p:blipFill>
              <a:blip r:embed="rId4"/>
              <a:stretch>
                <a:fillRect/>
              </a:stretch>
            </p:blipFill>
            <p:spPr>
              <a:xfrm>
                <a:off x="1636200" y="1112400"/>
                <a:ext cx="838080" cy="37440"/>
              </a:xfrm>
              <a:prstGeom prst="rect">
                <a:avLst/>
              </a:prstGeom>
            </p:spPr>
          </p:pic>
        </mc:Fallback>
      </mc:AlternateContent>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a:t>Use a grammatical approach based on a natural language description of the system (used in Hood OOD method).</a:t>
            </a:r>
          </a:p>
          <a:p>
            <a:r>
              <a:rPr lang="en-GB"/>
              <a:t>Base the identification on tangible things in the application domain.</a:t>
            </a:r>
          </a:p>
          <a:p>
            <a:r>
              <a:rPr lang="en-GB"/>
              <a:t>Use a behavioural approach and identify objects based on what participates in what behaviour.</a:t>
            </a:r>
          </a:p>
          <a:p>
            <a:r>
              <a:rPr lang="en-GB"/>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586240" y="1950480"/>
              <a:ext cx="4964760" cy="4403160"/>
            </p14:xfrm>
          </p:contentPart>
        </mc:Choice>
        <mc:Fallback xmlns="">
          <p:pic>
            <p:nvPicPr>
              <p:cNvPr id="2" name="Ink 1"/>
              <p:cNvPicPr/>
              <p:nvPr/>
            </p:nvPicPr>
            <p:blipFill>
              <a:blip r:embed="rId3"/>
              <a:stretch>
                <a:fillRect/>
              </a:stretch>
            </p:blipFill>
            <p:spPr>
              <a:xfrm>
                <a:off x="2583360" y="1946880"/>
                <a:ext cx="4973400" cy="4418280"/>
              </a:xfrm>
              <a:prstGeom prst="rect">
                <a:avLst/>
              </a:prstGeom>
            </p:spPr>
          </p:pic>
        </mc:Fallback>
      </mc:AlternateContent>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Weather station description</a:t>
            </a:r>
          </a:p>
        </p:txBody>
      </p:sp>
      <p:sp>
        <p:nvSpPr>
          <p:cNvPr id="130051" name="Rectangle 3"/>
          <p:cNvSpPr>
            <a:spLocks noChangeArrowheads="1"/>
          </p:cNvSpPr>
          <p:nvPr/>
        </p:nvSpPr>
        <p:spPr bwMode="auto">
          <a:xfrm>
            <a:off x="709469" y="1269423"/>
            <a:ext cx="10734386" cy="3321771"/>
          </a:xfrm>
          <a:prstGeom prst="rect">
            <a:avLst/>
          </a:prstGeom>
          <a:noFill/>
          <a:ln w="12700">
            <a:noFill/>
            <a:miter lim="800000"/>
            <a:headEnd/>
            <a:tailEnd/>
          </a:ln>
          <a:effectLst/>
        </p:spPr>
        <p:txBody>
          <a:bodyPr wrap="square"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55120" y="2310840"/>
              <a:ext cx="10818720" cy="595080"/>
            </p14:xfrm>
          </p:contentPart>
        </mc:Choice>
        <mc:Fallback xmlns="">
          <p:pic>
            <p:nvPicPr>
              <p:cNvPr id="2" name="Ink 1"/>
              <p:cNvPicPr/>
              <p:nvPr/>
            </p:nvPicPr>
            <p:blipFill>
              <a:blip r:embed="rId4"/>
              <a:stretch>
                <a:fillRect/>
              </a:stretch>
            </p:blipFill>
            <p:spPr>
              <a:xfrm>
                <a:off x="551880" y="2304000"/>
                <a:ext cx="10829520" cy="605520"/>
              </a:xfrm>
              <a:prstGeom prst="rect">
                <a:avLst/>
              </a:prstGeom>
            </p:spPr>
          </p:pic>
        </mc:Fallback>
      </mc:AlternateContent>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156482"/>
            <a:ext cx="9373190" cy="1143000"/>
          </a:xfrm>
        </p:spPr>
        <p:txBody>
          <a:bodyPr/>
          <a:lstStyle/>
          <a:p>
            <a:r>
              <a:rPr lang="en-US" sz="2800" b="0" dirty="0"/>
              <a:t>Architectural Design</a:t>
            </a:r>
            <a:r>
              <a:rPr lang="en-US" dirty="0"/>
              <a:t> </a:t>
            </a:r>
            <a:r>
              <a:rPr lang="en-US" sz="2000" b="0" dirty="0">
                <a:solidFill>
                  <a:schemeClr val="tx1"/>
                </a:solidFill>
              </a:rPr>
              <a:t>{Review}</a:t>
            </a:r>
          </a:p>
        </p:txBody>
      </p:sp>
      <p:sp>
        <p:nvSpPr>
          <p:cNvPr id="3" name="Content Placeholder 2"/>
          <p:cNvSpPr>
            <a:spLocks noGrp="1"/>
          </p:cNvSpPr>
          <p:nvPr>
            <p:ph idx="1"/>
          </p:nvPr>
        </p:nvSpPr>
        <p:spPr>
          <a:xfrm>
            <a:off x="665018" y="1471341"/>
            <a:ext cx="11372308" cy="4541292"/>
          </a:xfrm>
        </p:spPr>
        <p:txBody>
          <a:bodyPr/>
          <a:lstStyle/>
          <a:p>
            <a:r>
              <a:rPr lang="en-US" sz="2500" dirty="0">
                <a:solidFill>
                  <a:schemeClr val="tx1"/>
                </a:solidFill>
              </a:rPr>
              <a:t>Need of Architecture</a:t>
            </a:r>
          </a:p>
          <a:p>
            <a:r>
              <a:rPr lang="en-US" sz="2500" dirty="0">
                <a:solidFill>
                  <a:schemeClr val="tx1"/>
                </a:solidFill>
              </a:rPr>
              <a:t>Architectural Patterns</a:t>
            </a:r>
          </a:p>
          <a:p>
            <a:pPr lvl="1"/>
            <a:r>
              <a:rPr lang="en-US" sz="2200" dirty="0">
                <a:solidFill>
                  <a:schemeClr val="tx1"/>
                </a:solidFill>
              </a:rPr>
              <a:t>Box and Line Diagram</a:t>
            </a:r>
          </a:p>
          <a:p>
            <a:pPr lvl="1"/>
            <a:r>
              <a:rPr lang="en-US" sz="2200" dirty="0">
                <a:solidFill>
                  <a:schemeClr val="tx1"/>
                </a:solidFill>
              </a:rPr>
              <a:t>MVC</a:t>
            </a:r>
          </a:p>
          <a:p>
            <a:pPr lvl="1"/>
            <a:r>
              <a:rPr lang="en-US" sz="2200" dirty="0">
                <a:solidFill>
                  <a:schemeClr val="tx1"/>
                </a:solidFill>
              </a:rPr>
              <a:t>Layered Architecture</a:t>
            </a:r>
          </a:p>
          <a:p>
            <a:pPr lvl="1"/>
            <a:r>
              <a:rPr lang="en-US" sz="2200" dirty="0">
                <a:solidFill>
                  <a:schemeClr val="tx1"/>
                </a:solidFill>
              </a:rPr>
              <a:t>Repository Architecture</a:t>
            </a:r>
          </a:p>
          <a:p>
            <a:pPr lvl="1"/>
            <a:r>
              <a:rPr lang="en-US" sz="2200" dirty="0">
                <a:solidFill>
                  <a:schemeClr val="tx1"/>
                </a:solidFill>
              </a:rPr>
              <a:t>Client Server Architecture</a:t>
            </a:r>
          </a:p>
          <a:p>
            <a:pPr lvl="1"/>
            <a:r>
              <a:rPr lang="en-US" sz="2200" dirty="0">
                <a:solidFill>
                  <a:schemeClr val="tx1"/>
                </a:solidFill>
              </a:rPr>
              <a:t>P2P architecture</a:t>
            </a:r>
          </a:p>
          <a:p>
            <a:pPr lvl="1"/>
            <a:r>
              <a:rPr lang="en-US" sz="2200" dirty="0">
                <a:solidFill>
                  <a:schemeClr val="tx1"/>
                </a:solidFill>
              </a:rPr>
              <a:t>Multiprocessor Architecture</a:t>
            </a:r>
          </a:p>
          <a:p>
            <a:r>
              <a:rPr lang="en-US" sz="2500" dirty="0">
                <a:solidFill>
                  <a:schemeClr val="tx1"/>
                </a:solidFill>
              </a:rPr>
              <a:t>Application Architecture</a:t>
            </a:r>
            <a:endParaRPr lang="en-GB" sz="2500" dirty="0">
              <a:solidFill>
                <a:schemeClr val="tx1"/>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911760" y="2860920"/>
              <a:ext cx="662040" cy="165960"/>
            </p14:xfrm>
          </p:contentPart>
        </mc:Choice>
        <mc:Fallback xmlns="">
          <p:pic>
            <p:nvPicPr>
              <p:cNvPr id="5" name="Ink 4"/>
              <p:cNvPicPr/>
              <p:nvPr/>
            </p:nvPicPr>
            <p:blipFill>
              <a:blip r:embed="rId3"/>
              <a:stretch>
                <a:fillRect/>
              </a:stretch>
            </p:blipFill>
            <p:spPr>
              <a:xfrm>
                <a:off x="3908160" y="2858040"/>
                <a:ext cx="671040" cy="174600"/>
              </a:xfrm>
              <a:prstGeom prst="rect">
                <a:avLst/>
              </a:prstGeom>
            </p:spPr>
          </p:pic>
        </mc:Fallback>
      </mc:AlternateContent>
    </p:spTree>
    <p:extLst>
      <p:ext uri="{BB962C8B-B14F-4D97-AF65-F5344CB8AC3E}">
        <p14:creationId xmlns:p14="http://schemas.microsoft.com/office/powerpoint/2010/main" val="3707690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dirty="0"/>
              <a:t>Weather station Classes</a:t>
            </a:r>
          </a:p>
        </p:txBody>
      </p:sp>
      <p:sp>
        <p:nvSpPr>
          <p:cNvPr id="121859" name="Rectangle 3"/>
          <p:cNvSpPr>
            <a:spLocks noGrp="1" noChangeArrowheads="1"/>
          </p:cNvSpPr>
          <p:nvPr>
            <p:ph type="body" idx="1"/>
          </p:nvPr>
        </p:nvSpPr>
        <p:spPr/>
        <p:txBody>
          <a:bodyPr/>
          <a:lstStyle/>
          <a:p>
            <a:r>
              <a:rPr lang="en-GB" dirty="0"/>
              <a:t>Class identification in the weather station system may be based on the tangible hardware and data in the system:</a:t>
            </a:r>
          </a:p>
          <a:p>
            <a:pPr lvl="1"/>
            <a:r>
              <a:rPr lang="en-GB" dirty="0"/>
              <a:t>Ground thermometer, Anemometer (</a:t>
            </a:r>
            <a:r>
              <a:rPr lang="en-US" dirty="0"/>
              <a:t>measuring wind speed and direction)</a:t>
            </a:r>
            <a:r>
              <a:rPr lang="en-GB" dirty="0"/>
              <a:t>, Barometer (</a:t>
            </a:r>
            <a:r>
              <a:rPr lang="en-US" dirty="0"/>
              <a:t>measure air pressure)</a:t>
            </a:r>
            <a:endParaRPr lang="en-GB" dirty="0"/>
          </a:p>
          <a:p>
            <a:pPr lvl="2"/>
            <a:r>
              <a:rPr lang="en-GB" dirty="0"/>
              <a:t>Application domain objects that are ‘hardware’ objects related to the instruments in the system.</a:t>
            </a:r>
          </a:p>
          <a:p>
            <a:pPr lvl="1"/>
            <a:r>
              <a:rPr lang="en-GB" dirty="0"/>
              <a:t>Weather station</a:t>
            </a:r>
          </a:p>
          <a:p>
            <a:pPr lvl="2"/>
            <a:r>
              <a:rPr lang="en-GB" dirty="0"/>
              <a:t>The basic interface of the weather station to its environment. It therefore reflects the interactions identified in the use-case model.</a:t>
            </a:r>
          </a:p>
          <a:p>
            <a:pPr lvl="1"/>
            <a:r>
              <a:rPr lang="en-GB" dirty="0"/>
              <a:t>Weather data</a:t>
            </a:r>
          </a:p>
          <a:p>
            <a:pPr lvl="2"/>
            <a:r>
              <a:rPr lang="en-GB"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05000" y="2356200"/>
              <a:ext cx="5864760" cy="2486880"/>
            </p14:xfrm>
          </p:contentPart>
        </mc:Choice>
        <mc:Fallback xmlns="">
          <p:pic>
            <p:nvPicPr>
              <p:cNvPr id="2" name="Ink 1"/>
              <p:cNvPicPr/>
              <p:nvPr/>
            </p:nvPicPr>
            <p:blipFill>
              <a:blip r:embed="rId3"/>
              <a:stretch>
                <a:fillRect/>
              </a:stretch>
            </p:blipFill>
            <p:spPr>
              <a:xfrm>
                <a:off x="1302120" y="2350080"/>
                <a:ext cx="5871600" cy="24966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21</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519640" y="1818000"/>
              <a:ext cx="5946840" cy="4393080"/>
            </p14:xfrm>
          </p:contentPart>
        </mc:Choice>
        <mc:Fallback xmlns="">
          <p:pic>
            <p:nvPicPr>
              <p:cNvPr id="3" name="Ink 2"/>
              <p:cNvPicPr/>
              <p:nvPr/>
            </p:nvPicPr>
            <p:blipFill>
              <a:blip r:embed="rId5"/>
              <a:stretch>
                <a:fillRect/>
              </a:stretch>
            </p:blipFill>
            <p:spPr>
              <a:xfrm>
                <a:off x="2515680" y="1814040"/>
                <a:ext cx="5954760" cy="44060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dirty="0"/>
              <a:t>Subsystem models that show logical groupings of objects into coherent subsystems.</a:t>
            </a:r>
          </a:p>
          <a:p>
            <a:r>
              <a:rPr lang="en-GB" dirty="0"/>
              <a:t>Sequence models that show the sequence of object interactions.</a:t>
            </a:r>
          </a:p>
          <a:p>
            <a:r>
              <a:rPr lang="en-GB" dirty="0"/>
              <a:t>State machine models that show how individual objects change their state in response to events.</a:t>
            </a:r>
          </a:p>
          <a:p>
            <a:r>
              <a:rPr lang="en-GB"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317680" y="3062520"/>
              <a:ext cx="7958160" cy="1846440"/>
            </p14:xfrm>
          </p:contentPart>
        </mc:Choice>
        <mc:Fallback xmlns="">
          <p:pic>
            <p:nvPicPr>
              <p:cNvPr id="3" name="Ink 2"/>
              <p:cNvPicPr/>
              <p:nvPr/>
            </p:nvPicPr>
            <p:blipFill>
              <a:blip r:embed="rId5"/>
              <a:stretch>
                <a:fillRect/>
              </a:stretch>
            </p:blipFill>
            <p:spPr>
              <a:xfrm>
                <a:off x="2313360" y="3057840"/>
                <a:ext cx="7966440" cy="18547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type="body" idx="1"/>
          </p:nvPr>
        </p:nvSpPr>
        <p:spPr/>
        <p:txBody>
          <a:bodyPr/>
          <a:lstStyle/>
          <a:p>
            <a:pPr>
              <a:lnSpc>
                <a:spcPct val="90000"/>
              </a:lnSpc>
            </a:pPr>
            <a:r>
              <a:rPr lang="en-GB" dirty="0"/>
              <a:t>State diagrams are used to show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type="body" idx="1"/>
          </p:nvPr>
        </p:nvSpPr>
        <p:spPr/>
        <p:txBody>
          <a:bodyPr/>
          <a:lstStyle/>
          <a:p>
            <a:r>
              <a:rPr lang="en-GB" dirty="0"/>
              <a:t>Object interfaces have to be specified so that the objects and other components can be designed in parallel.</a:t>
            </a:r>
          </a:p>
          <a:p>
            <a:r>
              <a:rPr lang="en-GB" dirty="0"/>
              <a:t>Designers should avoid designing the interface representation but should hide this in the object itself.</a:t>
            </a:r>
          </a:p>
          <a:p>
            <a:r>
              <a:rPr lang="en-GB" dirty="0"/>
              <a:t>Objects may have several interfaces which are viewpoints on the methods provided.</a:t>
            </a:r>
          </a:p>
          <a:p>
            <a:r>
              <a:rPr lang="en-GB" dirty="0"/>
              <a:t>The UML uses class diagrams  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pic>
        <p:nvPicPr>
          <p:cNvPr id="8" name="Picture 7"/>
          <p:cNvPicPr>
            <a:picLocks noChangeAspect="1"/>
          </p:cNvPicPr>
          <p:nvPr/>
        </p:nvPicPr>
        <p:blipFill>
          <a:blip r:embed="rId2"/>
          <a:stretch>
            <a:fillRect/>
          </a:stretch>
        </p:blipFill>
        <p:spPr>
          <a:xfrm>
            <a:off x="678879" y="2995148"/>
            <a:ext cx="11248722" cy="117507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2436480" y="3716280"/>
              <a:ext cx="6324840" cy="152280"/>
            </p14:xfrm>
          </p:contentPart>
        </mc:Choice>
        <mc:Fallback xmlns="">
          <p:pic>
            <p:nvPicPr>
              <p:cNvPr id="9" name="Ink 8"/>
              <p:cNvPicPr/>
              <p:nvPr/>
            </p:nvPicPr>
            <p:blipFill>
              <a:blip r:embed="rId4"/>
              <a:stretch>
                <a:fillRect/>
              </a:stretch>
            </p:blipFill>
            <p:spPr>
              <a:xfrm>
                <a:off x="2433960" y="3711960"/>
                <a:ext cx="6334200" cy="1623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2667643" y="1600201"/>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30</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907000" y="1843920"/>
              <a:ext cx="6711840" cy="2235960"/>
            </p14:xfrm>
          </p:contentPart>
        </mc:Choice>
        <mc:Fallback xmlns="">
          <p:pic>
            <p:nvPicPr>
              <p:cNvPr id="3" name="Ink 2"/>
              <p:cNvPicPr/>
              <p:nvPr/>
            </p:nvPicPr>
            <p:blipFill>
              <a:blip r:embed="rId5"/>
              <a:stretch>
                <a:fillRect/>
              </a:stretch>
            </p:blipFill>
            <p:spPr>
              <a:xfrm>
                <a:off x="2904480" y="1839240"/>
                <a:ext cx="6718680" cy="224568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US" dirty="0"/>
              <a:t>A Design pattern is a reusable solution to a recurrent problem</a:t>
            </a:r>
            <a:endParaRPr lang="en-GB" dirty="0"/>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t>Design patterns</a:t>
            </a:r>
          </a:p>
        </p:txBody>
      </p:sp>
      <p:sp>
        <p:nvSpPr>
          <p:cNvPr id="145411" name="Rectangle 3"/>
          <p:cNvSpPr>
            <a:spLocks noGrp="1" noChangeArrowheads="1"/>
          </p:cNvSpPr>
          <p:nvPr>
            <p:ph type="body" idx="1"/>
          </p:nvPr>
        </p:nvSpPr>
        <p:spPr/>
        <p:txBody>
          <a:bodyPr lIns="91797" tIns="45898" rIns="91797" bIns="45898"/>
          <a:lstStyle/>
          <a:p>
            <a:r>
              <a:rPr lang="en-US" dirty="0"/>
              <a:t>A design pattern captures design expertise – not created but abstracted from existing design examples</a:t>
            </a:r>
          </a:p>
          <a:p>
            <a:r>
              <a:rPr lang="en-US" dirty="0"/>
              <a:t>Using design patterns is reuse of design expertise</a:t>
            </a:r>
          </a:p>
          <a:p>
            <a:r>
              <a:rPr lang="en-US" dirty="0"/>
              <a:t>Design patterns provide a </a:t>
            </a:r>
            <a:r>
              <a:rPr lang="en-US" i="1" dirty="0"/>
              <a:t>vocabulary </a:t>
            </a:r>
            <a:r>
              <a:rPr lang="en-US" dirty="0"/>
              <a:t>for talking about design</a:t>
            </a:r>
          </a:p>
          <a:p>
            <a:r>
              <a:rPr lang="en-US" dirty="0"/>
              <a:t>Levels</a:t>
            </a:r>
          </a:p>
          <a:p>
            <a:pPr lvl="1"/>
            <a:r>
              <a:rPr lang="en-US" dirty="0"/>
              <a:t>Creational Patterns: Concerned with providing a way to create objects</a:t>
            </a:r>
          </a:p>
          <a:p>
            <a:pPr lvl="1"/>
            <a:r>
              <a:rPr lang="en-US" dirty="0"/>
              <a:t>Structural Pattern: Concerned with class and object composition</a:t>
            </a:r>
          </a:p>
          <a:p>
            <a:pPr lvl="1"/>
            <a:r>
              <a:rPr lang="en-US" dirty="0"/>
              <a:t>Behavioral Patterns: Concerned with communication between objects</a:t>
            </a:r>
          </a:p>
          <a:p>
            <a:pPr lvl="1"/>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1676100-7116-42DD-8B8C-54E665ADED2A}"/>
                  </a:ext>
                </a:extLst>
              </p14:cNvPr>
              <p14:cNvContentPartPr/>
              <p14:nvPr/>
            </p14:nvContentPartPr>
            <p14:xfrm>
              <a:off x="2517840" y="4303080"/>
              <a:ext cx="1163520" cy="27720"/>
            </p14:xfrm>
          </p:contentPart>
        </mc:Choice>
        <mc:Fallback>
          <p:pic>
            <p:nvPicPr>
              <p:cNvPr id="3" name="Ink 2">
                <a:extLst>
                  <a:ext uri="{FF2B5EF4-FFF2-40B4-BE49-F238E27FC236}">
                    <a16:creationId xmlns:a16="http://schemas.microsoft.com/office/drawing/2014/main" id="{B1676100-7116-42DD-8B8C-54E665ADED2A}"/>
                  </a:ext>
                </a:extLst>
              </p:cNvPr>
              <p:cNvPicPr/>
              <p:nvPr/>
            </p:nvPicPr>
            <p:blipFill>
              <a:blip r:embed="rId3"/>
              <a:stretch>
                <a:fillRect/>
              </a:stretch>
            </p:blipFill>
            <p:spPr>
              <a:xfrm>
                <a:off x="2508480" y="4293720"/>
                <a:ext cx="1182240" cy="46440"/>
              </a:xfrm>
              <a:prstGeom prst="rect">
                <a:avLst/>
              </a:prstGeom>
            </p:spPr>
          </p:pic>
        </mc:Fallback>
      </mc:AlternateContent>
    </p:spTree>
    <p:extLst>
      <p:ext uri="{BB962C8B-B14F-4D97-AF65-F5344CB8AC3E}">
        <p14:creationId xmlns:p14="http://schemas.microsoft.com/office/powerpoint/2010/main" val="2029094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600" y="1408258"/>
            <a:ext cx="11291455" cy="4819781"/>
          </a:xfrm>
        </p:spPr>
        <p:txBody>
          <a:bodyPr/>
          <a:lstStyle/>
          <a:p>
            <a:r>
              <a:rPr lang="en-US" sz="2800" b="0" dirty="0"/>
              <a:t>Creational Design Patterns</a:t>
            </a:r>
          </a:p>
          <a:p>
            <a:r>
              <a:rPr lang="en-US" b="0" dirty="0"/>
              <a:t>Manage the way objects are created</a:t>
            </a:r>
          </a:p>
          <a:p>
            <a:endParaRPr lang="en-US" sz="2800" b="0" dirty="0"/>
          </a:p>
          <a:p>
            <a:pPr marL="342900" indent="-342900">
              <a:buFont typeface="Arial" panose="020B0604020202020204" pitchFamily="34" charset="0"/>
              <a:buChar char="•"/>
            </a:pPr>
            <a:r>
              <a:rPr lang="en-US" b="0" dirty="0"/>
              <a:t>Singleton - Ensures that only one instance of a class is created and Provides a global access point to the object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Factory - A software factory produces objects. And not just that — it does so without specifying the exact class of the object to be created. To accomplish this, objects are created by calling a factory method instead of calling a constructor.</a:t>
            </a:r>
          </a:p>
        </p:txBody>
      </p:sp>
      <p:sp>
        <p:nvSpPr>
          <p:cNvPr id="7"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935640" y="1729440"/>
              <a:ext cx="6895080" cy="4209480"/>
            </p14:xfrm>
          </p:contentPart>
        </mc:Choice>
        <mc:Fallback xmlns="">
          <p:pic>
            <p:nvPicPr>
              <p:cNvPr id="8" name="Ink 7"/>
              <p:cNvPicPr/>
              <p:nvPr/>
            </p:nvPicPr>
            <p:blipFill>
              <a:blip r:embed="rId3"/>
              <a:stretch>
                <a:fillRect/>
              </a:stretch>
            </p:blipFill>
            <p:spPr>
              <a:xfrm>
                <a:off x="929880" y="1726560"/>
                <a:ext cx="6908760" cy="4216320"/>
              </a:xfrm>
              <a:prstGeom prst="rect">
                <a:avLst/>
              </a:prstGeom>
            </p:spPr>
          </p:pic>
        </mc:Fallback>
      </mc:AlternateContent>
    </p:spTree>
    <p:extLst>
      <p:ext uri="{BB962C8B-B14F-4D97-AF65-F5344CB8AC3E}">
        <p14:creationId xmlns:p14="http://schemas.microsoft.com/office/powerpoint/2010/main" val="2924630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95745" y="1342290"/>
            <a:ext cx="11291455" cy="5041380"/>
          </a:xfrm>
        </p:spPr>
        <p:txBody>
          <a:bodyPr/>
          <a:lstStyle/>
          <a:p>
            <a:r>
              <a:rPr lang="en-US" sz="2800" b="0" dirty="0"/>
              <a:t>Creational Design Patterns </a:t>
            </a:r>
            <a:r>
              <a:rPr lang="en-US" sz="2000" b="0" dirty="0"/>
              <a:t>(contd..)</a:t>
            </a:r>
          </a:p>
          <a:p>
            <a:endParaRPr lang="en-US" b="0" dirty="0"/>
          </a:p>
          <a:p>
            <a:pPr marL="342900" indent="-342900">
              <a:buFont typeface="Arial" panose="020B0604020202020204" pitchFamily="34" charset="0"/>
              <a:buChar char="•"/>
            </a:pPr>
            <a:r>
              <a:rPr lang="en-US" b="0" dirty="0"/>
              <a:t>Builder - Defines an instance for creating an object but letting subclasses decide which class to instantiate and Allows a finer control over the construction process.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Prototype - Specify the kinds of objects to create using a prototypical instance, and create new objects by copying this prototype.</a:t>
            </a:r>
          </a:p>
          <a:p>
            <a:pPr marL="342900" indent="-342900">
              <a:buFont typeface="Arial" panose="020B0604020202020204" pitchFamily="34" charset="0"/>
              <a:buChar char="•"/>
            </a:pPr>
            <a:endParaRPr lang="en-US" b="0" dirty="0"/>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984240" y="3346920"/>
              <a:ext cx="1252440" cy="1419480"/>
            </p14:xfrm>
          </p:contentPart>
        </mc:Choice>
        <mc:Fallback xmlns="">
          <p:pic>
            <p:nvPicPr>
              <p:cNvPr id="6" name="Ink 5"/>
              <p:cNvPicPr/>
              <p:nvPr/>
            </p:nvPicPr>
            <p:blipFill>
              <a:blip r:embed="rId3"/>
              <a:stretch>
                <a:fillRect/>
              </a:stretch>
            </p:blipFill>
            <p:spPr>
              <a:xfrm>
                <a:off x="980640" y="3344040"/>
                <a:ext cx="1261440" cy="1427040"/>
              </a:xfrm>
              <a:prstGeom prst="rect">
                <a:avLst/>
              </a:prstGeom>
            </p:spPr>
          </p:pic>
        </mc:Fallback>
      </mc:AlternateContent>
    </p:spTree>
    <p:extLst>
      <p:ext uri="{BB962C8B-B14F-4D97-AF65-F5344CB8AC3E}">
        <p14:creationId xmlns:p14="http://schemas.microsoft.com/office/powerpoint/2010/main" val="2590617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7927" y="1619291"/>
            <a:ext cx="11388437" cy="4487382"/>
          </a:xfrm>
        </p:spPr>
        <p:txBody>
          <a:bodyPr/>
          <a:lstStyle/>
          <a:p>
            <a:r>
              <a:rPr lang="en-US" sz="2800" b="0" dirty="0"/>
              <a:t>Structural Design Patterns </a:t>
            </a:r>
          </a:p>
          <a:p>
            <a:r>
              <a:rPr lang="en-US" sz="2600" b="0" dirty="0"/>
              <a:t>Define structures of objects and classes that can work together and define how the relations can be defined between entities.</a:t>
            </a:r>
          </a:p>
          <a:p>
            <a:endParaRPr lang="en-US" sz="2600" b="0" dirty="0"/>
          </a:p>
          <a:p>
            <a:pPr marL="342900" indent="-342900">
              <a:buFont typeface="Arial" panose="020B0604020202020204" pitchFamily="34" charset="0"/>
              <a:buChar char="•"/>
            </a:pPr>
            <a:r>
              <a:rPr lang="en-US" b="0" dirty="0"/>
              <a:t>Adapter - Convert the interface of a class into another interface clients expect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Bridge - Compose objects into tree structures to represent part-whole Hierarchies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Decorator - add additional responsibilities dynamically to an object</a:t>
            </a:r>
          </a:p>
          <a:p>
            <a:endParaRPr lang="en-US" b="0" dirty="0"/>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58520" y="74880"/>
              <a:ext cx="11439000" cy="5751720"/>
            </p14:xfrm>
          </p:contentPart>
        </mc:Choice>
        <mc:Fallback xmlns="">
          <p:pic>
            <p:nvPicPr>
              <p:cNvPr id="6" name="Ink 5"/>
              <p:cNvPicPr/>
              <p:nvPr/>
            </p:nvPicPr>
            <p:blipFill>
              <a:blip r:embed="rId3"/>
              <a:stretch>
                <a:fillRect/>
              </a:stretch>
            </p:blipFill>
            <p:spPr>
              <a:xfrm>
                <a:off x="755640" y="71640"/>
                <a:ext cx="11448000" cy="5758560"/>
              </a:xfrm>
              <a:prstGeom prst="rect">
                <a:avLst/>
              </a:prstGeom>
            </p:spPr>
          </p:pic>
        </mc:Fallback>
      </mc:AlternateContent>
    </p:spTree>
    <p:extLst>
      <p:ext uri="{BB962C8B-B14F-4D97-AF65-F5344CB8AC3E}">
        <p14:creationId xmlns:p14="http://schemas.microsoft.com/office/powerpoint/2010/main" val="2465622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7927" y="1508325"/>
            <a:ext cx="11443855" cy="3711785"/>
          </a:xfrm>
        </p:spPr>
        <p:txBody>
          <a:bodyPr/>
          <a:lstStyle/>
          <a:p>
            <a:r>
              <a:rPr lang="en-US" sz="2800" b="0" dirty="0"/>
              <a:t>Structural Design Patterns </a:t>
            </a:r>
            <a:r>
              <a:rPr lang="en-US" sz="2000" b="0" dirty="0"/>
              <a:t>(contd..)</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Flyweight - use sharing to support a large number of objects that have part of their internal state in common where the other part of state can vary</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Memento - capture the internal state of an object without violating encapsulation and thus providing a mean for restoring the object into initial state when needed</a:t>
            </a:r>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E3B683A-1E50-405A-9103-5CBDFC02440B}"/>
                  </a:ext>
                </a:extLst>
              </p14:cNvPr>
              <p14:cNvContentPartPr/>
              <p14:nvPr/>
            </p14:nvContentPartPr>
            <p14:xfrm>
              <a:off x="1113120" y="849600"/>
              <a:ext cx="8421840" cy="2405160"/>
            </p14:xfrm>
          </p:contentPart>
        </mc:Choice>
        <mc:Fallback>
          <p:pic>
            <p:nvPicPr>
              <p:cNvPr id="2" name="Ink 1">
                <a:extLst>
                  <a:ext uri="{FF2B5EF4-FFF2-40B4-BE49-F238E27FC236}">
                    <a16:creationId xmlns:a16="http://schemas.microsoft.com/office/drawing/2014/main" id="{8E3B683A-1E50-405A-9103-5CBDFC02440B}"/>
                  </a:ext>
                </a:extLst>
              </p:cNvPr>
              <p:cNvPicPr/>
              <p:nvPr/>
            </p:nvPicPr>
            <p:blipFill>
              <a:blip r:embed="rId3"/>
              <a:stretch>
                <a:fillRect/>
              </a:stretch>
            </p:blipFill>
            <p:spPr>
              <a:xfrm>
                <a:off x="1103760" y="840240"/>
                <a:ext cx="8440560" cy="2423880"/>
              </a:xfrm>
              <a:prstGeom prst="rect">
                <a:avLst/>
              </a:prstGeom>
            </p:spPr>
          </p:pic>
        </mc:Fallback>
      </mc:AlternateContent>
    </p:spTree>
    <p:extLst>
      <p:ext uri="{BB962C8B-B14F-4D97-AF65-F5344CB8AC3E}">
        <p14:creationId xmlns:p14="http://schemas.microsoft.com/office/powerpoint/2010/main" val="1882677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01782" y="1188436"/>
            <a:ext cx="11374582" cy="5318379"/>
          </a:xfrm>
        </p:spPr>
        <p:txBody>
          <a:bodyPr/>
          <a:lstStyle/>
          <a:p>
            <a:r>
              <a:rPr lang="en-US" sz="2800" b="0" dirty="0"/>
              <a:t>Behavioral Design Patterns</a:t>
            </a:r>
          </a:p>
          <a:p>
            <a:r>
              <a:rPr lang="en-US" b="0" dirty="0"/>
              <a:t>Define the interactions and behaviors of classes</a:t>
            </a:r>
          </a:p>
          <a:p>
            <a:endParaRPr lang="en-US" b="0" dirty="0"/>
          </a:p>
          <a:p>
            <a:pPr marL="342900" indent="-342900">
              <a:buFont typeface="Arial" panose="020B0604020202020204" pitchFamily="34" charset="0"/>
              <a:buChar char="•"/>
            </a:pPr>
            <a:r>
              <a:rPr lang="en-US" sz="2200" b="0" dirty="0"/>
              <a:t>Chain of Responsibility - The objects become parts of a chain and the request is sent from one object to another across the chain until one of the objects will handle it.</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Interpreter - Given a language, define a representation for its grammar along with an interpreter that uses the representation to interpret sentences in the language</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Iterator - Provide a way to access the elements of an aggregate object sequentially without exposing its underlying representation</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Mediator - Define an object that encapsulates how a set of objects interact</a:t>
            </a:r>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7B5EAF2-45A8-4B1B-A1D9-CA38B1CB09D7}"/>
                  </a:ext>
                </a:extLst>
              </p14:cNvPr>
              <p14:cNvContentPartPr/>
              <p14:nvPr/>
            </p14:nvContentPartPr>
            <p14:xfrm>
              <a:off x="540720" y="439200"/>
              <a:ext cx="10721880" cy="5806800"/>
            </p14:xfrm>
          </p:contentPart>
        </mc:Choice>
        <mc:Fallback>
          <p:pic>
            <p:nvPicPr>
              <p:cNvPr id="2" name="Ink 1">
                <a:extLst>
                  <a:ext uri="{FF2B5EF4-FFF2-40B4-BE49-F238E27FC236}">
                    <a16:creationId xmlns:a16="http://schemas.microsoft.com/office/drawing/2014/main" id="{67B5EAF2-45A8-4B1B-A1D9-CA38B1CB09D7}"/>
                  </a:ext>
                </a:extLst>
              </p:cNvPr>
              <p:cNvPicPr/>
              <p:nvPr/>
            </p:nvPicPr>
            <p:blipFill>
              <a:blip r:embed="rId3"/>
              <a:stretch>
                <a:fillRect/>
              </a:stretch>
            </p:blipFill>
            <p:spPr>
              <a:xfrm>
                <a:off x="531360" y="429840"/>
                <a:ext cx="10740600" cy="5825520"/>
              </a:xfrm>
              <a:prstGeom prst="rect">
                <a:avLst/>
              </a:prstGeom>
            </p:spPr>
          </p:pic>
        </mc:Fallback>
      </mc:AlternateContent>
    </p:spTree>
    <p:extLst>
      <p:ext uri="{BB962C8B-B14F-4D97-AF65-F5344CB8AC3E}">
        <p14:creationId xmlns:p14="http://schemas.microsoft.com/office/powerpoint/2010/main" val="399364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60217" y="2004863"/>
            <a:ext cx="11388437" cy="4016484"/>
          </a:xfrm>
        </p:spPr>
        <p:txBody>
          <a:bodyPr/>
          <a:lstStyle/>
          <a:p>
            <a:r>
              <a:rPr lang="en-US" sz="2800" b="0" dirty="0"/>
              <a:t>Behavioral Design Patterns </a:t>
            </a:r>
            <a:r>
              <a:rPr lang="en-US" sz="2000" b="0" dirty="0"/>
              <a:t>(contd..)</a:t>
            </a:r>
          </a:p>
          <a:p>
            <a:endParaRPr lang="en-US" sz="2000" b="0" dirty="0"/>
          </a:p>
          <a:p>
            <a:pPr marL="342900" indent="-342900">
              <a:buFont typeface="Arial" panose="020B0604020202020204" pitchFamily="34" charset="0"/>
              <a:buChar char="•"/>
            </a:pPr>
            <a:r>
              <a:rPr lang="en-US" sz="2200" b="0" dirty="0"/>
              <a:t>Observer - Define a one-to-many dependency between objects so that when one object changes state, all its  dependents are notified and updated automatically</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Strategy - Define a family of algorithms</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Template Method - Define the skeleton of an algorithm</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Visitor - Visitor lets you define a new operation without changing the classes of the elements on which it operates.</a:t>
            </a:r>
          </a:p>
          <a:p>
            <a:endParaRPr lang="en-US" sz="2200" b="0" dirty="0"/>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E38BC99-C6E6-4E9F-8851-93B28494E064}"/>
                  </a:ext>
                </a:extLst>
              </p14:cNvPr>
              <p14:cNvContentPartPr/>
              <p14:nvPr/>
            </p14:nvContentPartPr>
            <p14:xfrm>
              <a:off x="821520" y="378000"/>
              <a:ext cx="9496800" cy="5101200"/>
            </p14:xfrm>
          </p:contentPart>
        </mc:Choice>
        <mc:Fallback>
          <p:pic>
            <p:nvPicPr>
              <p:cNvPr id="2" name="Ink 1">
                <a:extLst>
                  <a:ext uri="{FF2B5EF4-FFF2-40B4-BE49-F238E27FC236}">
                    <a16:creationId xmlns:a16="http://schemas.microsoft.com/office/drawing/2014/main" id="{3E38BC99-C6E6-4E9F-8851-93B28494E064}"/>
                  </a:ext>
                </a:extLst>
              </p:cNvPr>
              <p:cNvPicPr/>
              <p:nvPr/>
            </p:nvPicPr>
            <p:blipFill>
              <a:blip r:embed="rId3"/>
              <a:stretch>
                <a:fillRect/>
              </a:stretch>
            </p:blipFill>
            <p:spPr>
              <a:xfrm>
                <a:off x="812160" y="368640"/>
                <a:ext cx="9515520" cy="5119920"/>
              </a:xfrm>
              <a:prstGeom prst="rect">
                <a:avLst/>
              </a:prstGeom>
            </p:spPr>
          </p:pic>
        </mc:Fallback>
      </mc:AlternateContent>
    </p:spTree>
    <p:extLst>
      <p:ext uri="{BB962C8B-B14F-4D97-AF65-F5344CB8AC3E}">
        <p14:creationId xmlns:p14="http://schemas.microsoft.com/office/powerpoint/2010/main" val="2256337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78D183B-1AEC-405E-BD8C-1B52315B9F71}"/>
                  </a:ext>
                </a:extLst>
              </p14:cNvPr>
              <p14:cNvContentPartPr/>
              <p14:nvPr/>
            </p14:nvContentPartPr>
            <p14:xfrm>
              <a:off x="2823840" y="2408400"/>
              <a:ext cx="5021280" cy="2444040"/>
            </p14:xfrm>
          </p:contentPart>
        </mc:Choice>
        <mc:Fallback>
          <p:pic>
            <p:nvPicPr>
              <p:cNvPr id="5" name="Ink 4">
                <a:extLst>
                  <a:ext uri="{FF2B5EF4-FFF2-40B4-BE49-F238E27FC236}">
                    <a16:creationId xmlns:a16="http://schemas.microsoft.com/office/drawing/2014/main" id="{D78D183B-1AEC-405E-BD8C-1B52315B9F71}"/>
                  </a:ext>
                </a:extLst>
              </p:cNvPr>
              <p:cNvPicPr/>
              <p:nvPr/>
            </p:nvPicPr>
            <p:blipFill>
              <a:blip r:embed="rId3"/>
              <a:stretch>
                <a:fillRect/>
              </a:stretch>
            </p:blipFill>
            <p:spPr>
              <a:xfrm>
                <a:off x="2814480" y="2399040"/>
                <a:ext cx="5040000" cy="24627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is the stage at which the conceptual/logical model is converted to physical model</a:t>
            </a:r>
          </a:p>
          <a:p>
            <a:r>
              <a:rPr lang="en-US" dirty="0"/>
              <a:t>Software design is the process by which an agent creates a specification of a software artifact intended to accomplish goals, using a set of primitive components and subject to constraints.</a:t>
            </a:r>
          </a:p>
          <a:p>
            <a:r>
              <a:rPr lang="en-US" dirty="0"/>
              <a:t>Software design may refer to either "all the activity involved in conceptualizing, framing, implementing, commissioning, and ultimately modifying complex systems"</a:t>
            </a:r>
          </a:p>
          <a:p>
            <a:r>
              <a:rPr lang="en-US" dirty="0"/>
              <a:t>the activity following requirements specification and before programming</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299960" y="49680"/>
              <a:ext cx="10623240" cy="6807960"/>
            </p14:xfrm>
          </p:contentPart>
        </mc:Choice>
        <mc:Fallback xmlns="">
          <p:pic>
            <p:nvPicPr>
              <p:cNvPr id="5" name="Ink 4"/>
              <p:cNvPicPr/>
              <p:nvPr/>
            </p:nvPicPr>
            <p:blipFill>
              <a:blip r:embed="rId3"/>
              <a:stretch>
                <a:fillRect/>
              </a:stretch>
            </p:blipFill>
            <p:spPr>
              <a:xfrm>
                <a:off x="1296360" y="42840"/>
                <a:ext cx="10634040" cy="6821640"/>
              </a:xfrm>
              <a:prstGeom prst="rect">
                <a:avLst/>
              </a:prstGeom>
            </p:spPr>
          </p:pic>
        </mc:Fallback>
      </mc:AlternateContent>
    </p:spTree>
    <p:extLst>
      <p:ext uri="{BB962C8B-B14F-4D97-AF65-F5344CB8AC3E}">
        <p14:creationId xmlns:p14="http://schemas.microsoft.com/office/powerpoint/2010/main" val="4170617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38039AF-A70F-40F6-98EA-C98A43F29B7D}"/>
                  </a:ext>
                </a:extLst>
              </p14:cNvPr>
              <p14:cNvContentPartPr/>
              <p14:nvPr/>
            </p14:nvContentPartPr>
            <p14:xfrm>
              <a:off x="1262880" y="2059560"/>
              <a:ext cx="4247640" cy="3137400"/>
            </p14:xfrm>
          </p:contentPart>
        </mc:Choice>
        <mc:Fallback>
          <p:pic>
            <p:nvPicPr>
              <p:cNvPr id="5" name="Ink 4">
                <a:extLst>
                  <a:ext uri="{FF2B5EF4-FFF2-40B4-BE49-F238E27FC236}">
                    <a16:creationId xmlns:a16="http://schemas.microsoft.com/office/drawing/2014/main" id="{638039AF-A70F-40F6-98EA-C98A43F29B7D}"/>
                  </a:ext>
                </a:extLst>
              </p:cNvPr>
              <p:cNvPicPr/>
              <p:nvPr/>
            </p:nvPicPr>
            <p:blipFill>
              <a:blip r:embed="rId3"/>
              <a:stretch>
                <a:fillRect/>
              </a:stretch>
            </p:blipFill>
            <p:spPr>
              <a:xfrm>
                <a:off x="1253520" y="2050200"/>
                <a:ext cx="4266360" cy="315612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50030FB-6FFE-4AD8-B667-9E9BB18BEFC9}"/>
                  </a:ext>
                </a:extLst>
              </p14:cNvPr>
              <p14:cNvContentPartPr/>
              <p14:nvPr/>
            </p14:nvContentPartPr>
            <p14:xfrm>
              <a:off x="1573560" y="2016000"/>
              <a:ext cx="2506680" cy="3401280"/>
            </p14:xfrm>
          </p:contentPart>
        </mc:Choice>
        <mc:Fallback>
          <p:pic>
            <p:nvPicPr>
              <p:cNvPr id="5" name="Ink 4">
                <a:extLst>
                  <a:ext uri="{FF2B5EF4-FFF2-40B4-BE49-F238E27FC236}">
                    <a16:creationId xmlns:a16="http://schemas.microsoft.com/office/drawing/2014/main" id="{250030FB-6FFE-4AD8-B667-9E9BB18BEFC9}"/>
                  </a:ext>
                </a:extLst>
              </p:cNvPr>
              <p:cNvPicPr/>
              <p:nvPr/>
            </p:nvPicPr>
            <p:blipFill>
              <a:blip r:embed="rId3"/>
              <a:stretch>
                <a:fillRect/>
              </a:stretch>
            </p:blipFill>
            <p:spPr>
              <a:xfrm>
                <a:off x="1564200" y="2006640"/>
                <a:ext cx="2525400" cy="342000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900876C-A8BA-49CD-896E-A76E8B536436}"/>
                  </a:ext>
                </a:extLst>
              </p14:cNvPr>
              <p14:cNvContentPartPr/>
              <p14:nvPr/>
            </p14:nvContentPartPr>
            <p14:xfrm>
              <a:off x="618840" y="1135800"/>
              <a:ext cx="10929600" cy="5428440"/>
            </p14:xfrm>
          </p:contentPart>
        </mc:Choice>
        <mc:Fallback>
          <p:pic>
            <p:nvPicPr>
              <p:cNvPr id="5" name="Ink 4">
                <a:extLst>
                  <a:ext uri="{FF2B5EF4-FFF2-40B4-BE49-F238E27FC236}">
                    <a16:creationId xmlns:a16="http://schemas.microsoft.com/office/drawing/2014/main" id="{A900876C-A8BA-49CD-896E-A76E8B536436}"/>
                  </a:ext>
                </a:extLst>
              </p:cNvPr>
              <p:cNvPicPr/>
              <p:nvPr/>
            </p:nvPicPr>
            <p:blipFill>
              <a:blip r:embed="rId3"/>
              <a:stretch>
                <a:fillRect/>
              </a:stretch>
            </p:blipFill>
            <p:spPr>
              <a:xfrm>
                <a:off x="609480" y="1126440"/>
                <a:ext cx="10948320" cy="544716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3A874C4-18FD-44A5-BAE8-E4417482D675}"/>
                  </a:ext>
                </a:extLst>
              </p14:cNvPr>
              <p14:cNvContentPartPr/>
              <p14:nvPr/>
            </p14:nvContentPartPr>
            <p14:xfrm>
              <a:off x="920520" y="1039680"/>
              <a:ext cx="8607600" cy="5269320"/>
            </p14:xfrm>
          </p:contentPart>
        </mc:Choice>
        <mc:Fallback>
          <p:pic>
            <p:nvPicPr>
              <p:cNvPr id="5" name="Ink 4">
                <a:extLst>
                  <a:ext uri="{FF2B5EF4-FFF2-40B4-BE49-F238E27FC236}">
                    <a16:creationId xmlns:a16="http://schemas.microsoft.com/office/drawing/2014/main" id="{C3A874C4-18FD-44A5-BAE8-E4417482D675}"/>
                  </a:ext>
                </a:extLst>
              </p:cNvPr>
              <p:cNvPicPr/>
              <p:nvPr/>
            </p:nvPicPr>
            <p:blipFill>
              <a:blip r:embed="rId3"/>
              <a:stretch>
                <a:fillRect/>
              </a:stretch>
            </p:blipFill>
            <p:spPr>
              <a:xfrm>
                <a:off x="911160" y="1030320"/>
                <a:ext cx="8626320" cy="528804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95DE199-E582-46C3-ADD0-EC43626CF9D4}"/>
                  </a:ext>
                </a:extLst>
              </p14:cNvPr>
              <p14:cNvContentPartPr/>
              <p14:nvPr/>
            </p14:nvContentPartPr>
            <p14:xfrm>
              <a:off x="1049400" y="1074600"/>
              <a:ext cx="7259400" cy="2702520"/>
            </p14:xfrm>
          </p:contentPart>
        </mc:Choice>
        <mc:Fallback>
          <p:pic>
            <p:nvPicPr>
              <p:cNvPr id="5" name="Ink 4">
                <a:extLst>
                  <a:ext uri="{FF2B5EF4-FFF2-40B4-BE49-F238E27FC236}">
                    <a16:creationId xmlns:a16="http://schemas.microsoft.com/office/drawing/2014/main" id="{595DE199-E582-46C3-ADD0-EC43626CF9D4}"/>
                  </a:ext>
                </a:extLst>
              </p:cNvPr>
              <p:cNvPicPr/>
              <p:nvPr/>
            </p:nvPicPr>
            <p:blipFill>
              <a:blip r:embed="rId3"/>
              <a:stretch>
                <a:fillRect/>
              </a:stretch>
            </p:blipFill>
            <p:spPr>
              <a:xfrm>
                <a:off x="1040040" y="1065240"/>
                <a:ext cx="7278120" cy="272124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18CA5CA-875F-4158-B8DD-32F93AFD1EAC}"/>
                  </a:ext>
                </a:extLst>
              </p14:cNvPr>
              <p14:cNvContentPartPr/>
              <p14:nvPr/>
            </p14:nvContentPartPr>
            <p14:xfrm>
              <a:off x="902880" y="1109520"/>
              <a:ext cx="2578320" cy="1389240"/>
            </p14:xfrm>
          </p:contentPart>
        </mc:Choice>
        <mc:Fallback>
          <p:pic>
            <p:nvPicPr>
              <p:cNvPr id="5" name="Ink 4">
                <a:extLst>
                  <a:ext uri="{FF2B5EF4-FFF2-40B4-BE49-F238E27FC236}">
                    <a16:creationId xmlns:a16="http://schemas.microsoft.com/office/drawing/2014/main" id="{A18CA5CA-875F-4158-B8DD-32F93AFD1EAC}"/>
                  </a:ext>
                </a:extLst>
              </p:cNvPr>
              <p:cNvPicPr/>
              <p:nvPr/>
            </p:nvPicPr>
            <p:blipFill>
              <a:blip r:embed="rId3"/>
              <a:stretch>
                <a:fillRect/>
              </a:stretch>
            </p:blipFill>
            <p:spPr>
              <a:xfrm>
                <a:off x="893520" y="1100160"/>
                <a:ext cx="2597040" cy="140796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54103E6-8701-419E-B064-4D8DAF99BAE3}"/>
                  </a:ext>
                </a:extLst>
              </p14:cNvPr>
              <p14:cNvContentPartPr/>
              <p14:nvPr/>
            </p14:nvContentPartPr>
            <p14:xfrm>
              <a:off x="621360" y="1082160"/>
              <a:ext cx="7839360" cy="5775480"/>
            </p14:xfrm>
          </p:contentPart>
        </mc:Choice>
        <mc:Fallback>
          <p:pic>
            <p:nvPicPr>
              <p:cNvPr id="5" name="Ink 4">
                <a:extLst>
                  <a:ext uri="{FF2B5EF4-FFF2-40B4-BE49-F238E27FC236}">
                    <a16:creationId xmlns:a16="http://schemas.microsoft.com/office/drawing/2014/main" id="{254103E6-8701-419E-B064-4D8DAF99BAE3}"/>
                  </a:ext>
                </a:extLst>
              </p:cNvPr>
              <p:cNvPicPr/>
              <p:nvPr/>
            </p:nvPicPr>
            <p:blipFill>
              <a:blip r:embed="rId3"/>
              <a:stretch>
                <a:fillRect/>
              </a:stretch>
            </p:blipFill>
            <p:spPr>
              <a:xfrm>
                <a:off x="612000" y="1072800"/>
                <a:ext cx="7858080" cy="579420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8530AB6-CAB7-4582-A3A7-591781A69588}"/>
                  </a:ext>
                </a:extLst>
              </p14:cNvPr>
              <p14:cNvContentPartPr/>
              <p14:nvPr/>
            </p14:nvContentPartPr>
            <p14:xfrm>
              <a:off x="2195640" y="2432880"/>
              <a:ext cx="5852160" cy="1405080"/>
            </p14:xfrm>
          </p:contentPart>
        </mc:Choice>
        <mc:Fallback>
          <p:pic>
            <p:nvPicPr>
              <p:cNvPr id="5" name="Ink 4">
                <a:extLst>
                  <a:ext uri="{FF2B5EF4-FFF2-40B4-BE49-F238E27FC236}">
                    <a16:creationId xmlns:a16="http://schemas.microsoft.com/office/drawing/2014/main" id="{48530AB6-CAB7-4582-A3A7-591781A69588}"/>
                  </a:ext>
                </a:extLst>
              </p:cNvPr>
              <p:cNvPicPr/>
              <p:nvPr/>
            </p:nvPicPr>
            <p:blipFill>
              <a:blip r:embed="rId3"/>
              <a:stretch>
                <a:fillRect/>
              </a:stretch>
            </p:blipFill>
            <p:spPr>
              <a:xfrm>
                <a:off x="2186280" y="2423520"/>
                <a:ext cx="5870880" cy="14238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 A product software implementation method is a systematically structured approach to transform the design model into a working product</a:t>
            </a:r>
          </a:p>
          <a:p>
            <a:endParaRPr lang="en-US" dirty="0"/>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71120" y="950040"/>
              <a:ext cx="9463320" cy="3697200"/>
            </p14:xfrm>
          </p:contentPart>
        </mc:Choice>
        <mc:Fallback xmlns="">
          <p:pic>
            <p:nvPicPr>
              <p:cNvPr id="6" name="Ink 5"/>
              <p:cNvPicPr/>
              <p:nvPr/>
            </p:nvPicPr>
            <p:blipFill>
              <a:blip r:embed="rId3"/>
              <a:stretch>
                <a:fillRect/>
              </a:stretch>
            </p:blipFill>
            <p:spPr>
              <a:xfrm>
                <a:off x="767880" y="946440"/>
                <a:ext cx="9474840" cy="370800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1B34D38-9CCF-48E9-AC80-79044BF78587}"/>
                  </a:ext>
                </a:extLst>
              </p14:cNvPr>
              <p14:cNvContentPartPr/>
              <p14:nvPr/>
            </p14:nvContentPartPr>
            <p14:xfrm>
              <a:off x="867240" y="1268280"/>
              <a:ext cx="7566120" cy="5012640"/>
            </p14:xfrm>
          </p:contentPart>
        </mc:Choice>
        <mc:Fallback>
          <p:pic>
            <p:nvPicPr>
              <p:cNvPr id="5" name="Ink 4">
                <a:extLst>
                  <a:ext uri="{FF2B5EF4-FFF2-40B4-BE49-F238E27FC236}">
                    <a16:creationId xmlns:a16="http://schemas.microsoft.com/office/drawing/2014/main" id="{F1B34D38-9CCF-48E9-AC80-79044BF78587}"/>
                  </a:ext>
                </a:extLst>
              </p:cNvPr>
              <p:cNvPicPr/>
              <p:nvPr/>
            </p:nvPicPr>
            <p:blipFill>
              <a:blip r:embed="rId3"/>
              <a:stretch>
                <a:fillRect/>
              </a:stretch>
            </p:blipFill>
            <p:spPr>
              <a:xfrm>
                <a:off x="857880" y="1258920"/>
                <a:ext cx="7584840" cy="503136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a:t>
            </a:r>
          </a:p>
          <a:p>
            <a:pPr lvl="1"/>
            <a:r>
              <a:rPr lang="en-US" dirty="0"/>
              <a:t>It can be cheaper and faster to use this approach rather than developing a system in a conventional programming language.</a:t>
            </a:r>
          </a:p>
          <a:p>
            <a:r>
              <a:rPr lang="en-US" dirty="0"/>
              <a:t>Re-use oriented software engineering</a:t>
            </a:r>
          </a:p>
          <a:p>
            <a:pPr marL="743130" lvl="1" indent="-342720">
              <a:lnSpc>
                <a:spcPct val="90000"/>
              </a:lnSpc>
              <a:spcBef>
                <a:spcPts val="601"/>
              </a:spcBef>
              <a:spcAft>
                <a:spcPts val="601"/>
              </a:spcAft>
              <a:buClr>
                <a:srgbClr val="46424D"/>
              </a:buClr>
              <a:buFont typeface="Wingdings" charset="2"/>
              <a:buChar char=""/>
            </a:pPr>
            <a:r>
              <a:rPr lang="en-US" spc="-1" dirty="0">
                <a:ea typeface="ＭＳ Ｐゴシック"/>
              </a:rPr>
              <a:t>Application system reuse</a:t>
            </a:r>
            <a:endParaRPr lang="en-US" spc="-1" dirty="0">
              <a:solidFill>
                <a:srgbClr val="000000"/>
              </a:solidFill>
              <a:latin typeface="Calibri"/>
            </a:endParaRPr>
          </a:p>
          <a:p>
            <a:pPr marL="743130" lvl="1" indent="-342720">
              <a:lnSpc>
                <a:spcPct val="90000"/>
              </a:lnSpc>
              <a:spcBef>
                <a:spcPts val="601"/>
              </a:spcBef>
              <a:spcAft>
                <a:spcPts val="601"/>
              </a:spcAft>
              <a:buClr>
                <a:srgbClr val="46424D"/>
              </a:buClr>
              <a:buFont typeface="Wingdings" charset="2"/>
              <a:buChar char=""/>
            </a:pPr>
            <a:r>
              <a:rPr lang="en-US" spc="-1" dirty="0">
                <a:ea typeface="ＭＳ Ｐゴシック"/>
              </a:rPr>
              <a:t>Component reuse</a:t>
            </a:r>
            <a:endParaRPr lang="en-US" spc="-1" dirty="0">
              <a:solidFill>
                <a:srgbClr val="000000"/>
              </a:solidFill>
              <a:latin typeface="Calibri"/>
            </a:endParaRPr>
          </a:p>
          <a:p>
            <a:pPr marL="743130" lvl="1" indent="-342720">
              <a:lnSpc>
                <a:spcPct val="90000"/>
              </a:lnSpc>
              <a:spcBef>
                <a:spcPts val="601"/>
              </a:spcBef>
              <a:spcAft>
                <a:spcPts val="601"/>
              </a:spcAft>
              <a:buClr>
                <a:srgbClr val="46424D"/>
              </a:buClr>
              <a:buFont typeface="Wingdings" charset="2"/>
              <a:buChar char=""/>
            </a:pPr>
            <a:r>
              <a:rPr lang="en-US" spc="-1" dirty="0">
                <a:ea typeface="ＭＳ Ｐゴシック"/>
              </a:rPr>
              <a:t>Object and function reuse</a:t>
            </a:r>
            <a:endParaRPr lang="en-US" spc="-1" dirty="0">
              <a:solidFill>
                <a:srgbClr val="000000"/>
              </a:solidFill>
              <a:latin typeface="Calibri"/>
            </a:endParaRPr>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294840" y="315720"/>
              <a:ext cx="11716200" cy="6039720"/>
            </p14:xfrm>
          </p:contentPart>
        </mc:Choice>
        <mc:Fallback xmlns="">
          <p:pic>
            <p:nvPicPr>
              <p:cNvPr id="6" name="Ink 5"/>
              <p:cNvPicPr/>
              <p:nvPr/>
            </p:nvPicPr>
            <p:blipFill>
              <a:blip r:embed="rId3"/>
              <a:stretch>
                <a:fillRect/>
              </a:stretch>
            </p:blipFill>
            <p:spPr>
              <a:xfrm>
                <a:off x="290520" y="308160"/>
                <a:ext cx="11724480" cy="60548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651162" y="120706"/>
            <a:ext cx="8229240" cy="1142640"/>
          </a:xfrm>
          <a:prstGeom prst="rect">
            <a:avLst/>
          </a:prstGeom>
          <a:noFill/>
          <a:ln w="9360">
            <a:noFill/>
          </a:ln>
        </p:spPr>
        <p:txBody>
          <a:bodyPr anchor="ctr">
            <a:noAutofit/>
          </a:bodyPr>
          <a:lstStyle/>
          <a:p>
            <a:pPr>
              <a:lnSpc>
                <a:spcPct val="100000"/>
              </a:lnSpc>
            </a:pPr>
            <a:r>
              <a:rPr lang="en-US" sz="2400" b="1" spc="-1" dirty="0">
                <a:solidFill>
                  <a:srgbClr val="46424D"/>
                </a:solidFill>
                <a:latin typeface="Arial"/>
                <a:ea typeface="ＭＳ Ｐゴシック"/>
              </a:rPr>
              <a:t>Software reuse landscape</a:t>
            </a:r>
            <a:endParaRPr lang="en-US" sz="2400" spc="-1" dirty="0">
              <a:solidFill>
                <a:srgbClr val="000000"/>
              </a:solidFill>
              <a:latin typeface="Calibri"/>
            </a:endParaRPr>
          </a:p>
        </p:txBody>
      </p:sp>
      <p:sp>
        <p:nvSpPr>
          <p:cNvPr id="131" name="TextShape 3"/>
          <p:cNvSpPr txBox="1"/>
          <p:nvPr/>
        </p:nvSpPr>
        <p:spPr>
          <a:xfrm>
            <a:off x="8077080" y="6356520"/>
            <a:ext cx="2133360" cy="364680"/>
          </a:xfrm>
          <a:prstGeom prst="rect">
            <a:avLst/>
          </a:prstGeom>
          <a:noFill/>
          <a:ln>
            <a:noFill/>
          </a:ln>
        </p:spPr>
        <p:txBody>
          <a:bodyPr anchor="ctr">
            <a:noAutofit/>
          </a:bodyPr>
          <a:lstStyle/>
          <a:p>
            <a:pPr algn="r">
              <a:lnSpc>
                <a:spcPct val="100000"/>
              </a:lnSpc>
            </a:pPr>
            <a:fld id="{28E98A94-2189-4D62-B908-2FD5D50C41B1}" type="slidenum">
              <a:rPr lang="en-US" sz="1200" spc="-1">
                <a:solidFill>
                  <a:srgbClr val="8B8B8B"/>
                </a:solidFill>
                <a:latin typeface="Calibri"/>
              </a:rPr>
              <a:t>7</a:t>
            </a:fld>
            <a:endParaRPr lang="en-US" sz="1200" spc="-1">
              <a:latin typeface="Times New Roman"/>
            </a:endParaRPr>
          </a:p>
        </p:txBody>
      </p:sp>
      <p:graphicFrame>
        <p:nvGraphicFramePr>
          <p:cNvPr id="130" name="Table 2"/>
          <p:cNvGraphicFramePr/>
          <p:nvPr>
            <p:extLst>
              <p:ext uri="{D42A27DB-BD31-4B8C-83A1-F6EECF244321}">
                <p14:modId xmlns:p14="http://schemas.microsoft.com/office/powerpoint/2010/main" val="350634033"/>
              </p:ext>
            </p:extLst>
          </p:nvPr>
        </p:nvGraphicFramePr>
        <p:xfrm>
          <a:off x="651162" y="1403638"/>
          <a:ext cx="10972801" cy="5177270"/>
        </p:xfrm>
        <a:graphic>
          <a:graphicData uri="http://schemas.openxmlformats.org/drawingml/2006/table">
            <a:tbl>
              <a:tblPr/>
              <a:tblGrid>
                <a:gridCol w="3006438">
                  <a:extLst>
                    <a:ext uri="{9D8B030D-6E8A-4147-A177-3AD203B41FA5}">
                      <a16:colId xmlns:a16="http://schemas.microsoft.com/office/drawing/2014/main" val="20000"/>
                    </a:ext>
                  </a:extLst>
                </a:gridCol>
                <a:gridCol w="7966363">
                  <a:extLst>
                    <a:ext uri="{9D8B030D-6E8A-4147-A177-3AD203B41FA5}">
                      <a16:colId xmlns:a16="http://schemas.microsoft.com/office/drawing/2014/main" val="20001"/>
                    </a:ext>
                  </a:extLst>
                </a:gridCol>
              </a:tblGrid>
              <a:tr h="461288">
                <a:tc>
                  <a:txBody>
                    <a:bodyPr/>
                    <a:lstStyle/>
                    <a:p>
                      <a:pPr algn="just">
                        <a:lnSpc>
                          <a:spcPct val="100000"/>
                        </a:lnSpc>
                      </a:pPr>
                      <a:r>
                        <a:rPr lang="en-US" sz="1600" b="1" strike="noStrike" spc="-1" dirty="0">
                          <a:solidFill>
                            <a:srgbClr val="000000"/>
                          </a:solidFill>
                          <a:latin typeface="Arial"/>
                          <a:ea typeface="Times New Roman"/>
                        </a:rPr>
                        <a:t>Approach</a:t>
                      </a:r>
                      <a:endParaRPr lang="en-US" sz="16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US" sz="1600" b="1" strike="noStrike" spc="-1">
                          <a:solidFill>
                            <a:srgbClr val="000000"/>
                          </a:solidFill>
                          <a:latin typeface="Arial"/>
                          <a:ea typeface="Times New Roman"/>
                        </a:rPr>
                        <a:t>Description</a:t>
                      </a:r>
                      <a:endParaRPr lang="en-US" sz="1600" b="0" strike="noStrike" spc="-1">
                        <a:latin typeface="Arial"/>
                      </a:endParaRPr>
                    </a:p>
                  </a:txBody>
                  <a:tcPr marL="72720" marR="727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931515">
                <a:tc>
                  <a:txBody>
                    <a:bodyPr/>
                    <a:lstStyle/>
                    <a:p>
                      <a:pPr>
                        <a:lnSpc>
                          <a:spcPct val="100000"/>
                        </a:lnSpc>
                      </a:pPr>
                      <a:r>
                        <a:rPr lang="en-US" sz="2000" b="0" strike="noStrike" spc="-1" dirty="0">
                          <a:solidFill>
                            <a:srgbClr val="000000"/>
                          </a:solidFill>
                          <a:latin typeface="Arial"/>
                          <a:ea typeface="Times New Roman"/>
                        </a:rPr>
                        <a:t>Architectural patterns</a:t>
                      </a:r>
                      <a:endParaRPr lang="en-US" sz="2000" b="0" strike="noStrike" spc="-1" dirty="0">
                        <a:latin typeface="Arial"/>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US" sz="2000" b="0" strike="noStrike" spc="-1" dirty="0">
                          <a:solidFill>
                            <a:srgbClr val="000000"/>
                          </a:solidFill>
                          <a:latin typeface="Arial"/>
                          <a:ea typeface="Times New Roman"/>
                        </a:rPr>
                        <a:t>Standard software architectures that support common types of application systems are used as the basis of applications. </a:t>
                      </a:r>
                      <a:endParaRPr lang="en-US" sz="2000" b="0" strike="noStrike" spc="-1" dirty="0">
                        <a:latin typeface="Arial"/>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1021806">
                <a:tc>
                  <a:txBody>
                    <a:bodyPr/>
                    <a:lstStyle/>
                    <a:p>
                      <a:pPr>
                        <a:lnSpc>
                          <a:spcPct val="100000"/>
                        </a:lnSpc>
                      </a:pPr>
                      <a:r>
                        <a:rPr lang="en-US" sz="2000" b="0" strike="noStrike" spc="-1" dirty="0">
                          <a:solidFill>
                            <a:srgbClr val="000000"/>
                          </a:solidFill>
                          <a:latin typeface="Arial"/>
                          <a:ea typeface="Times New Roman"/>
                        </a:rPr>
                        <a:t>Design patterns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2000" b="0" strike="noStrike" spc="-1" dirty="0">
                          <a:solidFill>
                            <a:srgbClr val="000000"/>
                          </a:solidFill>
                          <a:latin typeface="Arial"/>
                          <a:ea typeface="Times New Roman"/>
                        </a:rPr>
                        <a:t>Generic abstractions that occur across applications are represented as design patterns showing abstract and concrete objects and interactions.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021806">
                <a:tc>
                  <a:txBody>
                    <a:bodyPr/>
                    <a:lstStyle/>
                    <a:p>
                      <a:pPr>
                        <a:lnSpc>
                          <a:spcPct val="100000"/>
                        </a:lnSpc>
                      </a:pPr>
                      <a:r>
                        <a:rPr lang="en-US" sz="2000" b="0" strike="noStrike" spc="-1">
                          <a:solidFill>
                            <a:srgbClr val="000000"/>
                          </a:solidFill>
                          <a:latin typeface="Arial"/>
                          <a:ea typeface="Times New Roman"/>
                        </a:rPr>
                        <a:t>Component-based development</a:t>
                      </a:r>
                      <a:endParaRPr lang="en-US" sz="2000" b="0" strike="noStrike" spc="-1">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00000"/>
                        </a:lnSpc>
                      </a:pPr>
                      <a:r>
                        <a:rPr lang="en-US" sz="2000" b="0" strike="noStrike" spc="-1" dirty="0">
                          <a:solidFill>
                            <a:srgbClr val="000000"/>
                          </a:solidFill>
                          <a:latin typeface="Arial"/>
                          <a:ea typeface="Times New Roman"/>
                        </a:rPr>
                        <a:t>Systems are developed by integrating components (collections of objects) that conform to component-model standards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19049">
                <a:tc>
                  <a:txBody>
                    <a:bodyPr/>
                    <a:lstStyle/>
                    <a:p>
                      <a:pPr>
                        <a:lnSpc>
                          <a:spcPct val="100000"/>
                        </a:lnSpc>
                      </a:pPr>
                      <a:r>
                        <a:rPr lang="en-US" sz="2000" b="0" strike="noStrike" spc="-1">
                          <a:solidFill>
                            <a:srgbClr val="000000"/>
                          </a:solidFill>
                          <a:latin typeface="Arial"/>
                          <a:ea typeface="Times New Roman"/>
                        </a:rPr>
                        <a:t>Application frameworks</a:t>
                      </a:r>
                      <a:endParaRPr lang="en-US" sz="2000" b="0" strike="noStrike" spc="-1">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2000" b="0" strike="noStrike" spc="-1" dirty="0">
                          <a:solidFill>
                            <a:srgbClr val="000000"/>
                          </a:solidFill>
                          <a:latin typeface="Arial"/>
                          <a:ea typeface="Times New Roman"/>
                        </a:rPr>
                        <a:t>Collections of abstract and concrete classes are adapted and extended to create application systems.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1021806">
                <a:tc>
                  <a:txBody>
                    <a:bodyPr/>
                    <a:lstStyle/>
                    <a:p>
                      <a:pPr>
                        <a:lnSpc>
                          <a:spcPct val="100000"/>
                        </a:lnSpc>
                      </a:pPr>
                      <a:r>
                        <a:rPr lang="en-US" sz="2000" b="0" strike="noStrike" spc="-1">
                          <a:solidFill>
                            <a:srgbClr val="000000"/>
                          </a:solidFill>
                          <a:latin typeface="Arial"/>
                          <a:ea typeface="Times New Roman"/>
                        </a:rPr>
                        <a:t>Legacy system wrapping</a:t>
                      </a:r>
                      <a:endParaRPr lang="en-US" sz="2000" b="0" strike="noStrike" spc="-1">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00000"/>
                        </a:lnSpc>
                      </a:pPr>
                      <a:r>
                        <a:rPr lang="en-US" sz="2000" b="0" strike="noStrike" spc="-1" dirty="0">
                          <a:solidFill>
                            <a:srgbClr val="000000"/>
                          </a:solidFill>
                          <a:latin typeface="Arial"/>
                          <a:ea typeface="Times New Roman"/>
                        </a:rPr>
                        <a:t>Legacy systems are ‘wrapped’ by defining a set of interfaces and providing access to these legacy systems through these interfaces.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48440" y="2239560"/>
              <a:ext cx="4913640" cy="3799080"/>
            </p14:xfrm>
          </p:contentPart>
        </mc:Choice>
        <mc:Fallback xmlns="">
          <p:pic>
            <p:nvPicPr>
              <p:cNvPr id="2" name="Ink 1"/>
              <p:cNvPicPr/>
              <p:nvPr/>
            </p:nvPicPr>
            <p:blipFill>
              <a:blip r:embed="rId3"/>
              <a:stretch>
                <a:fillRect/>
              </a:stretch>
            </p:blipFill>
            <p:spPr>
              <a:xfrm>
                <a:off x="744480" y="2236320"/>
                <a:ext cx="4925160" cy="3809160"/>
              </a:xfrm>
              <a:prstGeom prst="rect">
                <a:avLst/>
              </a:prstGeom>
            </p:spPr>
          </p:pic>
        </mc:Fallback>
      </mc:AlternateContent>
    </p:spTree>
    <p:extLst>
      <p:ext uri="{BB962C8B-B14F-4D97-AF65-F5344CB8AC3E}">
        <p14:creationId xmlns:p14="http://schemas.microsoft.com/office/powerpoint/2010/main" val="416623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193926" y="306389"/>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10680" y="917640"/>
              <a:ext cx="3385440" cy="145080"/>
            </p14:xfrm>
          </p:contentPart>
        </mc:Choice>
        <mc:Fallback xmlns="">
          <p:pic>
            <p:nvPicPr>
              <p:cNvPr id="2" name="Ink 1"/>
              <p:cNvPicPr/>
              <p:nvPr/>
            </p:nvPicPr>
            <p:blipFill>
              <a:blip r:embed="rId3"/>
              <a:stretch>
                <a:fillRect/>
              </a:stretch>
            </p:blipFill>
            <p:spPr>
              <a:xfrm>
                <a:off x="3007440" y="914040"/>
                <a:ext cx="3392280" cy="1519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489040" y="3237840"/>
              <a:ext cx="8171280" cy="2167200"/>
            </p14:xfrm>
          </p:contentPart>
        </mc:Choice>
        <mc:Fallback xmlns="">
          <p:pic>
            <p:nvPicPr>
              <p:cNvPr id="2" name="Ink 1"/>
              <p:cNvPicPr/>
              <p:nvPr/>
            </p:nvPicPr>
            <p:blipFill>
              <a:blip r:embed="rId3"/>
              <a:stretch>
                <a:fillRect/>
              </a:stretch>
            </p:blipFill>
            <p:spPr>
              <a:xfrm>
                <a:off x="2485800" y="3232800"/>
                <a:ext cx="8182440" cy="2176200"/>
              </a:xfrm>
              <a:prstGeom prst="rect">
                <a:avLst/>
              </a:prstGeom>
            </p:spPr>
          </p:pic>
        </mc:Fallback>
      </mc:AlternateContent>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729</TotalTime>
  <Words>3133</Words>
  <Application>Microsoft Office PowerPoint</Application>
  <PresentationFormat>Widescreen</PresentationFormat>
  <Paragraphs>293</Paragraphs>
  <Slides>51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Times New Roman</vt:lpstr>
      <vt:lpstr>Wingdings</vt:lpstr>
      <vt:lpstr>SE9</vt:lpstr>
      <vt:lpstr>Unit 7. Design and Implementation</vt:lpstr>
      <vt:lpstr>Architectural Design {Review}</vt:lpstr>
      <vt:lpstr>PowerPoint Presentation</vt:lpstr>
      <vt:lpstr>Design and implementation</vt:lpstr>
      <vt:lpstr>Design and implementation</vt:lpstr>
      <vt:lpstr>Build or buy</vt:lpstr>
      <vt:lpstr>PowerPoint Presentation</vt:lpstr>
      <vt:lpstr>An object-oriented design process</vt:lpstr>
      <vt:lpstr>Process stages</vt:lpstr>
      <vt:lpstr>System context and interactions</vt:lpstr>
      <vt:lpstr>Context and interaction models</vt:lpstr>
      <vt:lpstr>System context for the weather station </vt:lpstr>
      <vt:lpstr>Weather station use cases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PowerPoint Presentation</vt:lpstr>
      <vt:lpstr>PowerPoint Presentation</vt:lpstr>
      <vt:lpstr>PowerPoint Presentation</vt:lpstr>
      <vt:lpstr>PowerPoint Presentation</vt:lpstr>
      <vt:lpstr>PowerPoint Presentation</vt:lpstr>
      <vt:lpstr>PowerPoint Presentation</vt:lpstr>
      <vt:lpstr>Design problems</vt:lpstr>
      <vt:lpstr>Implementation issues</vt:lpstr>
      <vt:lpstr>Reuse</vt:lpstr>
      <vt:lpstr>Reuse levels</vt:lpstr>
      <vt:lpstr>Configuration management</vt:lpstr>
      <vt:lpstr>Configuration management activities</vt:lpstr>
      <vt:lpstr>Host-target development</vt:lpstr>
      <vt:lpstr>Open source development</vt:lpstr>
      <vt:lpstr>Open source issues</vt:lpstr>
      <vt:lpstr>Open source business</vt:lpstr>
      <vt:lpstr>Open source licensing</vt:lpstr>
      <vt:lpstr>License models</vt:lpstr>
      <vt:lpstr>License management</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Manish Aryal</cp:lastModifiedBy>
  <cp:revision>27</cp:revision>
  <dcterms:created xsi:type="dcterms:W3CDTF">2010-01-21T17:21:03Z</dcterms:created>
  <dcterms:modified xsi:type="dcterms:W3CDTF">2020-11-11T03:14:49Z</dcterms:modified>
</cp:coreProperties>
</file>