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8" r:id="rId6"/>
    <p:sldId id="259" r:id="rId7"/>
    <p:sldId id="260" r:id="rId8"/>
    <p:sldId id="262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tomcat.apache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Rockwell" panose="02060603020205020403" pitchFamily="18" charset="0"/>
              </a:rPr>
              <a:t>Java Servlet web application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330700"/>
            <a:ext cx="8791575" cy="927100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-Using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NetBEans</a:t>
            </a:r>
            <a:endParaRPr lang="en-US" sz="2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Bijay shrestha (BscCsit/074/11)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19456"/>
            <a:ext cx="9905998" cy="1042416"/>
          </a:xfrm>
        </p:spPr>
        <p:txBody>
          <a:bodyPr/>
          <a:lstStyle/>
          <a:p>
            <a:r>
              <a:rPr lang="en-US" dirty="0" smtClean="0"/>
              <a:t>Step: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61872"/>
            <a:ext cx="9905999" cy="4529329"/>
          </a:xfrm>
        </p:spPr>
        <p:txBody>
          <a:bodyPr/>
          <a:lstStyle/>
          <a:p>
            <a:r>
              <a:rPr lang="en-US" dirty="0" smtClean="0"/>
              <a:t>Edit the </a:t>
            </a:r>
            <a:r>
              <a:rPr lang="en-US" dirty="0" smtClean="0">
                <a:solidFill>
                  <a:srgbClr val="C00000"/>
                </a:solidFill>
              </a:rPr>
              <a:t>index.html</a:t>
            </a:r>
            <a:r>
              <a:rPr lang="en-US" dirty="0" smtClean="0"/>
              <a:t> as: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2076260"/>
            <a:ext cx="8485632" cy="412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7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8016"/>
            <a:ext cx="9905998" cy="1060704"/>
          </a:xfrm>
        </p:spPr>
        <p:txBody>
          <a:bodyPr/>
          <a:lstStyle/>
          <a:p>
            <a:r>
              <a:rPr lang="en-US" dirty="0" smtClean="0"/>
              <a:t>step: 7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2" y="1188720"/>
            <a:ext cx="9905999" cy="3541714"/>
          </a:xfrm>
        </p:spPr>
        <p:txBody>
          <a:bodyPr/>
          <a:lstStyle/>
          <a:p>
            <a:r>
              <a:rPr lang="en-US" dirty="0" smtClean="0"/>
              <a:t>Create a new servlet as: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34" y="1683162"/>
            <a:ext cx="5118060" cy="28902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46" y="4639314"/>
            <a:ext cx="5189285" cy="19415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5094" y="1501426"/>
            <a:ext cx="6484883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12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64592"/>
            <a:ext cx="9905998" cy="950976"/>
          </a:xfrm>
        </p:spPr>
        <p:txBody>
          <a:bodyPr/>
          <a:lstStyle/>
          <a:p>
            <a:r>
              <a:rPr lang="en-US" dirty="0" smtClean="0"/>
              <a:t>Step:8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15568"/>
            <a:ext cx="9905999" cy="4675633"/>
          </a:xfrm>
        </p:spPr>
        <p:txBody>
          <a:bodyPr/>
          <a:lstStyle/>
          <a:p>
            <a:r>
              <a:rPr lang="en-US" dirty="0" smtClean="0"/>
              <a:t>Edit the Add.java file as: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2500182"/>
            <a:ext cx="8898701" cy="258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6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Step:9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Now, you can run the web application by clicking the play button as: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456" y="3205131"/>
            <a:ext cx="6035040" cy="100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3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040" y="963827"/>
            <a:ext cx="9905998" cy="4242486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92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6418"/>
            <a:ext cx="9905998" cy="1134082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Step: 1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46200"/>
            <a:ext cx="9905999" cy="4445001"/>
          </a:xfrm>
        </p:spPr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 to </a:t>
            </a:r>
            <a:r>
              <a:rPr lang="en-US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ile&gt;&gt;Ne</a:t>
            </a:r>
            <a:r>
              <a:rPr lang="en-US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 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or Simply </a:t>
            </a:r>
            <a:r>
              <a:rPr lang="en-US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Ctrl+Shift+N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create a new project</a:t>
            </a:r>
          </a:p>
          <a:p>
            <a:pPr marL="0" indent="0">
              <a:buNone/>
            </a:pPr>
            <a:endParaRPr lang="en-US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881" y="3284151"/>
            <a:ext cx="3748215" cy="118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212118"/>
            <a:ext cx="9905998" cy="968982"/>
          </a:xfrm>
        </p:spPr>
        <p:txBody>
          <a:bodyPr/>
          <a:lstStyle/>
          <a:p>
            <a:r>
              <a:rPr lang="en-US" dirty="0" smtClean="0"/>
              <a:t>Step: 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1412" y="1181101"/>
            <a:ext cx="9905999" cy="3009900"/>
          </a:xfrm>
        </p:spPr>
        <p:txBody>
          <a:bodyPr/>
          <a:lstStyle/>
          <a:p>
            <a:r>
              <a:rPr lang="en-US" dirty="0" smtClean="0"/>
              <a:t>While choosing project, select </a:t>
            </a:r>
            <a:r>
              <a:rPr lang="en-US" dirty="0" smtClean="0">
                <a:solidFill>
                  <a:srgbClr val="FF0000"/>
                </a:solidFill>
              </a:rPr>
              <a:t>Java Web </a:t>
            </a:r>
            <a:r>
              <a:rPr lang="en-US" dirty="0" smtClean="0"/>
              <a:t>and then </a:t>
            </a:r>
            <a:r>
              <a:rPr lang="en-US" dirty="0" smtClean="0">
                <a:solidFill>
                  <a:srgbClr val="C00000"/>
                </a:solidFill>
              </a:rPr>
              <a:t>Web Application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862" y="1892300"/>
            <a:ext cx="70993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50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212118"/>
            <a:ext cx="9905998" cy="968982"/>
          </a:xfrm>
        </p:spPr>
        <p:txBody>
          <a:bodyPr/>
          <a:lstStyle/>
          <a:p>
            <a:r>
              <a:rPr lang="en-US" dirty="0" smtClean="0"/>
              <a:t>Step: 3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1412" y="1181101"/>
            <a:ext cx="9905999" cy="30099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Give a </a:t>
            </a:r>
            <a:r>
              <a:rPr lang="en-US" dirty="0" smtClean="0">
                <a:solidFill>
                  <a:srgbClr val="C00000"/>
                </a:solidFill>
              </a:rPr>
              <a:t>project name </a:t>
            </a:r>
            <a:r>
              <a:rPr lang="en-US" dirty="0" smtClean="0"/>
              <a:t>and choose a </a:t>
            </a:r>
            <a:r>
              <a:rPr lang="en-US" dirty="0" smtClean="0">
                <a:solidFill>
                  <a:srgbClr val="C00000"/>
                </a:solidFill>
              </a:rPr>
              <a:t>folder location </a:t>
            </a:r>
            <a:r>
              <a:rPr lang="en-US" dirty="0" smtClean="0"/>
              <a:t>for the project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732" y="1790366"/>
            <a:ext cx="6887536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7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212118"/>
            <a:ext cx="9905998" cy="968982"/>
          </a:xfrm>
        </p:spPr>
        <p:txBody>
          <a:bodyPr/>
          <a:lstStyle/>
          <a:p>
            <a:r>
              <a:rPr lang="en-US" dirty="0" smtClean="0"/>
              <a:t>Step: 4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1412" y="1181101"/>
            <a:ext cx="9905999" cy="30099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Choose </a:t>
            </a:r>
            <a:r>
              <a:rPr lang="en-US" u="sng" dirty="0" smtClean="0"/>
              <a:t>S</a:t>
            </a:r>
            <a:r>
              <a:rPr lang="en-US" dirty="0" smtClean="0"/>
              <a:t>erver “</a:t>
            </a:r>
            <a:r>
              <a:rPr lang="en-US" dirty="0" smtClean="0">
                <a:solidFill>
                  <a:srgbClr val="C00000"/>
                </a:solidFill>
              </a:rPr>
              <a:t>Apache Tomcat of </a:t>
            </a:r>
            <a:r>
              <a:rPr lang="en-US" dirty="0" err="1" smtClean="0">
                <a:solidFill>
                  <a:srgbClr val="C00000"/>
                </a:solidFill>
              </a:rPr>
              <a:t>TomEE</a:t>
            </a:r>
            <a:r>
              <a:rPr lang="en-US" dirty="0" smtClean="0"/>
              <a:t>”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and click on </a:t>
            </a:r>
            <a:r>
              <a:rPr lang="en-US" dirty="0" smtClean="0">
                <a:solidFill>
                  <a:srgbClr val="C00000"/>
                </a:solidFill>
              </a:rPr>
              <a:t>Next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447" y="1818945"/>
            <a:ext cx="6839905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9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79400"/>
            <a:ext cx="9905998" cy="1231900"/>
          </a:xfrm>
        </p:spPr>
        <p:txBody>
          <a:bodyPr/>
          <a:lstStyle/>
          <a:p>
            <a:r>
              <a:rPr lang="en-US" dirty="0" smtClean="0"/>
              <a:t>What if Tomcat is not Installed??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68400"/>
            <a:ext cx="9905999" cy="50545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Download and Install Tomcat</a:t>
            </a:r>
          </a:p>
          <a:p>
            <a:pPr lvl="1"/>
            <a:r>
              <a:rPr lang="en-US" dirty="0" smtClean="0"/>
              <a:t>Go to </a:t>
            </a:r>
            <a:r>
              <a:rPr lang="en-US" dirty="0" smtClean="0">
                <a:hlinkClick r:id="rId2"/>
              </a:rPr>
              <a:t>http://tomcat.apache.org</a:t>
            </a:r>
            <a:r>
              <a:rPr lang="en-US" dirty="0" smtClean="0"/>
              <a:t> and download apache-tomcat with version 10.</a:t>
            </a:r>
          </a:p>
          <a:p>
            <a:pPr lvl="1"/>
            <a:r>
              <a:rPr lang="en-US" dirty="0" smtClean="0"/>
              <a:t>Unzip the download zip file to C:\tomcat.</a:t>
            </a:r>
          </a:p>
          <a:p>
            <a:r>
              <a:rPr lang="en-US" dirty="0" smtClean="0"/>
              <a:t>Create an Environment variable called “JAVA_HOME”</a:t>
            </a:r>
          </a:p>
          <a:p>
            <a:pPr lvl="1"/>
            <a:r>
              <a:rPr lang="en-US" dirty="0"/>
              <a:t>Create an Environment variable called “JAVA_HOME” and set it to your JDK installed </a:t>
            </a:r>
            <a:r>
              <a:rPr lang="en-US" dirty="0" smtClean="0"/>
              <a:t>directory. </a:t>
            </a:r>
            <a:r>
              <a:rPr lang="en-US" dirty="0" err="1" smtClean="0"/>
              <a:t>Eg</a:t>
            </a:r>
            <a:r>
              <a:rPr lang="en-US" dirty="0"/>
              <a:t>, set JAVA_HOME to “C:\Program Files\Java\jdk1.8.0_181</a:t>
            </a:r>
            <a:r>
              <a:rPr lang="en-US" dirty="0" smtClean="0"/>
              <a:t>”.</a:t>
            </a:r>
          </a:p>
          <a:p>
            <a:pPr lvl="1"/>
            <a:r>
              <a:rPr lang="en-US" dirty="0" smtClean="0"/>
              <a:t>Also create an environment variable called “</a:t>
            </a:r>
            <a:r>
              <a:rPr lang="en-US" dirty="0"/>
              <a:t>CATALINA_HOME” and set path as “C:\tomcat</a:t>
            </a:r>
            <a:r>
              <a:rPr lang="en-US" dirty="0" smtClean="0"/>
              <a:t>”.</a:t>
            </a:r>
          </a:p>
          <a:p>
            <a:pPr lvl="1"/>
            <a:r>
              <a:rPr lang="en-US" dirty="0" smtClean="0"/>
              <a:t>Edit </a:t>
            </a:r>
            <a:r>
              <a:rPr lang="en-US" dirty="0"/>
              <a:t>Path variable and add a new “%JAVA_HOME%\bin” and “%CATALINA_HOME%\</a:t>
            </a:r>
            <a:r>
              <a:rPr lang="en-US" dirty="0" err="1"/>
              <a:t>bin”path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Open </a:t>
            </a:r>
            <a:r>
              <a:rPr lang="en-US" dirty="0" err="1" smtClean="0"/>
              <a:t>cmd</a:t>
            </a:r>
            <a:r>
              <a:rPr lang="en-US" dirty="0" smtClean="0"/>
              <a:t> then navigate to “</a:t>
            </a:r>
            <a:r>
              <a:rPr lang="en-US" dirty="0"/>
              <a:t>C:\tomcat\bin</a:t>
            </a:r>
            <a:r>
              <a:rPr lang="en-US" dirty="0" smtClean="0"/>
              <a:t>” then run </a:t>
            </a:r>
            <a:r>
              <a:rPr lang="en-US" dirty="0" smtClean="0">
                <a:solidFill>
                  <a:srgbClr val="C00000"/>
                </a:solidFill>
              </a:rPr>
              <a:t>startup </a:t>
            </a:r>
            <a:r>
              <a:rPr lang="en-US" dirty="0" smtClean="0"/>
              <a:t>to run tomcat server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5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server instance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2009" y="2286000"/>
            <a:ext cx="5887007" cy="3771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54" y="2478088"/>
            <a:ext cx="5134692" cy="243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5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227012"/>
            <a:ext cx="9905998" cy="979488"/>
          </a:xfrm>
        </p:spPr>
        <p:txBody>
          <a:bodyPr/>
          <a:lstStyle/>
          <a:p>
            <a:r>
              <a:rPr lang="en-US" dirty="0" smtClean="0"/>
              <a:t>Step: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206500"/>
            <a:ext cx="9905999" cy="4584701"/>
          </a:xfrm>
        </p:spPr>
        <p:txBody>
          <a:bodyPr/>
          <a:lstStyle/>
          <a:p>
            <a:r>
              <a:rPr lang="en-US" dirty="0" smtClean="0"/>
              <a:t>Select none of the frameworks and click on </a:t>
            </a:r>
            <a:r>
              <a:rPr lang="en-US" u="sng" dirty="0" smtClean="0"/>
              <a:t>F</a:t>
            </a:r>
            <a:r>
              <a:rPr lang="en-US" dirty="0" smtClean="0"/>
              <a:t>inish.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158" y="1847517"/>
            <a:ext cx="6839905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1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Successful project creation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0" y="2097088"/>
            <a:ext cx="3390900" cy="325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71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257</Words>
  <Application>Microsoft Office PowerPoint</Application>
  <PresentationFormat>Widescreen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Rockwell</vt:lpstr>
      <vt:lpstr>Tahoma</vt:lpstr>
      <vt:lpstr>Trebuchet MS</vt:lpstr>
      <vt:lpstr>Tw Cen MT</vt:lpstr>
      <vt:lpstr>Circuit</vt:lpstr>
      <vt:lpstr>Java Servlet web application</vt:lpstr>
      <vt:lpstr>Step: 1</vt:lpstr>
      <vt:lpstr>Step: 2</vt:lpstr>
      <vt:lpstr>Step: 3</vt:lpstr>
      <vt:lpstr>Step: 4</vt:lpstr>
      <vt:lpstr>What if Tomcat is not Installed??</vt:lpstr>
      <vt:lpstr>Add server instance</vt:lpstr>
      <vt:lpstr>Step: 5</vt:lpstr>
      <vt:lpstr>Successful project creation</vt:lpstr>
      <vt:lpstr>Step: 6</vt:lpstr>
      <vt:lpstr>step: 7</vt:lpstr>
      <vt:lpstr>Step:8</vt:lpstr>
      <vt:lpstr>Step:9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2021-11-24T14:54:23Z</dcterms:created>
  <dcterms:modified xsi:type="dcterms:W3CDTF">2021-12-30T10:18:26Z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