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61" r:id="rId4"/>
    <p:sldId id="262" r:id="rId5"/>
    <p:sldId id="283" r:id="rId6"/>
    <p:sldId id="282" r:id="rId7"/>
    <p:sldId id="284" r:id="rId8"/>
    <p:sldId id="28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6E416-B774-4EE1-AC93-84537BE5D36C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5BE34-A010-4307-AF0C-64476C605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7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11A21-4280-41AE-A47C-C71DD97539E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19DDE-8BF9-4A25-A019-7433F73E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386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1F74-18EE-4ECB-A8E1-C12CCC893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112" y="945914"/>
            <a:ext cx="8637073" cy="1104956"/>
          </a:xfrm>
        </p:spPr>
        <p:txBody>
          <a:bodyPr>
            <a:normAutofit/>
          </a:bodyPr>
          <a:lstStyle/>
          <a:p>
            <a:r>
              <a:rPr lang="en-US" b="1" dirty="0"/>
              <a:t>Codeword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749D7-6C68-4D78-99B8-156BEE7BE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8029" y="3220872"/>
            <a:ext cx="3328395" cy="2838734"/>
          </a:xfrm>
        </p:spPr>
        <p:txBody>
          <a:bodyPr>
            <a:noAutofit/>
          </a:bodyPr>
          <a:lstStyle/>
          <a:p>
            <a:r>
              <a:rPr lang="en-US" b="1" dirty="0"/>
              <a:t>Team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Anurag Kumar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Chaitanya </a:t>
            </a:r>
            <a:r>
              <a:rPr lang="en-US" dirty="0" err="1"/>
              <a:t>Cherukuru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Naveen Kumar </a:t>
            </a:r>
            <a:r>
              <a:rPr lang="en-US" dirty="0" err="1"/>
              <a:t>Nuggu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Ujjawal Kumar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Image result for synergic logo">
            <a:extLst>
              <a:ext uri="{FF2B5EF4-FFF2-40B4-BE49-F238E27FC236}">
                <a16:creationId xmlns:a16="http://schemas.microsoft.com/office/drawing/2014/main" id="{7B30A877-9A4B-48CE-850C-B0EB87DCDA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15" b="436"/>
          <a:stretch/>
        </p:blipFill>
        <p:spPr bwMode="auto">
          <a:xfrm>
            <a:off x="4793429" y="3469733"/>
            <a:ext cx="2513196" cy="186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818C3A-E4C5-42E2-85B9-9605F1B51396}"/>
              </a:ext>
            </a:extLst>
          </p:cNvPr>
          <p:cNvSpPr txBox="1"/>
          <p:nvPr/>
        </p:nvSpPr>
        <p:spPr>
          <a:xfrm>
            <a:off x="5109331" y="5441413"/>
            <a:ext cx="183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Scrutinizer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54749D7-6C68-4D78-99B8-156BEE7BE052}"/>
              </a:ext>
            </a:extLst>
          </p:cNvPr>
          <p:cNvSpPr txBox="1">
            <a:spLocks/>
          </p:cNvSpPr>
          <p:nvPr/>
        </p:nvSpPr>
        <p:spPr>
          <a:xfrm>
            <a:off x="1128403" y="3332889"/>
            <a:ext cx="2783622" cy="1001338"/>
          </a:xfrm>
          <a:prstGeom prst="rect">
            <a:avLst/>
          </a:prstGeom>
        </p:spPr>
        <p:txBody>
          <a:bodyPr vert="horz" lIns="91440" tIns="91440" rIns="91440" bIns="9144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Client: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Dr. Charles Hoot</a:t>
            </a:r>
          </a:p>
          <a:p>
            <a:endParaRPr lang="en-US" sz="20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54749D7-6C68-4D78-99B8-156BEE7BE052}"/>
              </a:ext>
            </a:extLst>
          </p:cNvPr>
          <p:cNvSpPr txBox="1">
            <a:spLocks/>
          </p:cNvSpPr>
          <p:nvPr/>
        </p:nvSpPr>
        <p:spPr>
          <a:xfrm>
            <a:off x="1128403" y="4362125"/>
            <a:ext cx="2783622" cy="972305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Advisors: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Dr. Ajay </a:t>
            </a:r>
            <a:r>
              <a:rPr lang="en-US" sz="2000" dirty="0" err="1"/>
              <a:t>Bandi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Dr. Denise Case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24675C-0473-4120-A24A-EBEA7F2550E0}"/>
              </a:ext>
            </a:extLst>
          </p:cNvPr>
          <p:cNvSpPr/>
          <p:nvPr/>
        </p:nvSpPr>
        <p:spPr>
          <a:xfrm>
            <a:off x="166225" y="6358594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Anurag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0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79641"/>
          </a:xfrm>
        </p:spPr>
        <p:txBody>
          <a:bodyPr/>
          <a:lstStyle/>
          <a:p>
            <a:r>
              <a:rPr lang="en-US" b="1" dirty="0"/>
              <a:t>Functional Requirements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14792"/>
              </p:ext>
            </p:extLst>
          </p:nvPr>
        </p:nvGraphicFramePr>
        <p:xfrm>
          <a:off x="697132" y="1532965"/>
          <a:ext cx="10469549" cy="41461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31720">
                  <a:extLst>
                    <a:ext uri="{9D8B030D-6E8A-4147-A177-3AD203B41FA5}">
                      <a16:colId xmlns:a16="http://schemas.microsoft.com/office/drawing/2014/main" val="1992281053"/>
                    </a:ext>
                  </a:extLst>
                </a:gridCol>
                <a:gridCol w="5237829">
                  <a:extLst>
                    <a:ext uri="{9D8B030D-6E8A-4147-A177-3AD203B41FA5}">
                      <a16:colId xmlns:a16="http://schemas.microsoft.com/office/drawing/2014/main" val="774688624"/>
                    </a:ext>
                  </a:extLst>
                </a:gridCol>
              </a:tblGrid>
              <a:tr h="37403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Instructor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</a:rPr>
                        <a:t>’s login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Student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</a:rPr>
                        <a:t>’s login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67629"/>
                  </a:ext>
                </a:extLst>
              </a:tr>
              <a:tr h="374039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Signup and Login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Signup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740794"/>
                  </a:ext>
                </a:extLst>
              </a:tr>
              <a:tr h="374039">
                <a:tc>
                  <a:txBody>
                    <a:bodyPr/>
                    <a:lstStyle/>
                    <a:p>
                      <a:r>
                        <a:rPr lang="en-US" sz="2000" dirty="0"/>
                        <a:t>Reset</a:t>
                      </a:r>
                      <a:r>
                        <a:rPr lang="en-US" sz="2000" baseline="0" dirty="0"/>
                        <a:t> password with forgot password option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Login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369866"/>
                  </a:ext>
                </a:extLst>
              </a:tr>
              <a:tr h="478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View dashboard after successful login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Reset</a:t>
                      </a:r>
                      <a:r>
                        <a:rPr lang="en-US" sz="2000" baseline="0" dirty="0"/>
                        <a:t> password with forgot password option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1160"/>
                  </a:ext>
                </a:extLst>
              </a:tr>
              <a:tr h="661761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Add course by uploading students in course and view percentage of </a:t>
                      </a:r>
                      <a:r>
                        <a:rPr lang="en-US" sz="2000" baseline="0" dirty="0" err="1"/>
                        <a:t>Codewords</a:t>
                      </a:r>
                      <a:r>
                        <a:rPr lang="en-US" sz="2000" baseline="0" dirty="0"/>
                        <a:t> retrieved by students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View</a:t>
                      </a:r>
                      <a:r>
                        <a:rPr lang="en-US" sz="2000" baseline="0" dirty="0"/>
                        <a:t> all the enrolled courses along with assigned </a:t>
                      </a:r>
                      <a:r>
                        <a:rPr lang="en-US" sz="2000" baseline="0" dirty="0" err="1"/>
                        <a:t>codewords</a:t>
                      </a:r>
                      <a:r>
                        <a:rPr lang="en-US" sz="2000" baseline="0" dirty="0"/>
                        <a:t> for respective courses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123046"/>
                  </a:ext>
                </a:extLst>
              </a:tr>
              <a:tr h="661761">
                <a:tc>
                  <a:txBody>
                    <a:bodyPr/>
                    <a:lstStyle/>
                    <a:p>
                      <a:r>
                        <a:rPr lang="en-US" sz="2000" dirty="0"/>
                        <a:t>Create Codeword Set by uploading </a:t>
                      </a:r>
                      <a:r>
                        <a:rPr lang="en-US" sz="2000" dirty="0" err="1"/>
                        <a:t>codewords</a:t>
                      </a:r>
                      <a:r>
                        <a:rPr lang="en-US" sz="2000" dirty="0"/>
                        <a:t> and can view count of </a:t>
                      </a:r>
                      <a:r>
                        <a:rPr lang="en-US" sz="2000" dirty="0" err="1"/>
                        <a:t>codewords</a:t>
                      </a:r>
                      <a:r>
                        <a:rPr lang="en-US" sz="2000" dirty="0"/>
                        <a:t> in each Codeword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Retrieve Codeword for particular 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815275"/>
                  </a:ext>
                </a:extLst>
              </a:tr>
              <a:tr h="4365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Edit/Delete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codewords</a:t>
                      </a:r>
                      <a:r>
                        <a:rPr lang="en-US" sz="2000" baseline="0" dirty="0"/>
                        <a:t> in any </a:t>
                      </a:r>
                      <a:r>
                        <a:rPr lang="en-US" sz="2000" baseline="0" dirty="0" err="1"/>
                        <a:t>codewordset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 retrieved </a:t>
                      </a:r>
                      <a:r>
                        <a:rPr lang="en-US" sz="2000" dirty="0" err="1"/>
                        <a:t>codewords</a:t>
                      </a:r>
                      <a:r>
                        <a:rPr lang="en-US" sz="2000" dirty="0"/>
                        <a:t> to take surveys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994995"/>
                  </a:ext>
                </a:extLst>
              </a:tr>
            </a:tbl>
          </a:graphicData>
        </a:graphic>
      </p:graphicFrame>
      <p:pic>
        <p:nvPicPr>
          <p:cNvPr id="5" name="Picture 2" descr="Image result for synergic logo">
            <a:extLst>
              <a:ext uri="{FF2B5EF4-FFF2-40B4-BE49-F238E27FC236}">
                <a16:creationId xmlns:a16="http://schemas.microsoft.com/office/drawing/2014/main" id="{BAFFB347-5BAB-422B-A8DE-353BB38025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15" b="436"/>
          <a:stretch/>
        </p:blipFill>
        <p:spPr bwMode="auto">
          <a:xfrm>
            <a:off x="172278" y="158238"/>
            <a:ext cx="957992" cy="71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67D50C-280D-40AD-8216-81071B3979FD}"/>
              </a:ext>
            </a:extLst>
          </p:cNvPr>
          <p:cNvSpPr/>
          <p:nvPr/>
        </p:nvSpPr>
        <p:spPr>
          <a:xfrm>
            <a:off x="172278" y="6332091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Anurag Kumar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560629" y="6332091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6969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0A82-C9D7-4ABD-9633-2766B131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And Technologies</a:t>
            </a:r>
          </a:p>
        </p:txBody>
      </p:sp>
      <p:pic>
        <p:nvPicPr>
          <p:cNvPr id="4" name="Picture 2" descr="Image result for synergic logo">
            <a:extLst>
              <a:ext uri="{FF2B5EF4-FFF2-40B4-BE49-F238E27FC236}">
                <a16:creationId xmlns:a16="http://schemas.microsoft.com/office/drawing/2014/main" id="{7954DEB1-47BE-4A9A-A39D-59F81E168C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15" b="436"/>
          <a:stretch/>
        </p:blipFill>
        <p:spPr bwMode="auto">
          <a:xfrm>
            <a:off x="172278" y="158238"/>
            <a:ext cx="957992" cy="71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nodejs">
            <a:extLst>
              <a:ext uri="{FF2B5EF4-FFF2-40B4-BE49-F238E27FC236}">
                <a16:creationId xmlns:a16="http://schemas.microsoft.com/office/drawing/2014/main" id="{B4701D89-E7DD-43CE-8E08-BA928101E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437" y="1621751"/>
            <a:ext cx="2505982" cy="153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mongodb">
            <a:extLst>
              <a:ext uri="{FF2B5EF4-FFF2-40B4-BE49-F238E27FC236}">
                <a16:creationId xmlns:a16="http://schemas.microsoft.com/office/drawing/2014/main" id="{8FE5B0A4-D6B0-45B1-A249-BD08753CB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60" y="3502915"/>
            <a:ext cx="2888343" cy="78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Image result for github logo">
            <a:extLst>
              <a:ext uri="{FF2B5EF4-FFF2-40B4-BE49-F238E27FC236}">
                <a16:creationId xmlns:a16="http://schemas.microsoft.com/office/drawing/2014/main" id="{E1DCFC1F-8C4C-4AB3-9DA2-FF16BB6C2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05" y="1621751"/>
            <a:ext cx="34099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2" descr="Image result for angular logo">
            <a:extLst>
              <a:ext uri="{FF2B5EF4-FFF2-40B4-BE49-F238E27FC236}">
                <a16:creationId xmlns:a16="http://schemas.microsoft.com/office/drawing/2014/main" id="{A52632D9-00E8-4B41-B652-7F6F93FFE4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4" descr="Image result for angular logo">
            <a:extLst>
              <a:ext uri="{FF2B5EF4-FFF2-40B4-BE49-F238E27FC236}">
                <a16:creationId xmlns:a16="http://schemas.microsoft.com/office/drawing/2014/main" id="{AFFAE331-3F38-432D-BB30-8C627A5446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8" descr="Image result for angular logo">
            <a:extLst>
              <a:ext uri="{FF2B5EF4-FFF2-40B4-BE49-F238E27FC236}">
                <a16:creationId xmlns:a16="http://schemas.microsoft.com/office/drawing/2014/main" id="{8E6ABAC3-C31F-4245-91C0-E8D59ED29D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52" name="Picture 32" descr="Image result for angular logo">
            <a:extLst>
              <a:ext uri="{FF2B5EF4-FFF2-40B4-BE49-F238E27FC236}">
                <a16:creationId xmlns:a16="http://schemas.microsoft.com/office/drawing/2014/main" id="{C85E0FF3-3DE7-4047-8071-6F271D432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10" y="1425559"/>
            <a:ext cx="1927530" cy="192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27F8EE-3997-4A7B-B1FE-D7A352687E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3791" y="3479908"/>
            <a:ext cx="3154017" cy="946205"/>
          </a:xfrm>
          <a:prstGeom prst="rect">
            <a:avLst/>
          </a:prstGeom>
        </p:spPr>
      </p:pic>
      <p:pic>
        <p:nvPicPr>
          <p:cNvPr id="3074" name="Picture 2" descr="Image result for postman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05" y="3175734"/>
            <a:ext cx="3558241" cy="142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41" y="4462221"/>
            <a:ext cx="3325380" cy="165252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F67D50C-280D-40AD-8216-81071B3979FD}"/>
              </a:ext>
            </a:extLst>
          </p:cNvPr>
          <p:cNvSpPr/>
          <p:nvPr/>
        </p:nvSpPr>
        <p:spPr>
          <a:xfrm>
            <a:off x="172278" y="6332091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Anurag Kumar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560629" y="6332091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432" y="4426113"/>
            <a:ext cx="1682197" cy="16821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08" y="4459871"/>
            <a:ext cx="2505982" cy="150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6026-C09A-4D7E-92E9-B6E69083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68719"/>
            <a:ext cx="9603275" cy="1049235"/>
          </a:xfrm>
        </p:spPr>
        <p:txBody>
          <a:bodyPr/>
          <a:lstStyle/>
          <a:p>
            <a:pPr algn="ctr"/>
            <a:r>
              <a:rPr lang="en-US" b="1" dirty="0"/>
              <a:t>Demonstration</a:t>
            </a:r>
          </a:p>
        </p:txBody>
      </p:sp>
      <p:pic>
        <p:nvPicPr>
          <p:cNvPr id="4" name="Picture 2" descr="Image result for synergic logo">
            <a:extLst>
              <a:ext uri="{FF2B5EF4-FFF2-40B4-BE49-F238E27FC236}">
                <a16:creationId xmlns:a16="http://schemas.microsoft.com/office/drawing/2014/main" id="{A51458F6-E67F-4AFF-9A3A-8EC834C8B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15" b="436"/>
          <a:stretch/>
        </p:blipFill>
        <p:spPr bwMode="auto">
          <a:xfrm>
            <a:off x="172278" y="158238"/>
            <a:ext cx="957992" cy="71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2A4D2F-FA7E-47CC-963C-A338E3B07518}"/>
              </a:ext>
            </a:extLst>
          </p:cNvPr>
          <p:cNvSpPr txBox="1"/>
          <p:nvPr/>
        </p:nvSpPr>
        <p:spPr>
          <a:xfrm>
            <a:off x="10565196" y="5713333"/>
            <a:ext cx="14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Fig: E-R 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67D50C-280D-40AD-8216-81071B3979FD}"/>
              </a:ext>
            </a:extLst>
          </p:cNvPr>
          <p:cNvSpPr/>
          <p:nvPr/>
        </p:nvSpPr>
        <p:spPr>
          <a:xfrm>
            <a:off x="172278" y="6211669"/>
            <a:ext cx="3829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Ujjawal</a:t>
            </a:r>
            <a:r>
              <a:rPr lang="en-US" dirty="0">
                <a:solidFill>
                  <a:schemeClr val="bg1"/>
                </a:solidFill>
              </a:rPr>
              <a:t> Kumar , </a:t>
            </a:r>
            <a:r>
              <a:rPr lang="en-US" dirty="0" err="1">
                <a:solidFill>
                  <a:schemeClr val="bg1"/>
                </a:solidFill>
              </a:rPr>
              <a:t>Navven</a:t>
            </a:r>
            <a:r>
              <a:rPr lang="en-US" dirty="0">
                <a:solidFill>
                  <a:schemeClr val="bg1"/>
                </a:solidFill>
              </a:rPr>
              <a:t> Kumar </a:t>
            </a:r>
            <a:r>
              <a:rPr lang="en-US" dirty="0" err="1">
                <a:solidFill>
                  <a:schemeClr val="bg1"/>
                </a:solidFill>
              </a:rPr>
              <a:t>Nuggu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560629" y="6332091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12" y="1673633"/>
            <a:ext cx="9583942" cy="385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7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98A3-2A36-41B7-B708-42AFFDBE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b="1" dirty="0"/>
              <a:t>Tasks </a:t>
            </a:r>
            <a:r>
              <a:rPr lang="en-US" b="1" dirty="0"/>
              <a:t>That Are Completed From Midterm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10481-E1C9-46D6-BA20-F5365AA8E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Dashboard</a:t>
            </a:r>
          </a:p>
          <a:p>
            <a:r>
              <a:rPr lang="en-US" dirty="0"/>
              <a:t>Receiving of the Codeword in student Dashboard</a:t>
            </a:r>
          </a:p>
          <a:p>
            <a:r>
              <a:rPr lang="en-US" dirty="0"/>
              <a:t>Sending Acknowledged Status to the course student</a:t>
            </a:r>
          </a:p>
          <a:p>
            <a:r>
              <a:rPr lang="en-US" dirty="0"/>
              <a:t>Forgot password functionality</a:t>
            </a:r>
          </a:p>
          <a:p>
            <a:r>
              <a:rPr lang="en-US" dirty="0"/>
              <a:t>Displaying data in the course student </a:t>
            </a:r>
          </a:p>
          <a:p>
            <a:r>
              <a:rPr lang="en-US" dirty="0"/>
              <a:t>Randomly assigning code words to the students(Fisher Yates Shuffling Algorithm)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1F1BFF-1CD3-4505-A4A9-45D1023D0E78}"/>
              </a:ext>
            </a:extLst>
          </p:cNvPr>
          <p:cNvSpPr/>
          <p:nvPr/>
        </p:nvSpPr>
        <p:spPr>
          <a:xfrm>
            <a:off x="172278" y="6332091"/>
            <a:ext cx="2325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Chaithanya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Cherukuru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4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3566-D989-47A6-8ABB-37B50B51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Tasks </a:t>
            </a:r>
            <a:r>
              <a:rPr lang="en-US" b="1" dirty="0"/>
              <a:t>Y</a:t>
            </a:r>
            <a:r>
              <a:rPr lang="en" b="1" dirty="0"/>
              <a:t>et To Be Done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2B5A6-00B3-47F7-8419-ED969CBF3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Default setting of Start data and end date</a:t>
            </a:r>
          </a:p>
          <a:p>
            <a:r>
              <a:rPr lang="en-US" dirty="0"/>
              <a:t>Validating inputs and providing feedback of Add new course</a:t>
            </a:r>
          </a:p>
          <a:p>
            <a:r>
              <a:rPr lang="en-US" dirty="0"/>
              <a:t>Delete Button on instructor BeachBoard</a:t>
            </a:r>
          </a:p>
          <a:p>
            <a:r>
              <a:rPr lang="en-US" dirty="0"/>
              <a:t>Edit ,delete and adding new student function in Course Student </a:t>
            </a:r>
          </a:p>
          <a:p>
            <a:r>
              <a:rPr lang="en-US" dirty="0"/>
              <a:t>Displaying Acknowledged Status in Course Student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Documentation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2A6D15-BFC9-419E-ADBB-4A5835E7E1E5}"/>
              </a:ext>
            </a:extLst>
          </p:cNvPr>
          <p:cNvSpPr/>
          <p:nvPr/>
        </p:nvSpPr>
        <p:spPr>
          <a:xfrm>
            <a:off x="172278" y="6332091"/>
            <a:ext cx="2325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Chaithanya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Cherukuru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5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704B-C767-4809-B106-D18A1032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5678-5E7C-4AEF-8FC4-9B14B8C0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collaboration </a:t>
            </a:r>
          </a:p>
          <a:p>
            <a:r>
              <a:rPr lang="en-US" dirty="0"/>
              <a:t>There will always be problems</a:t>
            </a:r>
          </a:p>
          <a:p>
            <a:r>
              <a:rPr lang="en-US" dirty="0"/>
              <a:t>How to Plan and manage time</a:t>
            </a:r>
          </a:p>
          <a:p>
            <a:r>
              <a:rPr lang="en-US" dirty="0"/>
              <a:t>New Technology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B5A12D-4ADA-440C-B785-6BC7532597E1}"/>
              </a:ext>
            </a:extLst>
          </p:cNvPr>
          <p:cNvSpPr/>
          <p:nvPr/>
        </p:nvSpPr>
        <p:spPr>
          <a:xfrm>
            <a:off x="189128" y="6371847"/>
            <a:ext cx="2325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Chaithanya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Cherukuru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9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synergic logo">
            <a:extLst>
              <a:ext uri="{FF2B5EF4-FFF2-40B4-BE49-F238E27FC236}">
                <a16:creationId xmlns:a16="http://schemas.microsoft.com/office/drawing/2014/main" id="{84B9E323-1F81-43F7-986D-5EA8AAD84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15" b="436"/>
          <a:stretch/>
        </p:blipFill>
        <p:spPr bwMode="auto">
          <a:xfrm>
            <a:off x="172278" y="118481"/>
            <a:ext cx="957992" cy="71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090" y="859470"/>
            <a:ext cx="7246076" cy="44464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65022" y="5305926"/>
            <a:ext cx="65762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6"/>
                </a:solidFill>
              </a:rPr>
              <a:t>Any Questions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60629" y="6332091"/>
            <a:ext cx="41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67D50C-280D-40AD-8216-81071B3979FD}"/>
              </a:ext>
            </a:extLst>
          </p:cNvPr>
          <p:cNvSpPr/>
          <p:nvPr/>
        </p:nvSpPr>
        <p:spPr>
          <a:xfrm>
            <a:off x="172278" y="6332091"/>
            <a:ext cx="2325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Chaithanya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Cherukuru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2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synergic logo">
            <a:extLst>
              <a:ext uri="{FF2B5EF4-FFF2-40B4-BE49-F238E27FC236}">
                <a16:creationId xmlns:a16="http://schemas.microsoft.com/office/drawing/2014/main" id="{84B9E323-1F81-43F7-986D-5EA8AAD84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15" b="436"/>
          <a:stretch/>
        </p:blipFill>
        <p:spPr bwMode="auto">
          <a:xfrm>
            <a:off x="172278" y="118481"/>
            <a:ext cx="957992" cy="71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51" y="994954"/>
            <a:ext cx="5811611" cy="48620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560629" y="6332091"/>
            <a:ext cx="41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67D50C-280D-40AD-8216-81071B3979FD}"/>
              </a:ext>
            </a:extLst>
          </p:cNvPr>
          <p:cNvSpPr/>
          <p:nvPr/>
        </p:nvSpPr>
        <p:spPr>
          <a:xfrm>
            <a:off x="172278" y="6332091"/>
            <a:ext cx="2325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Chaithanya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Cherukuru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614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">
      <a:dk1>
        <a:sysClr val="windowText" lastClr="000000"/>
      </a:dk1>
      <a:lt1>
        <a:sysClr val="window" lastClr="FFFFFF"/>
      </a:lt1>
      <a:dk2>
        <a:srgbClr val="454545"/>
      </a:dk2>
      <a:lt2>
        <a:srgbClr val="FFFFFF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2531</TotalTime>
  <Words>268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Gallery</vt:lpstr>
      <vt:lpstr>Codeword Generator</vt:lpstr>
      <vt:lpstr>Functional Requirements</vt:lpstr>
      <vt:lpstr>Tools And Technologies</vt:lpstr>
      <vt:lpstr>Demonstration</vt:lpstr>
      <vt:lpstr>Tasks That Are Completed From Midterm Presentation</vt:lpstr>
      <vt:lpstr>Tasks Yet To Be Done</vt:lpstr>
      <vt:lpstr>Lessons Learnt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Response and Mitigation System</dc:title>
  <dc:creator>Tadiboina,Sreevani Anoohya</dc:creator>
  <cp:lastModifiedBy>Cherukuru,Chaithanya</cp:lastModifiedBy>
  <cp:revision>208</cp:revision>
  <dcterms:created xsi:type="dcterms:W3CDTF">2018-06-28T22:46:35Z</dcterms:created>
  <dcterms:modified xsi:type="dcterms:W3CDTF">2019-04-12T05:24:53Z</dcterms:modified>
</cp:coreProperties>
</file>