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fb5975ee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fb5975ee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fb13f3d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fb13f3d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fb13f3d2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fb13f3d22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fb13f3d22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fb13f3d22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b13f3d22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fb13f3d22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fb13f3d22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fb13f3d22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fb13f3d22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fb13f3d22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fb13f3d22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fb13f3d22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fb13f3d22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fb13f3d22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fbb7a7598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fbb7a7598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b13f3d22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b13f3d22_4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fb13f3d22_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fb13f3d22_5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fb13f3d22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fb13f3d22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fb13f3d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fb13f3d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fb13f3d22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fb13f3d22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b13f3d2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b13f3d2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fb13f3d22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fb13f3d22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fb13f3d22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fb13f3d22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fb5975e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fb5975e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what-is-apache-kafk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udnX21__SuU" TargetMode="External"/><Relationship Id="rId4" Type="http://schemas.openxmlformats.org/officeDocument/2006/relationships/hyperlink" Target="https://techbeacon.com/app-dev-testing/what-apache-kafka-why-it-so-popular-should-you-use-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Kafka </a:t>
            </a:r>
            <a:endParaRPr sz="48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06</a:t>
            </a:r>
            <a:endParaRPr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Mushafiq Fakki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>
            <a:spLocks noGrp="1"/>
          </p:cNvSpPr>
          <p:nvPr>
            <p:ph type="ctrTitle"/>
          </p:nvPr>
        </p:nvSpPr>
        <p:spPr>
          <a:xfrm>
            <a:off x="311700" y="261800"/>
            <a:ext cx="85206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22"/>
          <p:cNvSpPr txBox="1">
            <a:spLocks noGrp="1"/>
          </p:cNvSpPr>
          <p:nvPr>
            <p:ph type="subTitle" idx="1"/>
          </p:nvPr>
        </p:nvSpPr>
        <p:spPr>
          <a:xfrm>
            <a:off x="311700" y="1112325"/>
            <a:ext cx="85206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Topic - A topic is a unique name given to the kafka stream.</a:t>
            </a:r>
            <a:endParaRPr sz="2600">
              <a:solidFill>
                <a:srgbClr val="000000"/>
              </a:solidFill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Partitions - Topic is broken into chunks of data called partitions.</a:t>
            </a:r>
            <a:endParaRPr sz="2600">
              <a:solidFill>
                <a:srgbClr val="000000"/>
              </a:solidFill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Offset - A sequence id given to messages as they arrive in a partitions.</a:t>
            </a:r>
            <a:endParaRPr sz="2600">
              <a:solidFill>
                <a:srgbClr val="000000"/>
              </a:solidFill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Consumer Groups - A group of consumers acting as a single logical unit.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Venkata</a:t>
            </a:r>
            <a:endParaRPr sz="1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>
            <a:spLocks noGrp="1"/>
          </p:cNvSpPr>
          <p:nvPr>
            <p:ph type="ctrTitle"/>
          </p:nvPr>
        </p:nvSpPr>
        <p:spPr>
          <a:xfrm>
            <a:off x="311700" y="235850"/>
            <a:ext cx="85206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Kafka?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1"/>
          </p:nvPr>
        </p:nvSpPr>
        <p:spPr>
          <a:xfrm>
            <a:off x="311700" y="1145450"/>
            <a:ext cx="8520600" cy="3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000"/>
              <a:buChar char="●"/>
            </a:pPr>
            <a:r>
              <a:rPr lang="en" sz="3000">
                <a:solidFill>
                  <a:srgbClr val="111111"/>
                </a:solidFill>
              </a:rPr>
              <a:t>Kafka provides low-latency, high-throughput, fault-tolerant</a:t>
            </a:r>
            <a:endParaRPr sz="3000">
              <a:solidFill>
                <a:srgbClr val="11111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3000"/>
              <a:buChar char="●"/>
            </a:pPr>
            <a:r>
              <a:rPr lang="en" sz="3000">
                <a:solidFill>
                  <a:srgbClr val="111111"/>
                </a:solidFill>
              </a:rPr>
              <a:t>Kafka can work with Flume/Flafka, Spark Streaming, Storm, HBase, Flink, and Spark for real-time ingesting, analysis and processing of streaming data</a:t>
            </a:r>
            <a:endParaRPr sz="3000">
              <a:solidFill>
                <a:srgbClr val="11111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377" name="Google Shape;377;p23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Ankit</a:t>
            </a:r>
            <a:endParaRPr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0" y="568700"/>
            <a:ext cx="8067901" cy="43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4"/>
          <p:cNvSpPr txBox="1"/>
          <p:nvPr/>
        </p:nvSpPr>
        <p:spPr>
          <a:xfrm>
            <a:off x="7909975" y="46256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Ankit</a:t>
            </a:r>
            <a:endParaRPr sz="1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5"/>
          <p:cNvPicPr preferRelativeResize="0"/>
          <p:nvPr/>
        </p:nvPicPr>
        <p:blipFill rotWithShape="1">
          <a:blip r:embed="rId3">
            <a:alphaModFix/>
          </a:blip>
          <a:srcRect l="25228"/>
          <a:stretch/>
        </p:blipFill>
        <p:spPr>
          <a:xfrm>
            <a:off x="2336724" y="152400"/>
            <a:ext cx="64739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 txBox="1">
            <a:spLocks noGrp="1"/>
          </p:cNvSpPr>
          <p:nvPr>
            <p:ph type="ctrTitle"/>
          </p:nvPr>
        </p:nvSpPr>
        <p:spPr>
          <a:xfrm>
            <a:off x="142500" y="235850"/>
            <a:ext cx="23634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Producers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311700" y="1460700"/>
            <a:ext cx="20250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Broker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91" name="Google Shape;391;p25"/>
          <p:cNvSpPr txBox="1">
            <a:spLocks noGrp="1"/>
          </p:cNvSpPr>
          <p:nvPr>
            <p:ph type="ctrTitle"/>
          </p:nvPr>
        </p:nvSpPr>
        <p:spPr>
          <a:xfrm>
            <a:off x="67150" y="2685550"/>
            <a:ext cx="23634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Consumers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92" name="Google Shape;392;p25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Ankit</a:t>
            </a:r>
            <a:endParaRPr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75" y="1032549"/>
            <a:ext cx="6467475" cy="41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>
            <a:spLocks noGrp="1"/>
          </p:cNvSpPr>
          <p:nvPr>
            <p:ph type="ctrTitle"/>
          </p:nvPr>
        </p:nvSpPr>
        <p:spPr>
          <a:xfrm>
            <a:off x="311700" y="235850"/>
            <a:ext cx="85206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Architecture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Ankit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>
            <a:spLocks noGrp="1"/>
          </p:cNvSpPr>
          <p:nvPr>
            <p:ph type="ctrTitle"/>
          </p:nvPr>
        </p:nvSpPr>
        <p:spPr>
          <a:xfrm>
            <a:off x="311700" y="337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What is Zookeeper?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05" name="Google Shape;405;p27"/>
          <p:cNvSpPr txBox="1">
            <a:spLocks noGrp="1"/>
          </p:cNvSpPr>
          <p:nvPr>
            <p:ph type="subTitle" idx="1"/>
          </p:nvPr>
        </p:nvSpPr>
        <p:spPr>
          <a:xfrm>
            <a:off x="311700" y="886350"/>
            <a:ext cx="85206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Zookeeper is a distributed key-value store. 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is highly-optimized for reads but writes are slower. 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is most commonly used to store metadata and handle the mechanics of clustering.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allows clients of the service (the Kafka brokers) to subscribe and have changes sent to them once they happen.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Vamshi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>
            <a:spLocks noGrp="1"/>
          </p:cNvSpPr>
          <p:nvPr>
            <p:ph type="subTitle" idx="1"/>
          </p:nvPr>
        </p:nvSpPr>
        <p:spPr>
          <a:xfrm>
            <a:off x="311700" y="1229625"/>
            <a:ext cx="85206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</a:endParaRPr>
          </a:p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Is Zookeeper Fault - tolerant?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Vamshi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311700" y="886350"/>
            <a:ext cx="85206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Yes, Zookeeper is Fault-tolerant.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Kafka is fault-tolerant and it heavily depends on zookeeper.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So it is must for zookeeper to be fault-tolerant.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Zookeeper helps in maintaining information synchronized across the nodes in cluster.</a:t>
            </a:r>
            <a:endParaRPr sz="30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Vamshi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>
            <a:spLocks noGrp="1"/>
          </p:cNvSpPr>
          <p:nvPr>
            <p:ph type="ctrTitle"/>
          </p:nvPr>
        </p:nvSpPr>
        <p:spPr>
          <a:xfrm>
            <a:off x="2301250" y="16453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DEMO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Ankit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>
            <a:spLocks noGrp="1"/>
          </p:cNvSpPr>
          <p:nvPr>
            <p:ph type="ctrTitle"/>
          </p:nvPr>
        </p:nvSpPr>
        <p:spPr>
          <a:xfrm>
            <a:off x="743425" y="962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0" name="Google Shape;430;p31"/>
          <p:cNvSpPr txBox="1">
            <a:spLocks noGrp="1"/>
          </p:cNvSpPr>
          <p:nvPr>
            <p:ph type="subTitle" idx="1"/>
          </p:nvPr>
        </p:nvSpPr>
        <p:spPr>
          <a:xfrm>
            <a:off x="253800" y="1686900"/>
            <a:ext cx="88902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https://www.confluent.io/what-is-apache-kafka/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https://techbeacon.com/app-dev-testing/what-apache-kafka-why-it-so-popular-should-you-use-it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https://www.youtube.com/watch?v=udnX21__SuU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311700" y="188025"/>
            <a:ext cx="85206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Members: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925"/>
            <a:ext cx="1864725" cy="19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188025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Vamshi Krishna Nuka</a:t>
            </a:r>
            <a:endParaRPr sz="18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350" y="1337925"/>
            <a:ext cx="2061850" cy="19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2248350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Mushafiq Fakki</a:t>
            </a:r>
            <a:endParaRPr sz="1800"/>
          </a:p>
        </p:txBody>
      </p:sp>
      <p:sp>
        <p:nvSpPr>
          <p:cNvPr id="289" name="Google Shape;289;p14"/>
          <p:cNvSpPr txBox="1"/>
          <p:nvPr/>
        </p:nvSpPr>
        <p:spPr>
          <a:xfrm>
            <a:off x="4572000" y="3531950"/>
            <a:ext cx="18648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Ankit Prakash</a:t>
            </a:r>
            <a:endParaRPr sz="1800"/>
          </a:p>
        </p:txBody>
      </p:sp>
      <p:sp>
        <p:nvSpPr>
          <p:cNvPr id="290" name="Google Shape;290;p14"/>
          <p:cNvSpPr txBox="1"/>
          <p:nvPr/>
        </p:nvSpPr>
        <p:spPr>
          <a:xfrm>
            <a:off x="6788075" y="3531950"/>
            <a:ext cx="1864800" cy="78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Venkata Sai Krishna Dasari</a:t>
            </a:r>
            <a:endParaRPr sz="1800" dirty="0"/>
          </a:p>
        </p:txBody>
      </p:sp>
      <p:pic>
        <p:nvPicPr>
          <p:cNvPr id="292" name="Google Shape;2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374" y="1262769"/>
            <a:ext cx="2000501" cy="204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7345950" y="4700325"/>
            <a:ext cx="14862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Mushafiq Fakki</a:t>
            </a:r>
            <a:endParaRPr sz="1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26" y="1262769"/>
            <a:ext cx="1895374" cy="20677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>
            <a:spLocks noGrp="1"/>
          </p:cNvSpPr>
          <p:nvPr>
            <p:ph type="ctrTitle"/>
          </p:nvPr>
        </p:nvSpPr>
        <p:spPr>
          <a:xfrm>
            <a:off x="2744425" y="8483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subTitle" idx="1"/>
          </p:nvPr>
        </p:nvSpPr>
        <p:spPr>
          <a:xfrm>
            <a:off x="2744425" y="28308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ctrTitle"/>
          </p:nvPr>
        </p:nvSpPr>
        <p:spPr>
          <a:xfrm>
            <a:off x="365425" y="94000"/>
            <a:ext cx="85206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1"/>
          </p:nvPr>
        </p:nvSpPr>
        <p:spPr>
          <a:xfrm>
            <a:off x="311700" y="1530975"/>
            <a:ext cx="85206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What is Apache Kafka?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Why Kafka?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Kafka Architecture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What is Zookeeper?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Demo</a:t>
            </a:r>
            <a:endParaRPr sz="3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7265350" y="4619775"/>
            <a:ext cx="1566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Mushafiq Fakki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ctrTitle"/>
          </p:nvPr>
        </p:nvSpPr>
        <p:spPr>
          <a:xfrm>
            <a:off x="311700" y="437300"/>
            <a:ext cx="8520600" cy="9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Apache Kafka?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1"/>
          </p:nvPr>
        </p:nvSpPr>
        <p:spPr>
          <a:xfrm>
            <a:off x="405700" y="1346900"/>
            <a:ext cx="8520600" cy="3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Kafka is a distributed streaming platform.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It is a messaging system that receives data from different sources and make the data available to target system in real time.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Kafka is written in java and scala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Kafka was originally developed by at LinkedIn in 2011</a:t>
            </a:r>
            <a:endParaRPr sz="3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7265350" y="4619775"/>
            <a:ext cx="1566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Mushafiq Fakki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/>
        </p:nvSpPr>
        <p:spPr>
          <a:xfrm>
            <a:off x="698500" y="1624950"/>
            <a:ext cx="786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/>
              <a:t>Unlike messaging platform, Kafka can handle trillions of events a day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/>
              <a:t>Kafka is used heavily in the big data space as a reliable way to ingest and move large amounts of data very quickly</a:t>
            </a:r>
            <a:endParaRPr sz="3000"/>
          </a:p>
        </p:txBody>
      </p:sp>
      <p:sp>
        <p:nvSpPr>
          <p:cNvPr id="313" name="Google Shape;313;p17"/>
          <p:cNvSpPr txBox="1"/>
          <p:nvPr/>
        </p:nvSpPr>
        <p:spPr>
          <a:xfrm>
            <a:off x="7265350" y="4619775"/>
            <a:ext cx="1566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Mushafiq Fakki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ctrTitle"/>
          </p:nvPr>
        </p:nvSpPr>
        <p:spPr>
          <a:xfrm>
            <a:off x="311700" y="261800"/>
            <a:ext cx="85206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311700" y="1149500"/>
            <a:ext cx="8520600" cy="3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Producer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Consumer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Broker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Cluster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Topic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Partitions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Offset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Consumer Groups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Venkata</a:t>
            </a:r>
            <a:endParaRPr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ctrTitle"/>
          </p:nvPr>
        </p:nvSpPr>
        <p:spPr>
          <a:xfrm>
            <a:off x="311700" y="261800"/>
            <a:ext cx="85206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1"/>
          </p:nvPr>
        </p:nvSpPr>
        <p:spPr>
          <a:xfrm>
            <a:off x="311700" y="1308975"/>
            <a:ext cx="8520600" cy="18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Producer - An application that sends messages to kafka. </a:t>
            </a:r>
            <a:endParaRPr sz="2600">
              <a:solidFill>
                <a:srgbClr val="000000"/>
              </a:solidFill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Consumer - An application that reads the messages from kafka.</a:t>
            </a:r>
            <a:endParaRPr sz="26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899775" y="3558825"/>
            <a:ext cx="1275900" cy="6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Producer</a:t>
            </a:r>
            <a:endParaRPr sz="1800"/>
          </a:p>
        </p:txBody>
      </p:sp>
      <p:sp>
        <p:nvSpPr>
          <p:cNvPr id="335" name="Google Shape;335;p20"/>
          <p:cNvSpPr/>
          <p:nvPr/>
        </p:nvSpPr>
        <p:spPr>
          <a:xfrm>
            <a:off x="6961150" y="3505100"/>
            <a:ext cx="1275900" cy="6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Consumer</a:t>
            </a:r>
            <a:endParaRPr sz="1800"/>
          </a:p>
        </p:txBody>
      </p:sp>
      <p:sp>
        <p:nvSpPr>
          <p:cNvPr id="336" name="Google Shape;336;p20"/>
          <p:cNvSpPr/>
          <p:nvPr/>
        </p:nvSpPr>
        <p:spPr>
          <a:xfrm>
            <a:off x="3930463" y="3558825"/>
            <a:ext cx="1275900" cy="684900"/>
          </a:xfrm>
          <a:prstGeom prst="roundRect">
            <a:avLst>
              <a:gd name="adj" fmla="val 1632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Kafka server</a:t>
            </a:r>
            <a:endParaRPr sz="1800"/>
          </a:p>
        </p:txBody>
      </p:sp>
      <p:sp>
        <p:nvSpPr>
          <p:cNvPr id="337" name="Google Shape;337;p20"/>
          <p:cNvSpPr/>
          <p:nvPr/>
        </p:nvSpPr>
        <p:spPr>
          <a:xfrm>
            <a:off x="2269575" y="3794675"/>
            <a:ext cx="15288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5319363" y="3767025"/>
            <a:ext cx="15288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/>
          <p:nvPr/>
        </p:nvSpPr>
        <p:spPr>
          <a:xfrm flipH="1">
            <a:off x="4861475" y="3008300"/>
            <a:ext cx="2753100" cy="49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2500175" y="3505100"/>
            <a:ext cx="11058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5472775" y="3934738"/>
            <a:ext cx="11058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606975" y="3082075"/>
            <a:ext cx="20076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messages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Venkata</a:t>
            </a:r>
            <a:endParaRPr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>
            <a:spLocks noGrp="1"/>
          </p:cNvSpPr>
          <p:nvPr>
            <p:ph type="ctrTitle"/>
          </p:nvPr>
        </p:nvSpPr>
        <p:spPr>
          <a:xfrm>
            <a:off x="311700" y="261800"/>
            <a:ext cx="85206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Kafka 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9" name="Google Shape;349;p21"/>
          <p:cNvSpPr txBox="1">
            <a:spLocks noGrp="1"/>
          </p:cNvSpPr>
          <p:nvPr>
            <p:ph type="subTitle" idx="1"/>
          </p:nvPr>
        </p:nvSpPr>
        <p:spPr>
          <a:xfrm>
            <a:off x="311700" y="1112325"/>
            <a:ext cx="8520600" cy="17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Broker - It is a meaning full name given to the kafka server.</a:t>
            </a:r>
            <a:endParaRPr sz="2600">
              <a:solidFill>
                <a:srgbClr val="000000"/>
              </a:solidFill>
            </a:endParaRPr>
          </a:p>
          <a:p>
            <a:pPr marL="457200" lvl="0" indent="-3937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" sz="2600">
                <a:solidFill>
                  <a:srgbClr val="000000"/>
                </a:solidFill>
              </a:rPr>
              <a:t>Cluster - A group of computers sharing workload for a common purpose.</a:t>
            </a:r>
            <a:endParaRPr sz="2600">
              <a:solidFill>
                <a:srgbClr val="000000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311700" y="3458950"/>
            <a:ext cx="1463700" cy="6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Producer</a:t>
            </a:r>
            <a:endParaRPr sz="1800"/>
          </a:p>
        </p:txBody>
      </p:sp>
      <p:sp>
        <p:nvSpPr>
          <p:cNvPr id="351" name="Google Shape;351;p21"/>
          <p:cNvSpPr/>
          <p:nvPr/>
        </p:nvSpPr>
        <p:spPr>
          <a:xfrm>
            <a:off x="7265436" y="3405225"/>
            <a:ext cx="1463700" cy="6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Consumer</a:t>
            </a:r>
            <a:endParaRPr sz="1800"/>
          </a:p>
        </p:txBody>
      </p:sp>
      <p:sp>
        <p:nvSpPr>
          <p:cNvPr id="352" name="Google Shape;352;p21"/>
          <p:cNvSpPr/>
          <p:nvPr/>
        </p:nvSpPr>
        <p:spPr>
          <a:xfrm>
            <a:off x="3416400" y="3458950"/>
            <a:ext cx="1836000" cy="1383300"/>
          </a:xfrm>
          <a:prstGeom prst="roundRect">
            <a:avLst>
              <a:gd name="adj" fmla="val 1632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21"/>
          <p:cNvSpPr/>
          <p:nvPr/>
        </p:nvSpPr>
        <p:spPr>
          <a:xfrm>
            <a:off x="1883172" y="3694800"/>
            <a:ext cx="13398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381943" y="3667150"/>
            <a:ext cx="1753800" cy="26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 flipH="1">
            <a:off x="4856659" y="2908425"/>
            <a:ext cx="3158400" cy="49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2147712" y="3405225"/>
            <a:ext cx="126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5557941" y="3834863"/>
            <a:ext cx="126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</a:t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5711898" y="2982200"/>
            <a:ext cx="23031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 for messages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3886050" y="3338075"/>
            <a:ext cx="1268700" cy="1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</a:t>
            </a:r>
            <a:endParaRPr sz="1800"/>
          </a:p>
        </p:txBody>
      </p:sp>
      <p:sp>
        <p:nvSpPr>
          <p:cNvPr id="360" name="Google Shape;360;p21"/>
          <p:cNvSpPr/>
          <p:nvPr/>
        </p:nvSpPr>
        <p:spPr>
          <a:xfrm>
            <a:off x="3706550" y="3754375"/>
            <a:ext cx="1339800" cy="88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867700" y="3875250"/>
            <a:ext cx="1056600" cy="26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3867700" y="4242525"/>
            <a:ext cx="1056600" cy="26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7775700" y="4700325"/>
            <a:ext cx="10566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Venkata</a:t>
            </a:r>
            <a:endParaRPr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Maven Pro</vt:lpstr>
      <vt:lpstr>Nunito</vt:lpstr>
      <vt:lpstr>Momentum</vt:lpstr>
      <vt:lpstr>Kafka </vt:lpstr>
      <vt:lpstr>Team Members:</vt:lpstr>
      <vt:lpstr>Agenda</vt:lpstr>
      <vt:lpstr>What is Apache Kafka?</vt:lpstr>
      <vt:lpstr>PowerPoint Presentation</vt:lpstr>
      <vt:lpstr>PowerPoint Presentation</vt:lpstr>
      <vt:lpstr>Kafka Terminology</vt:lpstr>
      <vt:lpstr>Kafka Terminology</vt:lpstr>
      <vt:lpstr>Kafka Terminology</vt:lpstr>
      <vt:lpstr>Kafka Terminology</vt:lpstr>
      <vt:lpstr>Why Kafka?</vt:lpstr>
      <vt:lpstr>PowerPoint Presentation</vt:lpstr>
      <vt:lpstr>Producers</vt:lpstr>
      <vt:lpstr>Architecture</vt:lpstr>
      <vt:lpstr>What is Zookeeper?</vt:lpstr>
      <vt:lpstr>PowerPoint Presentation</vt:lpstr>
      <vt:lpstr>PowerPoint Presentation</vt:lpstr>
      <vt:lpstr>DEMO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</dc:title>
  <cp:lastModifiedBy>Prakash,Ankit</cp:lastModifiedBy>
  <cp:revision>1</cp:revision>
  <dcterms:modified xsi:type="dcterms:W3CDTF">2019-10-31T16:46:22Z</dcterms:modified>
</cp:coreProperties>
</file>