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b13f3d2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b13f3d2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b13f3d22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b13f3d22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b13f3d22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b13f3d22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b13f3d22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b13f3d22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b13f3d2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b13f3d2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b13f3d22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b13f3d22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b13f3d22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b13f3d22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b13f3d22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b13f3d22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b13f3d22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b13f3d22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b13f3d2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b13f3d2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b13f3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b13f3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b13f3d22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b13f3d22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b13f3d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b13f3d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b13f3d22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b13f3d22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b13f3d22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b13f3d22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b13f3d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b13f3d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06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Mushafiq Fakki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0" y="568700"/>
            <a:ext cx="8067901" cy="43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Ankit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82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8087400" y="4840500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Ankit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75" y="1032549"/>
            <a:ext cx="6467475" cy="41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0" y="235850"/>
            <a:ext cx="8520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</a:t>
            </a:r>
            <a:endParaRPr sz="3000"/>
          </a:p>
        </p:txBody>
      </p:sp>
      <p:sp>
        <p:nvSpPr>
          <p:cNvPr id="146" name="Google Shape;146;p24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Ankit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0" y="9910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is Zookeeper?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1229625"/>
            <a:ext cx="85206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Zookeeper is a distributed key-value store. 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is highly-optimized for reads but writes are slower. 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is most commonly used to store metadata and handle the mechanics of clustering.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allows clients of the service (the Kafka brokers) to subscribe and have changes sent to them once they happen.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Vamshi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1229625"/>
            <a:ext cx="85206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Is Zookeeper Fault - tolerant?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Vamshi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subTitle"/>
          </p:nvPr>
        </p:nvSpPr>
        <p:spPr>
          <a:xfrm>
            <a:off x="311700" y="886350"/>
            <a:ext cx="85206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Yes,</a:t>
            </a:r>
            <a:r>
              <a:rPr lang="en" sz="3000">
                <a:solidFill>
                  <a:srgbClr val="000000"/>
                </a:solidFill>
              </a:rPr>
              <a:t> Zookeeper is Fault-tolerant.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Kafka is fault-tolerant and it heavily depends on zookeeper.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So it is must for zookeeper to be fault-tolerant.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7775700" y="4700325"/>
            <a:ext cx="778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Vamshi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Ankit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88025"/>
            <a:ext cx="8520600" cy="9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925"/>
            <a:ext cx="1864725" cy="19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8025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Vamshi Krishna Nuka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350" y="1337925"/>
            <a:ext cx="2061850" cy="19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248350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Mushafiq Fakki</a:t>
            </a:r>
            <a:endParaRPr sz="1800"/>
          </a:p>
        </p:txBody>
      </p:sp>
      <p:sp>
        <p:nvSpPr>
          <p:cNvPr id="66" name="Google Shape;66;p14"/>
          <p:cNvSpPr txBox="1"/>
          <p:nvPr/>
        </p:nvSpPr>
        <p:spPr>
          <a:xfrm>
            <a:off x="4572000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Ankit Prakash</a:t>
            </a:r>
            <a:endParaRPr sz="1800"/>
          </a:p>
        </p:txBody>
      </p:sp>
      <p:sp>
        <p:nvSpPr>
          <p:cNvPr id="67" name="Google Shape;67;p14"/>
          <p:cNvSpPr txBox="1"/>
          <p:nvPr/>
        </p:nvSpPr>
        <p:spPr>
          <a:xfrm>
            <a:off x="6788075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Venkata Sai Krishna Dasari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600" y="1337925"/>
            <a:ext cx="2037371" cy="20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2376" y="1337925"/>
            <a:ext cx="2000501" cy="20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Mushafiq Fakki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365425" y="94000"/>
            <a:ext cx="8520600" cy="12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1530975"/>
            <a:ext cx="8520600" cy="30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is Apache Kafka?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Why Kafka?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Kafka Architecture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is Zookeeper?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15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Mushafiq Fakki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437300"/>
            <a:ext cx="8520600" cy="9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Apache Kafka?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432575" y="1908963"/>
            <a:ext cx="8520600" cy="25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Kafka is a streaming platform.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Kafka was originally developed by at LinkedIn in 2011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4" name="Google Shape;84;p16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Mushafiq Fakki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698500" y="1624950"/>
            <a:ext cx="78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2"/>
                </a:solidFill>
              </a:rPr>
              <a:t>Unlike messaging platform, Kafka can handle trillions of events a day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rgbClr val="454545"/>
                </a:solidFill>
                <a:highlight>
                  <a:schemeClr val="lt1"/>
                </a:highlight>
              </a:rPr>
              <a:t>Kafka is used heavily in the big data space as a reliable way to ingest and move large amounts of data very quickly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94000" y="322275"/>
            <a:ext cx="84741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What is Apache Kafka?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261800"/>
            <a:ext cx="8520600" cy="8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1308975"/>
            <a:ext cx="85206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Producer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Consumer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Broker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Cluster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Topic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Partitions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Offset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Consumer Groups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Venkata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261800"/>
            <a:ext cx="8520600" cy="8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1308975"/>
            <a:ext cx="85206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Producer - An application that sends messages to kafka. </a:t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Consumer - An application that reads the messages from kafka.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99775" y="3558825"/>
            <a:ext cx="12759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Producer</a:t>
            </a:r>
            <a:endParaRPr sz="1800"/>
          </a:p>
        </p:txBody>
      </p:sp>
      <p:sp>
        <p:nvSpPr>
          <p:cNvPr id="112" name="Google Shape;112;p20"/>
          <p:cNvSpPr/>
          <p:nvPr/>
        </p:nvSpPr>
        <p:spPr>
          <a:xfrm>
            <a:off x="6961150" y="3505100"/>
            <a:ext cx="12759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Consumer</a:t>
            </a:r>
            <a:endParaRPr sz="1800"/>
          </a:p>
        </p:txBody>
      </p:sp>
      <p:sp>
        <p:nvSpPr>
          <p:cNvPr id="113" name="Google Shape;113;p20"/>
          <p:cNvSpPr/>
          <p:nvPr/>
        </p:nvSpPr>
        <p:spPr>
          <a:xfrm>
            <a:off x="3930463" y="3558825"/>
            <a:ext cx="1275900" cy="684900"/>
          </a:xfrm>
          <a:prstGeom prst="roundRect">
            <a:avLst>
              <a:gd fmla="val 1632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Producer</a:t>
            </a:r>
            <a:endParaRPr sz="1800"/>
          </a:p>
        </p:txBody>
      </p:sp>
      <p:sp>
        <p:nvSpPr>
          <p:cNvPr id="114" name="Google Shape;114;p20"/>
          <p:cNvSpPr/>
          <p:nvPr/>
        </p:nvSpPr>
        <p:spPr>
          <a:xfrm>
            <a:off x="2269575" y="3794675"/>
            <a:ext cx="15288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5319363" y="3767025"/>
            <a:ext cx="15288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 flipH="1">
            <a:off x="4861475" y="3008300"/>
            <a:ext cx="2753100" cy="496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500175" y="3505100"/>
            <a:ext cx="11058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472775" y="3934738"/>
            <a:ext cx="11058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606975" y="3082075"/>
            <a:ext cx="2007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</a:t>
            </a:r>
            <a:r>
              <a:rPr lang="en"/>
              <a:t>messages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Venkata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311700" y="235850"/>
            <a:ext cx="8520600" cy="9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Kafka?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311700" y="1145450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000"/>
              <a:buChar char="●"/>
            </a:pPr>
            <a:r>
              <a:rPr lang="en" sz="3000">
                <a:solidFill>
                  <a:srgbClr val="111111"/>
                </a:solidFill>
              </a:rPr>
              <a:t>Kafka provides low-latency, high-throughput, fault-tolerant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3000"/>
              <a:buChar char="●"/>
            </a:pPr>
            <a:r>
              <a:rPr lang="en" sz="3000">
                <a:solidFill>
                  <a:srgbClr val="222635"/>
                </a:solidFill>
                <a:highlight>
                  <a:srgbClr val="FFFFFF"/>
                </a:highlight>
              </a:rPr>
              <a:t>Kafka can work with Flume/Flafka, Spark Streaming, Storm, HBase, Flink, and Spark for real-time ingesting, analysis and processing of streaming data</a:t>
            </a:r>
            <a:endParaRPr sz="3000"/>
          </a:p>
        </p:txBody>
      </p:sp>
      <p:sp>
        <p:nvSpPr>
          <p:cNvPr id="127" name="Google Shape;127;p21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Ankit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