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9756" y="1559002"/>
            <a:ext cx="4870430" cy="122188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SPHERO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1424" y="2741443"/>
            <a:ext cx="2597048" cy="4572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Async and await</a:t>
            </a:r>
            <a:endParaRPr 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inside_sprk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8496887" y="517742"/>
            <a:ext cx="3456634" cy="57481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2700000">
              <a:rot lat="30000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592261" y="3163222"/>
            <a:ext cx="2904626" cy="1221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 smtClean="0">
                <a:solidFill>
                  <a:schemeClr val="accent2"/>
                </a:solidFill>
                <a:latin typeface="Arial Rounded MT Bold" panose="020F0704030504030204" pitchFamily="34" charset="0"/>
              </a:rPr>
              <a:t>Presented by</a:t>
            </a:r>
            <a:endParaRPr lang="en-US" sz="2400" dirty="0">
              <a:solidFill>
                <a:schemeClr val="accent2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92261" y="4385102"/>
            <a:ext cx="3875850" cy="2034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Ankit Prakash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Rahul Reddy Dayam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Venkat Akhil Pendem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Ramesh Nutulapathi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Keerthi Sree Kukunoor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656050"/>
          </a:xfrm>
        </p:spPr>
        <p:txBody>
          <a:bodyPr>
            <a:normAutofit fontScale="90000"/>
          </a:bodyPr>
          <a:lstStyle/>
          <a:p>
            <a:r>
              <a:rPr lang="en-US" sz="5300" dirty="0" smtClean="0"/>
              <a:t>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22850"/>
            <a:ext cx="7525459" cy="41883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What is a Sphero? Different types of </a:t>
            </a:r>
            <a:r>
              <a:rPr lang="en-US" dirty="0" err="1" smtClean="0"/>
              <a:t>sphero</a:t>
            </a:r>
            <a:r>
              <a:rPr lang="en-US" dirty="0" smtClean="0"/>
              <a:t> available in the market.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Some of the important features of </a:t>
            </a:r>
            <a:r>
              <a:rPr lang="en-US" dirty="0" err="1" smtClean="0"/>
              <a:t>sphero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Getting started with </a:t>
            </a:r>
            <a:r>
              <a:rPr lang="en-US" dirty="0" err="1" smtClean="0"/>
              <a:t>sphero</a:t>
            </a:r>
            <a:r>
              <a:rPr lang="en-US" dirty="0"/>
              <a:t> </a:t>
            </a:r>
            <a:r>
              <a:rPr lang="en-US" dirty="0" smtClean="0"/>
              <a:t>and about </a:t>
            </a:r>
            <a:r>
              <a:rPr lang="en-US" dirty="0" err="1" smtClean="0"/>
              <a:t>sphero</a:t>
            </a:r>
            <a:r>
              <a:rPr lang="en-US" dirty="0" smtClean="0"/>
              <a:t> </a:t>
            </a:r>
            <a:r>
              <a:rPr lang="en-US" dirty="0" err="1" smtClean="0"/>
              <a:t>edu</a:t>
            </a:r>
            <a:r>
              <a:rPr lang="en-US" dirty="0" smtClean="0"/>
              <a:t> app.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Different ways to code this little beast.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What is ASYNC and AWAIT function?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role of ASYNC and AWAIT function in coding </a:t>
            </a:r>
            <a:r>
              <a:rPr lang="en-US" dirty="0" err="1" smtClean="0"/>
              <a:t>sphero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To create a small fun game using </a:t>
            </a:r>
            <a:r>
              <a:rPr lang="en-US" dirty="0" err="1" smtClean="0"/>
              <a:t>sphero</a:t>
            </a:r>
            <a:r>
              <a:rPr lang="en-US" dirty="0" smtClean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89212" y="1066800"/>
            <a:ext cx="8911687" cy="65605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>
                <a:latin typeface="Georgia" panose="02040502050405020303" pitchFamily="18" charset="0"/>
              </a:rPr>
              <a:t>In this tutorial you will be able to learn: 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0044" y="246697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ASYNC &amp; AWAIT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61585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645" y="3001551"/>
            <a:ext cx="9203690" cy="824862"/>
          </a:xfrm>
        </p:spPr>
        <p:txBody>
          <a:bodyPr>
            <a:noAutofit/>
          </a:bodyPr>
          <a:lstStyle/>
          <a:p>
            <a:r>
              <a:rPr lang="en-US" sz="2800" dirty="0"/>
              <a:t>Before</a:t>
            </a:r>
            <a:r>
              <a:rPr lang="en-US" sz="2800" dirty="0"/>
              <a:t> jumping directly to Async consider this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711645" y="4234376"/>
            <a:ext cx="83327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Suppose if we want to do a task after completing a different task or if we want to perform tasks one after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the other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and not simultaneously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. How will you achieve this without using Async function.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670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360692"/>
            <a:ext cx="8911687" cy="778791"/>
          </a:xfrm>
        </p:spPr>
        <p:txBody>
          <a:bodyPr/>
          <a:lstStyle/>
          <a:p>
            <a:r>
              <a:rPr lang="en-US" dirty="0" smtClean="0"/>
              <a:t>CALLBACKS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92924" y="1139483"/>
            <a:ext cx="637735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'This runs after 5 seconds'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5000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console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log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'This runs first'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6315" y="2607490"/>
            <a:ext cx="833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But if we want to do things sequentially that is one after another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2924" y="3244500"/>
            <a:ext cx="6096000" cy="258532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doThingOne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doThingTwo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doThingThree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doThingFour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// What the hell?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66315" y="6174592"/>
            <a:ext cx="83327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is called Callback hell.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6471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327" y="2640923"/>
            <a:ext cx="7572390" cy="1280890"/>
          </a:xfrm>
        </p:spPr>
        <p:txBody>
          <a:bodyPr>
            <a:normAutofit/>
          </a:bodyPr>
          <a:lstStyle/>
          <a:p>
            <a:r>
              <a:rPr lang="en-US" dirty="0" smtClean="0"/>
              <a:t>What is an Async function?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53600" y="3063685"/>
            <a:ext cx="3827417" cy="858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06992" y="221185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175327" y="3492749"/>
            <a:ext cx="7572390" cy="2893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An asynchronous function is a function which operates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asynchronously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via the event loop,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using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an implicit Promise to return its </a:t>
            </a:r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</a:rPr>
              <a:t>result.</a:t>
            </a:r>
            <a:endParaRPr lang="en-US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98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 smtClean="0"/>
              <a:t>Understanding a Promise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28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15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583</TotalTime>
  <Words>248</Words>
  <Application>Microsoft Office PowerPoint</Application>
  <PresentationFormat>Widescreen</PresentationFormat>
  <Paragraphs>40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Rounded MT Bold</vt:lpstr>
      <vt:lpstr>Century Gothic</vt:lpstr>
      <vt:lpstr>Courier New</vt:lpstr>
      <vt:lpstr>Georgia</vt:lpstr>
      <vt:lpstr>Tahoma</vt:lpstr>
      <vt:lpstr>Wingdings 3</vt:lpstr>
      <vt:lpstr>Wisp</vt:lpstr>
      <vt:lpstr>SPHERO</vt:lpstr>
      <vt:lpstr>AGENDA </vt:lpstr>
      <vt:lpstr>ASYNC &amp; AWAIT</vt:lpstr>
      <vt:lpstr>Before jumping directly to Async consider this </vt:lpstr>
      <vt:lpstr>CALLBACKS</vt:lpstr>
      <vt:lpstr>What is an Async function?</vt:lpstr>
      <vt:lpstr>Understanding a Promise</vt:lpstr>
      <vt:lpstr>PowerPoint Presentation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SPHERO</dc:title>
  <dc:creator>Prakash,Ankit</dc:creator>
  <cp:lastModifiedBy>Prakash,Ankit</cp:lastModifiedBy>
  <cp:revision>15</cp:revision>
  <dcterms:created xsi:type="dcterms:W3CDTF">2018-11-10T23:57:21Z</dcterms:created>
  <dcterms:modified xsi:type="dcterms:W3CDTF">2018-11-18T00:31:00Z</dcterms:modified>
</cp:coreProperties>
</file>