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675" y="1941342"/>
            <a:ext cx="4870430" cy="122188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SPHERO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304" y="3163222"/>
            <a:ext cx="2597048" cy="457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Async</a:t>
            </a:r>
            <a:r>
              <a:rPr lang="en-US" sz="2000" dirty="0" smtClean="0"/>
              <a:t> and await</a:t>
            </a:r>
            <a:endParaRPr lang="en-US" sz="2000" dirty="0"/>
          </a:p>
        </p:txBody>
      </p:sp>
      <p:pic>
        <p:nvPicPr>
          <p:cNvPr id="4" name="inside_spr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7530235" y="590843"/>
            <a:ext cx="3456634" cy="57481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2700000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798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65605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2850"/>
            <a:ext cx="7525459" cy="41883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a Sphero? Different types of </a:t>
            </a:r>
            <a:r>
              <a:rPr lang="en-US" dirty="0" err="1" smtClean="0"/>
              <a:t>sphero</a:t>
            </a:r>
            <a:r>
              <a:rPr lang="en-US" dirty="0" smtClean="0"/>
              <a:t> available in the market.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Some of the important features of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Getting started with </a:t>
            </a:r>
            <a:r>
              <a:rPr lang="en-US" dirty="0" err="1" smtClean="0"/>
              <a:t>sphero</a:t>
            </a:r>
            <a:r>
              <a:rPr lang="en-US" dirty="0"/>
              <a:t> </a:t>
            </a:r>
            <a:r>
              <a:rPr lang="en-US" dirty="0" smtClean="0"/>
              <a:t>and about </a:t>
            </a:r>
            <a:r>
              <a:rPr lang="en-US" dirty="0" err="1" smtClean="0"/>
              <a:t>sphero</a:t>
            </a:r>
            <a:r>
              <a:rPr lang="en-US" dirty="0" smtClean="0"/>
              <a:t> </a:t>
            </a:r>
            <a:r>
              <a:rPr lang="en-US" dirty="0" err="1" smtClean="0"/>
              <a:t>edu</a:t>
            </a:r>
            <a:r>
              <a:rPr lang="en-US" dirty="0" smtClean="0"/>
              <a:t> app.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ways to code this little beast.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ASYNC and AWAIT function?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role of ASYNC and AWAIT function in coding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create a small fun game using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1066800"/>
            <a:ext cx="891168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Georgia" panose="02040502050405020303" pitchFamily="18" charset="0"/>
              </a:rPr>
              <a:t>In this tutorial you will be able to learn: 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83</Words>
  <Application>Microsoft Office PowerPoint</Application>
  <PresentationFormat>Widescreen</PresentationFormat>
  <Paragraphs>11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Georgia</vt:lpstr>
      <vt:lpstr>Wingdings 3</vt:lpstr>
      <vt:lpstr>Wisp</vt:lpstr>
      <vt:lpstr>SPHERO</vt:lpstr>
      <vt:lpstr>AGENDA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SPHERO</dc:title>
  <dc:creator>Prakash,Ankit</dc:creator>
  <cp:lastModifiedBy>Prakash,Ankit</cp:lastModifiedBy>
  <cp:revision>4</cp:revision>
  <dcterms:created xsi:type="dcterms:W3CDTF">2018-11-10T23:57:21Z</dcterms:created>
  <dcterms:modified xsi:type="dcterms:W3CDTF">2018-11-11T00:36:24Z</dcterms:modified>
</cp:coreProperties>
</file>