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E1E2-F872-4617-A0CF-2682376E77FA}" v="276" dt="2024-11-28T11:48:4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6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3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0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8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2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A56B-518B-4483-A81E-21B2F9816E9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872B-9F01-41EF-9335-F748125DE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ecteezy.com/vector-art/11634623-success-achievement-career-aspiration-job-promotion-personal-growth-motivated-worker-businessman-flying-in-rocket-motivation-and-determination-flat-vector-modern-illust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764AE-20CD-6463-E9CC-492CE328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55451-1957-F9AD-76F5-811C493A9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4" y="1946786"/>
            <a:ext cx="9144000" cy="1828647"/>
          </a:xfrm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Career Aspirations </a:t>
            </a:r>
            <a:br>
              <a:rPr lang="en-US" b="1" dirty="0">
                <a:latin typeface="Bell MT" panose="02020503060305020303" pitchFamily="18" charset="0"/>
              </a:rPr>
            </a:br>
            <a:r>
              <a:rPr lang="en-US" b="1" dirty="0">
                <a:latin typeface="Bell MT" panose="02020503060305020303" pitchFamily="18" charset="0"/>
              </a:rPr>
              <a:t>of Gen Z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220FF-CA9C-8EB3-1EFF-47459D783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515" y="3775433"/>
            <a:ext cx="1710813" cy="45868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By Ankit Rai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FEEF0A-57ED-778E-DD67-1D8873A88974}"/>
              </a:ext>
            </a:extLst>
          </p:cNvPr>
          <p:cNvCxnSpPr/>
          <p:nvPr/>
        </p:nvCxnSpPr>
        <p:spPr>
          <a:xfrm>
            <a:off x="285135" y="216310"/>
            <a:ext cx="116413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AF32A0-943F-9864-F2CA-E78C20A50B3D}"/>
              </a:ext>
            </a:extLst>
          </p:cNvPr>
          <p:cNvCxnSpPr/>
          <p:nvPr/>
        </p:nvCxnSpPr>
        <p:spPr>
          <a:xfrm>
            <a:off x="265471" y="6651524"/>
            <a:ext cx="116413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569096-2461-6473-9471-0C141EF7ABAE}"/>
              </a:ext>
            </a:extLst>
          </p:cNvPr>
          <p:cNvCxnSpPr/>
          <p:nvPr/>
        </p:nvCxnSpPr>
        <p:spPr>
          <a:xfrm>
            <a:off x="285135" y="216310"/>
            <a:ext cx="0" cy="644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1BF034-CCF5-1D3F-3C0F-183335B0BF48}"/>
              </a:ext>
            </a:extLst>
          </p:cNvPr>
          <p:cNvCxnSpPr/>
          <p:nvPr/>
        </p:nvCxnSpPr>
        <p:spPr>
          <a:xfrm>
            <a:off x="11926529" y="216310"/>
            <a:ext cx="0" cy="644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1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1D47DD-A5C0-03C5-03D6-F1B2AE28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821FDA-7015-1CDC-D01C-ECC4CF6B4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513355"/>
            <a:ext cx="10884310" cy="3219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8365E-728D-0413-2479-A5827803A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3864745"/>
            <a:ext cx="10884310" cy="24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79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C70EB7-AE8C-A92D-3D28-5DB2B38C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C28B70-FB79-2462-7ACF-43B5E4E19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5" y="667094"/>
            <a:ext cx="11033869" cy="1960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AD869-2717-9748-5BA4-44FA0E833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5" y="3429000"/>
            <a:ext cx="11033869" cy="31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141290-8219-FB70-7290-2B4B8A79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A28F2-F121-7EAF-A891-501DEF943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" y="371283"/>
            <a:ext cx="11149781" cy="275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38B64-7227-D9EF-2F05-93F3AC35B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5" y="3429000"/>
            <a:ext cx="11149781" cy="31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71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FCA21C-1853-B0BF-1E38-E3C989DD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AD80C-5790-9FC3-FC60-9B650588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9802"/>
            <a:ext cx="9144000" cy="106039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ckwell" panose="02060603020205020403" pitchFamily="18" charset="0"/>
              </a:rPr>
              <a:t>“WOW” Insights</a:t>
            </a:r>
            <a:endParaRPr lang="en-IN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D3E7C-CC56-6D1D-C4EF-49F9C56BA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2" y="2323843"/>
            <a:ext cx="10382865" cy="3994355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Gen Z, Still Parents are the top most key factor in influencing Career aspirations.</a:t>
            </a:r>
            <a:endParaRPr lang="en-IN" sz="2000" kern="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 Z’s are more oriented towards personal growth and opportunities instead of looking for stability.</a:t>
            </a:r>
            <a:endParaRPr lang="en-IN" sz="2000" kern="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 Z’s are now more inclined towards Remote and Hybrid working as compared to on-site working policy.</a:t>
            </a:r>
            <a:endParaRPr lang="en-IN" sz="2000" kern="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hours is the most preferred number of working hours by Gen Z roughly around by 95%.</a:t>
            </a:r>
            <a:endParaRPr lang="en-IN" sz="2000" kern="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77.19 % Gen Z’s are ready to work in companies which recently laid off employees.</a:t>
            </a:r>
            <a:endParaRPr lang="en-IN" sz="2000" kern="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3A4919-824E-A7F1-E94A-7FB08F2ECC31}"/>
              </a:ext>
            </a:extLst>
          </p:cNvPr>
          <p:cNvCxnSpPr>
            <a:cxnSpLocks/>
          </p:cNvCxnSpPr>
          <p:nvPr/>
        </p:nvCxnSpPr>
        <p:spPr>
          <a:xfrm>
            <a:off x="3470787" y="1600200"/>
            <a:ext cx="5555226" cy="9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16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AB55DC-91AA-5185-AFFA-A6FB9BA714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71920-4291-B219-B461-0397E3DE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434105"/>
            <a:ext cx="9144000" cy="92274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ckwell" panose="02060603020205020403" pitchFamily="18" charset="0"/>
              </a:rPr>
              <a:t>Recommendations</a:t>
            </a:r>
            <a:endParaRPr lang="en-IN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C179B-5309-26B7-2C3F-F9B83C37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387" y="2387752"/>
            <a:ext cx="9438968" cy="311337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latin typeface="Bell MT" panose="02020503060305020303" pitchFamily="18" charset="0"/>
              </a:rPr>
              <a:t>Companies should provide more Remote and Hybrid Working Policy.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Companies should clearly provide their missions and impact.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Gen Z should keep themselves updated with newly technologies.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Employers should create an healthy and learning environment in companies.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Gen Z should look for practical approaches not only theoretical aspects.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Transparent Communication between Employer and Gen Z aspirants.</a:t>
            </a: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Bell MT" panose="02020503060305020303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2AE07E-9F70-104E-15AB-B65C637567D7}"/>
              </a:ext>
            </a:extLst>
          </p:cNvPr>
          <p:cNvCxnSpPr/>
          <p:nvPr/>
        </p:nvCxnSpPr>
        <p:spPr>
          <a:xfrm>
            <a:off x="2467897" y="1356852"/>
            <a:ext cx="6833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0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EE6D5-8BA4-FC69-D4EC-B3779064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DFB4-D1C0-19DC-49A1-9F7CF084C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917290" y="418845"/>
            <a:ext cx="8357419" cy="84951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ckwell" panose="02060603020205020403" pitchFamily="18" charset="0"/>
              </a:rPr>
              <a:t>Lessons Learned</a:t>
            </a:r>
            <a:endParaRPr lang="en-IN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8341B-9C4F-C6A9-C260-7DC8F5B54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579"/>
            <a:ext cx="9144000" cy="3347652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Learned to create documentation and understand Problem statement using 4 common themes-Issue/Challenge, Cause, Impact and Potential Solution.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Learned to do effective data cleaning such as data standardization and handling values.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use of Pivot Tables to get answers of business questions or problems and to create a visually Appealing Dashboards.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use of slicers and its customisation.</a:t>
            </a: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1B5926-0E42-4645-5D96-3291F369D3EC}"/>
              </a:ext>
            </a:extLst>
          </p:cNvPr>
          <p:cNvCxnSpPr/>
          <p:nvPr/>
        </p:nvCxnSpPr>
        <p:spPr>
          <a:xfrm>
            <a:off x="2733366" y="1268363"/>
            <a:ext cx="6538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4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AE166-083C-201B-8E7C-0E2F2961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193AA-4BCB-3B38-6C01-D74D8C9E3DA1}"/>
              </a:ext>
            </a:extLst>
          </p:cNvPr>
          <p:cNvSpPr txBox="1"/>
          <p:nvPr/>
        </p:nvSpPr>
        <p:spPr>
          <a:xfrm>
            <a:off x="1730477" y="2896503"/>
            <a:ext cx="845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Rockwell" panose="02060603020205020403" pitchFamily="18" charset="0"/>
              </a:rPr>
              <a:t>Thankyou !!</a:t>
            </a:r>
            <a:endParaRPr lang="en-IN" sz="5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2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7E2F8E-8100-32A5-7C0E-1DC95E62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44BD6-1C07-835E-82DB-AEC930BD0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593" y="453769"/>
            <a:ext cx="6799006" cy="9030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Rockwell" panose="02060603020205020403" pitchFamily="18" charset="0"/>
              </a:rPr>
              <a:t>Introduction</a:t>
            </a:r>
            <a:r>
              <a:rPr lang="en-IN" b="1" dirty="0"/>
              <a:t>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376694A-DB73-8364-EFD8-A72FD2F3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8" y="1984630"/>
            <a:ext cx="1163750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The modern workforce is witnessing a growing disconnect between Gen Z individuals and employers. Born between 1995 and 2012, Gen Z has been shaped by rapid technological advancements, fueling aspirations for meaningful work, flexibility, and alignment with organizational values. However, many struggle to secure roles that match their passions and goals.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Employers, on the other hand, face challenges in attracting and retaining Gen Z talent, as traditional recruitment and retention strategies fail to address this generation's emphasis on innovation, work-life balance, and rapid career progression. This misalignment has led to dissatisfaction among Gen Z employees and high turnover rates for organizations.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This project aims to identify the root causes of this gap, analyze its impact, and propose actionable solutions to create a collaborative, adaptive, and thriving work environment for both Gen Z and employers.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EF0CC-90B6-0B8D-5D97-259730EDED4C}"/>
              </a:ext>
            </a:extLst>
          </p:cNvPr>
          <p:cNvCxnSpPr/>
          <p:nvPr/>
        </p:nvCxnSpPr>
        <p:spPr>
          <a:xfrm>
            <a:off x="3687096" y="1356851"/>
            <a:ext cx="475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8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09509DC-E11F-F84D-FC1B-FBCA500B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C29047-C43D-6C10-ADB8-6727AD2E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458"/>
            <a:ext cx="9144000" cy="95357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ckwell" panose="02060603020205020403" pitchFamily="18" charset="0"/>
              </a:rPr>
              <a:t>Project Objectives</a:t>
            </a:r>
            <a:endParaRPr lang="en-IN" sz="5400" b="1" dirty="0"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E27A1C-425D-C515-04A6-42FC8B2C19DD}"/>
              </a:ext>
            </a:extLst>
          </p:cNvPr>
          <p:cNvCxnSpPr/>
          <p:nvPr/>
        </p:nvCxnSpPr>
        <p:spPr>
          <a:xfrm>
            <a:off x="2713703" y="1366530"/>
            <a:ext cx="66957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79158A7B-BB59-10D7-68C7-65E21CEB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2" y="1586013"/>
            <a:ext cx="1156273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Identify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Assess issues faced by Gen Z in finding fulfilling roles and by employers in attracting and retaining young talent.</a:t>
            </a:r>
            <a:endParaRPr lang="en-US" altLang="en-US" sz="2000" dirty="0"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Analyze Expectations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Compare Gen Z’s priorities, such as career growth and work-life balance, with traditional organizational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pratices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Highlight Gaps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Identify disconnects between Gen Z’s aspirations and employers’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Solutions for Gen 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Develop strategies for enhancing employability and aligning skills with industry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Solutions for Employers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Recommend modern practices to attract and retain Gen Z talent, focusing on flexibility, meaningful work, and career progression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Foster Understanding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Promote communication and collaboration between Gen Z and employers for mutual benefit.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Global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Provide solutions applicable across industries and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76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6210DC7-1C82-C26B-E9D3-0803166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1318"/>
            <a:ext cx="12192000" cy="6876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881D3-4F14-9DE8-84DF-8C8221EF2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092"/>
            <a:ext cx="9144000" cy="92274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ckwell" panose="02060603020205020403" pitchFamily="18" charset="0"/>
              </a:rPr>
              <a:t>Problem Statement</a:t>
            </a:r>
            <a:endParaRPr lang="en-IN" sz="5400" b="1" dirty="0">
              <a:latin typeface="Rockwell" panose="020606030202050204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27C90C-316B-AF99-55E1-CF2E2F62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581" y="2281848"/>
            <a:ext cx="95728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Gen Z individuals struggle to find roles that align with their passions and aspirations due to a mismatch between their expectations and organizational practices. Employers face challenges in attracting and retaining Gen Z talent as traditional recruitment and retention strategies fail to address their priorities, such as work-life balance, flexibility, and career growth. This disconnect leads to dissatisfaction among Gen Z and high turnover rates for employers, impacting workforce stability and individual career fulfillment.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2A290A-5C8F-3C6D-5548-D45547F4643E}"/>
              </a:ext>
            </a:extLst>
          </p:cNvPr>
          <p:cNvCxnSpPr/>
          <p:nvPr/>
        </p:nvCxnSpPr>
        <p:spPr>
          <a:xfrm>
            <a:off x="2517058" y="1474839"/>
            <a:ext cx="71775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11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E91A46-B48D-765F-0EA5-E3D1F372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0473B-E9B0-E1C6-ADE9-4BF366C4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786"/>
            <a:ext cx="9144000" cy="91424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ckwell" panose="02060603020205020403" pitchFamily="18" charset="0"/>
              </a:rPr>
              <a:t>Key Findings</a:t>
            </a:r>
            <a:endParaRPr lang="en-IN" sz="5400" b="1" dirty="0"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84A607-6D07-C17C-BF39-C185F0D3D8E3}"/>
              </a:ext>
            </a:extLst>
          </p:cNvPr>
          <p:cNvCxnSpPr/>
          <p:nvPr/>
        </p:nvCxnSpPr>
        <p:spPr>
          <a:xfrm>
            <a:off x="3421626" y="1366529"/>
            <a:ext cx="52110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741E7C-9E1A-67AA-6283-50B4B839D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" y="1721744"/>
            <a:ext cx="11042174" cy="2376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35E32-A356-5E9F-ABAD-298DBDE92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" y="4168017"/>
            <a:ext cx="11042174" cy="25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24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722D6-6B9D-21E8-0794-B4EB951D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59FED9-A532-30E4-D036-6BCFA972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628576"/>
            <a:ext cx="10658168" cy="236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06627-E86C-71FE-71B5-3B383CCED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3295052"/>
            <a:ext cx="10658168" cy="34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2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8682F1-91E6-751D-011D-8F5C29CD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61C355-4AAD-9B88-D025-27E586A57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7" y="549514"/>
            <a:ext cx="11297265" cy="2303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79881-58F8-F02D-54B4-B81BBFED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7" y="3429000"/>
            <a:ext cx="11297265" cy="28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25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D77D87-0735-19B2-A267-B43E3712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635D9-7CD9-18AD-6916-FFB81D54C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8" y="590376"/>
            <a:ext cx="10402528" cy="2552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A9859-2DCB-4D7C-D883-D56CF7275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7" y="3714710"/>
            <a:ext cx="10402529" cy="2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D4E6BC-0725-0F4B-D65D-245FBC46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DF641-FD3E-0510-C626-A7B81B64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590154"/>
            <a:ext cx="10736826" cy="2556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73956-6973-FCED-1103-46AAC621F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3429000"/>
            <a:ext cx="1073682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68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598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Bell MT</vt:lpstr>
      <vt:lpstr>Calibri</vt:lpstr>
      <vt:lpstr>Calibri Light</vt:lpstr>
      <vt:lpstr>Rockwell</vt:lpstr>
      <vt:lpstr>Symbol</vt:lpstr>
      <vt:lpstr>Office Theme</vt:lpstr>
      <vt:lpstr>Career Aspirations  of Gen Z</vt:lpstr>
      <vt:lpstr>Introduction </vt:lpstr>
      <vt:lpstr>Project Objectives</vt:lpstr>
      <vt:lpstr>Problem Statement</vt:lpstr>
      <vt:lpstr>Key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“WOW” Insights</vt:lpstr>
      <vt:lpstr>Recommendations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rai</dc:creator>
  <cp:lastModifiedBy>ankit rai</cp:lastModifiedBy>
  <cp:revision>2</cp:revision>
  <dcterms:created xsi:type="dcterms:W3CDTF">2024-11-28T08:00:29Z</dcterms:created>
  <dcterms:modified xsi:type="dcterms:W3CDTF">2024-11-28T11:49:37Z</dcterms:modified>
</cp:coreProperties>
</file>