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89" r:id="rId2"/>
    <p:sldId id="352" r:id="rId3"/>
    <p:sldId id="290" r:id="rId4"/>
    <p:sldId id="353" r:id="rId5"/>
    <p:sldId id="364" r:id="rId6"/>
    <p:sldId id="328" r:id="rId7"/>
    <p:sldId id="283" r:id="rId8"/>
    <p:sldId id="354" r:id="rId9"/>
    <p:sldId id="332" r:id="rId10"/>
    <p:sldId id="330" r:id="rId11"/>
    <p:sldId id="331" r:id="rId12"/>
    <p:sldId id="291" r:id="rId13"/>
    <p:sldId id="355" r:id="rId14"/>
    <p:sldId id="334" r:id="rId15"/>
    <p:sldId id="285" r:id="rId16"/>
    <p:sldId id="356" r:id="rId17"/>
    <p:sldId id="286" r:id="rId18"/>
    <p:sldId id="357" r:id="rId19"/>
    <p:sldId id="293" r:id="rId20"/>
    <p:sldId id="358" r:id="rId21"/>
    <p:sldId id="294" r:id="rId22"/>
    <p:sldId id="359" r:id="rId23"/>
    <p:sldId id="287" r:id="rId24"/>
    <p:sldId id="360" r:id="rId25"/>
    <p:sldId id="288" r:id="rId26"/>
    <p:sldId id="361" r:id="rId27"/>
    <p:sldId id="348" r:id="rId28"/>
    <p:sldId id="280" r:id="rId29"/>
    <p:sldId id="281" r:id="rId30"/>
    <p:sldId id="351" r:id="rId31"/>
    <p:sldId id="349" r:id="rId32"/>
    <p:sldId id="323" r:id="rId33"/>
    <p:sldId id="325" r:id="rId34"/>
    <p:sldId id="327" r:id="rId35"/>
    <p:sldId id="297" r:id="rId36"/>
    <p:sldId id="329" r:id="rId37"/>
    <p:sldId id="333" r:id="rId38"/>
    <p:sldId id="335" r:id="rId39"/>
    <p:sldId id="336" r:id="rId40"/>
    <p:sldId id="295" r:id="rId41"/>
    <p:sldId id="337" r:id="rId42"/>
    <p:sldId id="362" r:id="rId43"/>
    <p:sldId id="311" r:id="rId44"/>
    <p:sldId id="312" r:id="rId45"/>
    <p:sldId id="313" r:id="rId46"/>
    <p:sldId id="314" r:id="rId47"/>
    <p:sldId id="315" r:id="rId48"/>
    <p:sldId id="316" r:id="rId49"/>
    <p:sldId id="308" r:id="rId50"/>
    <p:sldId id="317" r:id="rId51"/>
    <p:sldId id="318" r:id="rId52"/>
    <p:sldId id="319" r:id="rId53"/>
    <p:sldId id="322" r:id="rId54"/>
    <p:sldId id="321" r:id="rId55"/>
    <p:sldId id="320" r:id="rId56"/>
    <p:sldId id="363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>
      <p:cViewPr>
        <p:scale>
          <a:sx n="90" d="100"/>
          <a:sy n="90" d="100"/>
        </p:scale>
        <p:origin x="102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58F92CF6-BACF-445C-92FF-2B38970E5D35}"/>
    <pc:docChg chg="undo custSel addSld delSld modSld sldOrd modMainMaster">
      <pc:chgData name="Shambhu Kumar" userId="74963117abc18628" providerId="LiveId" clId="{58F92CF6-BACF-445C-92FF-2B38970E5D35}" dt="2023-12-31T03:35:38.823" v="4639" actId="2057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addSp delSp modSp del mod setBg">
        <pc:chgData name="Shambhu Kumar" userId="74963117abc18628" providerId="LiveId" clId="{58F92CF6-BACF-445C-92FF-2B38970E5D35}" dt="2023-12-25T12:14:29.303" v="4278" actId="2696"/>
        <pc:sldMkLst>
          <pc:docMk/>
          <pc:sldMk cId="3598742032" sldId="265"/>
        </pc:sldMkLst>
        <pc:spChg chg="add mod">
          <ac:chgData name="Shambhu Kumar" userId="74963117abc18628" providerId="LiveId" clId="{58F92CF6-BACF-445C-92FF-2B38970E5D35}" dt="2023-12-20T02:03:02.247" v="3574" actId="20577"/>
          <ac:spMkLst>
            <pc:docMk/>
            <pc:sldMk cId="3598742032" sldId="265"/>
            <ac:spMk id="2" creationId="{F1B137EB-D9F0-5A40-B6BA-82CB0A8A3DD3}"/>
          </ac:spMkLst>
        </pc:spChg>
        <pc:spChg chg="del">
          <ac:chgData name="Shambhu Kumar" userId="74963117abc18628" providerId="LiveId" clId="{58F92CF6-BACF-445C-92FF-2B38970E5D35}" dt="2023-12-20T02:02:31.429" v="3494" actId="478"/>
          <ac:spMkLst>
            <pc:docMk/>
            <pc:sldMk cId="3598742032" sldId="265"/>
            <ac:spMk id="4" creationId="{00000000-0000-0000-0000-000000000000}"/>
          </ac:spMkLst>
        </pc:spChg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5T02:47:28.871" v="3061"/>
        <pc:sldMkLst>
          <pc:docMk/>
          <pc:sldMk cId="3832484108" sldId="280"/>
        </pc:sldMkLst>
        <pc:spChg chg="mod">
          <ac:chgData name="Shambhu Kumar" userId="74963117abc18628" providerId="LiveId" clId="{58F92CF6-BACF-445C-92FF-2B38970E5D35}" dt="2023-12-10T13:54:42.687" v="33" actId="115"/>
          <ac:spMkLst>
            <pc:docMk/>
            <pc:sldMk cId="3832484108" sldId="280"/>
            <ac:spMk id="2" creationId="{00000000-0000-0000-0000-000000000000}"/>
          </ac:spMkLst>
        </pc:spChg>
        <pc:spChg chg="mod">
          <ac:chgData name="Shambhu Kumar" userId="74963117abc18628" providerId="LiveId" clId="{58F92CF6-BACF-445C-92FF-2B38970E5D35}" dt="2023-12-10T14:06:22.957" v="176" actId="20577"/>
          <ac:spMkLst>
            <pc:docMk/>
            <pc:sldMk cId="3832484108" sldId="280"/>
            <ac:spMk id="3" creationId="{00000000-0000-0000-0000-000000000000}"/>
          </ac:spMkLst>
        </pc:spChg>
        <pc:spChg chg="add del mod">
          <ac:chgData name="Shambhu Kumar" userId="74963117abc18628" providerId="LiveId" clId="{58F92CF6-BACF-445C-92FF-2B38970E5D35}" dt="2023-12-10T16:12:10.875" v="2279" actId="767"/>
          <ac:spMkLst>
            <pc:docMk/>
            <pc:sldMk cId="3832484108" sldId="280"/>
            <ac:spMk id="4" creationId="{AF5D9316-C39A-09EF-102A-DDADB9B3D71D}"/>
          </ac:spMkLst>
        </pc:spChg>
        <pc:spChg chg="add del mod">
          <ac:chgData name="Shambhu Kumar" userId="74963117abc18628" providerId="LiveId" clId="{58F92CF6-BACF-445C-92FF-2B38970E5D35}" dt="2023-12-10T16:13:06.305" v="2285" actId="11529"/>
          <ac:spMkLst>
            <pc:docMk/>
            <pc:sldMk cId="3832484108" sldId="280"/>
            <ac:spMk id="5" creationId="{5CE31FFD-10EE-CBC3-C1D4-C2CA20D8C90D}"/>
          </ac:spMkLst>
        </pc:spChg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  <pc:spChg chg="mod">
          <ac:chgData name="Shambhu Kumar" userId="74963117abc18628" providerId="LiveId" clId="{58F92CF6-BACF-445C-92FF-2B38970E5D35}" dt="2023-12-10T14:04:52.835" v="163" actId="20577"/>
          <ac:spMkLst>
            <pc:docMk/>
            <pc:sldMk cId="657842467" sldId="281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13T05:26:43.796" v="2638"/>
        <pc:sldMkLst>
          <pc:docMk/>
          <pc:sldMk cId="1945831170" sldId="281"/>
        </pc:sldMkLst>
        <pc:spChg chg="mod">
          <ac:chgData name="Shambhu Kumar" userId="74963117abc18628" providerId="LiveId" clId="{58F92CF6-BACF-445C-92FF-2B38970E5D35}" dt="2023-12-10T14:06:57.335" v="199" actId="20577"/>
          <ac:spMkLst>
            <pc:docMk/>
            <pc:sldMk cId="1945831170" sldId="281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14T00:36:53.425" v="2649" actId="20577"/>
        <pc:sldMkLst>
          <pc:docMk/>
          <pc:sldMk cId="3599725201" sldId="282"/>
        </pc:sldMkLst>
        <pc:spChg chg="mod">
          <ac:chgData name="Shambhu Kumar" userId="74963117abc18628" providerId="LiveId" clId="{58F92CF6-BACF-445C-92FF-2B38970E5D35}" dt="2023-12-14T00:36:53.425" v="2649" actId="20577"/>
          <ac:spMkLst>
            <pc:docMk/>
            <pc:sldMk cId="3599725201" sldId="282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14T05:46:25.146" v="2731" actId="20577"/>
        <pc:sldMkLst>
          <pc:docMk/>
          <pc:sldMk cId="352385507" sldId="283"/>
        </pc:sldMkLst>
        <pc:spChg chg="mod">
          <ac:chgData name="Shambhu Kumar" userId="74963117abc18628" providerId="LiveId" clId="{58F92CF6-BACF-445C-92FF-2B38970E5D35}" dt="2023-12-14T05:46:25.146" v="2731" actId="20577"/>
          <ac:spMkLst>
            <pc:docMk/>
            <pc:sldMk cId="352385507" sldId="283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14T00:37:06.456" v="2653" actId="20577"/>
        <pc:sldMkLst>
          <pc:docMk/>
          <pc:sldMk cId="3928356547" sldId="284"/>
        </pc:sldMkLst>
        <pc:spChg chg="mod">
          <ac:chgData name="Shambhu Kumar" userId="74963117abc18628" providerId="LiveId" clId="{58F92CF6-BACF-445C-92FF-2B38970E5D35}" dt="2023-12-14T00:37:06.456" v="2653" actId="20577"/>
          <ac:spMkLst>
            <pc:docMk/>
            <pc:sldMk cId="3928356547" sldId="284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19T17:00:57.847" v="3417" actId="20577"/>
        <pc:sldMkLst>
          <pc:docMk/>
          <pc:sldMk cId="3957384625" sldId="285"/>
        </pc:sldMkLst>
        <pc:spChg chg="mod">
          <ac:chgData name="Shambhu Kumar" userId="74963117abc18628" providerId="LiveId" clId="{58F92CF6-BACF-445C-92FF-2B38970E5D35}" dt="2023-12-19T17:00:57.847" v="3417" actId="20577"/>
          <ac:spMkLst>
            <pc:docMk/>
            <pc:sldMk cId="3957384625" sldId="285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19T17:03:56.723" v="3441" actId="20577"/>
        <pc:sldMkLst>
          <pc:docMk/>
          <pc:sldMk cId="594101506" sldId="286"/>
        </pc:sldMkLst>
        <pc:spChg chg="mod">
          <ac:chgData name="Shambhu Kumar" userId="74963117abc18628" providerId="LiveId" clId="{58F92CF6-BACF-445C-92FF-2B38970E5D35}" dt="2023-12-19T17:03:56.723" v="3441" actId="20577"/>
          <ac:spMkLst>
            <pc:docMk/>
            <pc:sldMk cId="594101506" sldId="286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22T02:13:41.213" v="3624" actId="20577"/>
        <pc:sldMkLst>
          <pc:docMk/>
          <pc:sldMk cId="1645863187" sldId="287"/>
        </pc:sldMkLst>
        <pc:spChg chg="mod">
          <ac:chgData name="Shambhu Kumar" userId="74963117abc18628" providerId="LiveId" clId="{58F92CF6-BACF-445C-92FF-2B38970E5D35}" dt="2023-12-22T02:13:41.213" v="3624" actId="20577"/>
          <ac:spMkLst>
            <pc:docMk/>
            <pc:sldMk cId="1645863187" sldId="287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14T00:36:32.045" v="2645" actId="20577"/>
        <pc:sldMkLst>
          <pc:docMk/>
          <pc:sldMk cId="371964513" sldId="288"/>
        </pc:sldMkLst>
        <pc:spChg chg="mod">
          <ac:chgData name="Shambhu Kumar" userId="74963117abc18628" providerId="LiveId" clId="{58F92CF6-BACF-445C-92FF-2B38970E5D35}" dt="2023-12-14T00:36:32.045" v="2645" actId="20577"/>
          <ac:spMkLst>
            <pc:docMk/>
            <pc:sldMk cId="371964513" sldId="288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22T02:13:48.935" v="3628" actId="20577"/>
        <pc:sldMkLst>
          <pc:docMk/>
          <pc:sldMk cId="2098352429" sldId="289"/>
        </pc:sldMkLst>
        <pc:spChg chg="mod">
          <ac:chgData name="Shambhu Kumar" userId="74963117abc18628" providerId="LiveId" clId="{58F92CF6-BACF-445C-92FF-2B38970E5D35}" dt="2023-12-22T02:13:48.935" v="3628" actId="20577"/>
          <ac:spMkLst>
            <pc:docMk/>
            <pc:sldMk cId="2098352429" sldId="289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22T02:13:56.885" v="3634" actId="20577"/>
        <pc:sldMkLst>
          <pc:docMk/>
          <pc:sldMk cId="924811520" sldId="290"/>
        </pc:sldMkLst>
        <pc:spChg chg="mod">
          <ac:chgData name="Shambhu Kumar" userId="74963117abc18628" providerId="LiveId" clId="{58F92CF6-BACF-445C-92FF-2B38970E5D35}" dt="2023-12-22T02:13:56.885" v="3634" actId="20577"/>
          <ac:spMkLst>
            <pc:docMk/>
            <pc:sldMk cId="924811520" sldId="290"/>
            <ac:spMk id="3" creationId="{00000000-0000-0000-0000-000000000000}"/>
          </ac:spMkLst>
        </pc:spChg>
      </pc:sldChg>
      <pc:sldChg chg="modSp add mod setBg">
        <pc:chgData name="Shambhu Kumar" userId="74963117abc18628" providerId="LiveId" clId="{58F92CF6-BACF-445C-92FF-2B38970E5D35}" dt="2023-12-22T02:14:06.787" v="3638" actId="20577"/>
        <pc:sldMkLst>
          <pc:docMk/>
          <pc:sldMk cId="3137961450" sldId="291"/>
        </pc:sldMkLst>
        <pc:spChg chg="mod">
          <ac:chgData name="Shambhu Kumar" userId="74963117abc18628" providerId="LiveId" clId="{58F92CF6-BACF-445C-92FF-2B38970E5D35}" dt="2023-12-22T02:14:06.787" v="3638" actId="20577"/>
          <ac:spMkLst>
            <pc:docMk/>
            <pc:sldMk cId="3137961450" sldId="291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17T16:31:09.473" v="3205" actId="2696"/>
        <pc:sldMkLst>
          <pc:docMk/>
          <pc:sldMk cId="3624263412" sldId="292"/>
        </pc:sldMkLst>
        <pc:spChg chg="mod">
          <ac:chgData name="Shambhu Kumar" userId="74963117abc18628" providerId="LiveId" clId="{58F92CF6-BACF-445C-92FF-2B38970E5D35}" dt="2023-12-14T00:38:42.398" v="2684" actId="20577"/>
          <ac:spMkLst>
            <pc:docMk/>
            <pc:sldMk cId="3624263412" sldId="292"/>
            <ac:spMk id="3" creationId="{00000000-0000-0000-0000-000000000000}"/>
          </ac:spMkLst>
        </pc:spChg>
      </pc:sldChg>
      <pc:sldChg chg="modSp add mod ord setBg">
        <pc:chgData name="Shambhu Kumar" userId="74963117abc18628" providerId="LiveId" clId="{58F92CF6-BACF-445C-92FF-2B38970E5D35}" dt="2023-12-22T02:13:24.343" v="3616" actId="20577"/>
        <pc:sldMkLst>
          <pc:docMk/>
          <pc:sldMk cId="1035884235" sldId="293"/>
        </pc:sldMkLst>
        <pc:spChg chg="mod">
          <ac:chgData name="Shambhu Kumar" userId="74963117abc18628" providerId="LiveId" clId="{58F92CF6-BACF-445C-92FF-2B38970E5D35}" dt="2023-12-22T02:13:24.343" v="3616" actId="20577"/>
          <ac:spMkLst>
            <pc:docMk/>
            <pc:sldMk cId="1035884235" sldId="293"/>
            <ac:spMk id="3" creationId="{00000000-0000-0000-0000-000000000000}"/>
          </ac:spMkLst>
        </pc:spChg>
      </pc:sldChg>
      <pc:sldChg chg="modSp add mod ord setBg">
        <pc:chgData name="Shambhu Kumar" userId="74963117abc18628" providerId="LiveId" clId="{58F92CF6-BACF-445C-92FF-2B38970E5D35}" dt="2023-12-22T05:39:37.121" v="3640" actId="20577"/>
        <pc:sldMkLst>
          <pc:docMk/>
          <pc:sldMk cId="1631588300" sldId="294"/>
        </pc:sldMkLst>
        <pc:spChg chg="mod">
          <ac:chgData name="Shambhu Kumar" userId="74963117abc18628" providerId="LiveId" clId="{58F92CF6-BACF-445C-92FF-2B38970E5D35}" dt="2023-12-22T05:39:37.121" v="3640" actId="20577"/>
          <ac:spMkLst>
            <pc:docMk/>
            <pc:sldMk cId="1631588300" sldId="294"/>
            <ac:spMk id="3" creationId="{00000000-0000-0000-0000-000000000000}"/>
          </ac:spMkLst>
        </pc:spChg>
      </pc:sldChg>
      <pc:sldChg chg="addSp delSp modSp add mod setBg">
        <pc:chgData name="Shambhu Kumar" userId="74963117abc18628" providerId="LiveId" clId="{58F92CF6-BACF-445C-92FF-2B38970E5D35}" dt="2023-12-31T03:32:05.617" v="4566" actId="20577"/>
        <pc:sldMkLst>
          <pc:docMk/>
          <pc:sldMk cId="1143264351" sldId="295"/>
        </pc:sldMkLst>
        <pc:spChg chg="mod">
          <ac:chgData name="Shambhu Kumar" userId="74963117abc18628" providerId="LiveId" clId="{58F92CF6-BACF-445C-92FF-2B38970E5D35}" dt="2023-12-31T03:32:05.617" v="4566" actId="20577"/>
          <ac:spMkLst>
            <pc:docMk/>
            <pc:sldMk cId="1143264351" sldId="295"/>
            <ac:spMk id="3" creationId="{00000000-0000-0000-0000-000000000000}"/>
          </ac:spMkLst>
        </pc:spChg>
        <pc:spChg chg="add del">
          <ac:chgData name="Shambhu Kumar" userId="74963117abc18628" providerId="LiveId" clId="{58F92CF6-BACF-445C-92FF-2B38970E5D35}" dt="2023-12-10T15:22:02.205" v="1357" actId="22"/>
          <ac:spMkLst>
            <pc:docMk/>
            <pc:sldMk cId="1143264351" sldId="295"/>
            <ac:spMk id="5" creationId="{6B69DFDF-CC07-6370-E46E-CCC8BD2C38F7}"/>
          </ac:spMkLst>
        </pc:spChg>
      </pc:sldChg>
      <pc:sldChg chg="modSp add del mod setBg">
        <pc:chgData name="Shambhu Kumar" userId="74963117abc18628" providerId="LiveId" clId="{58F92CF6-BACF-445C-92FF-2B38970E5D35}" dt="2023-12-17T16:32:21.065" v="3229" actId="2696"/>
        <pc:sldMkLst>
          <pc:docMk/>
          <pc:sldMk cId="2272133273" sldId="296"/>
        </pc:sldMkLst>
        <pc:spChg chg="mod">
          <ac:chgData name="Shambhu Kumar" userId="74963117abc18628" providerId="LiveId" clId="{58F92CF6-BACF-445C-92FF-2B38970E5D35}" dt="2023-12-17T16:31:57.139" v="3228" actId="20577"/>
          <ac:spMkLst>
            <pc:docMk/>
            <pc:sldMk cId="2272133273" sldId="296"/>
            <ac:spMk id="3" creationId="{00000000-0000-0000-0000-000000000000}"/>
          </ac:spMkLst>
        </pc:spChg>
      </pc:sldChg>
      <pc:sldChg chg="modSp add mod ord setBg">
        <pc:chgData name="Shambhu Kumar" userId="74963117abc18628" providerId="LiveId" clId="{58F92CF6-BACF-445C-92FF-2B38970E5D35}" dt="2023-12-15T05:48:04.197" v="3066" actId="20577"/>
        <pc:sldMkLst>
          <pc:docMk/>
          <pc:sldMk cId="71580609" sldId="297"/>
        </pc:sldMkLst>
        <pc:spChg chg="mod">
          <ac:chgData name="Shambhu Kumar" userId="74963117abc18628" providerId="LiveId" clId="{58F92CF6-BACF-445C-92FF-2B38970E5D35}" dt="2023-12-15T05:48:04.197" v="3066" actId="20577"/>
          <ac:spMkLst>
            <pc:docMk/>
            <pc:sldMk cId="71580609" sldId="297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24T15:55:07.391" v="3641" actId="2696"/>
        <pc:sldMkLst>
          <pc:docMk/>
          <pc:sldMk cId="1933057048" sldId="298"/>
        </pc:sldMkLst>
        <pc:spChg chg="mod">
          <ac:chgData name="Shambhu Kumar" userId="74963117abc18628" providerId="LiveId" clId="{58F92CF6-BACF-445C-92FF-2B38970E5D35}" dt="2023-12-17T16:32:35.074" v="3231" actId="20577"/>
          <ac:spMkLst>
            <pc:docMk/>
            <pc:sldMk cId="1933057048" sldId="298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24T15:55:13.757" v="3642" actId="2696"/>
        <pc:sldMkLst>
          <pc:docMk/>
          <pc:sldMk cId="3102780168" sldId="299"/>
        </pc:sldMkLst>
        <pc:spChg chg="mod">
          <ac:chgData name="Shambhu Kumar" userId="74963117abc18628" providerId="LiveId" clId="{58F92CF6-BACF-445C-92FF-2B38970E5D35}" dt="2023-12-17T16:32:41.870" v="3233" actId="20577"/>
          <ac:spMkLst>
            <pc:docMk/>
            <pc:sldMk cId="3102780168" sldId="299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24T15:55:20.736" v="3643" actId="2696"/>
        <pc:sldMkLst>
          <pc:docMk/>
          <pc:sldMk cId="1231572352" sldId="300"/>
        </pc:sldMkLst>
        <pc:spChg chg="mod">
          <ac:chgData name="Shambhu Kumar" userId="74963117abc18628" providerId="LiveId" clId="{58F92CF6-BACF-445C-92FF-2B38970E5D35}" dt="2023-12-17T16:32:50.280" v="3235" actId="20577"/>
          <ac:spMkLst>
            <pc:docMk/>
            <pc:sldMk cId="1231572352" sldId="300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24T15:55:26.882" v="3644" actId="2696"/>
        <pc:sldMkLst>
          <pc:docMk/>
          <pc:sldMk cId="155594289" sldId="301"/>
        </pc:sldMkLst>
        <pc:spChg chg="mod">
          <ac:chgData name="Shambhu Kumar" userId="74963117abc18628" providerId="LiveId" clId="{58F92CF6-BACF-445C-92FF-2B38970E5D35}" dt="2023-12-17T16:33:07.498" v="3237" actId="20577"/>
          <ac:spMkLst>
            <pc:docMk/>
            <pc:sldMk cId="155594289" sldId="301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17T16:33:20.394" v="3238" actId="2696"/>
        <pc:sldMkLst>
          <pc:docMk/>
          <pc:sldMk cId="1269152604" sldId="302"/>
        </pc:sldMkLst>
        <pc:spChg chg="mod">
          <ac:chgData name="Shambhu Kumar" userId="74963117abc18628" providerId="LiveId" clId="{58F92CF6-BACF-445C-92FF-2B38970E5D35}" dt="2023-12-14T00:41:28.168" v="2714" actId="20577"/>
          <ac:spMkLst>
            <pc:docMk/>
            <pc:sldMk cId="1269152604" sldId="302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17T16:33:34.024" v="3239" actId="2696"/>
        <pc:sldMkLst>
          <pc:docMk/>
          <pc:sldMk cId="2261122865" sldId="303"/>
        </pc:sldMkLst>
        <pc:spChg chg="mod">
          <ac:chgData name="Shambhu Kumar" userId="74963117abc18628" providerId="LiveId" clId="{58F92CF6-BACF-445C-92FF-2B38970E5D35}" dt="2023-12-14T00:41:33.718" v="2716" actId="20577"/>
          <ac:spMkLst>
            <pc:docMk/>
            <pc:sldMk cId="2261122865" sldId="303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17T16:33:39.195" v="3240" actId="2696"/>
        <pc:sldMkLst>
          <pc:docMk/>
          <pc:sldMk cId="401103732" sldId="304"/>
        </pc:sldMkLst>
        <pc:spChg chg="mod">
          <ac:chgData name="Shambhu Kumar" userId="74963117abc18628" providerId="LiveId" clId="{58F92CF6-BACF-445C-92FF-2B38970E5D35}" dt="2023-12-14T00:41:40.461" v="2718" actId="20577"/>
          <ac:spMkLst>
            <pc:docMk/>
            <pc:sldMk cId="401103732" sldId="304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17T16:33:43.872" v="3241" actId="2696"/>
        <pc:sldMkLst>
          <pc:docMk/>
          <pc:sldMk cId="230828202" sldId="305"/>
        </pc:sldMkLst>
        <pc:spChg chg="mod">
          <ac:chgData name="Shambhu Kumar" userId="74963117abc18628" providerId="LiveId" clId="{58F92CF6-BACF-445C-92FF-2B38970E5D35}" dt="2023-12-14T00:41:48.007" v="2722" actId="20577"/>
          <ac:spMkLst>
            <pc:docMk/>
            <pc:sldMk cId="230828202" sldId="305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17T16:33:51.969" v="3242" actId="2696"/>
        <pc:sldMkLst>
          <pc:docMk/>
          <pc:sldMk cId="1361630470" sldId="306"/>
        </pc:sldMkLst>
        <pc:spChg chg="mod">
          <ac:chgData name="Shambhu Kumar" userId="74963117abc18628" providerId="LiveId" clId="{58F92CF6-BACF-445C-92FF-2B38970E5D35}" dt="2023-12-14T00:41:54.424" v="2724" actId="20577"/>
          <ac:spMkLst>
            <pc:docMk/>
            <pc:sldMk cId="1361630470" sldId="306"/>
            <ac:spMk id="3" creationId="{00000000-0000-0000-0000-000000000000}"/>
          </ac:spMkLst>
        </pc:spChg>
      </pc:sldChg>
      <pc:sldChg chg="modSp add del mod setBg">
        <pc:chgData name="Shambhu Kumar" userId="74963117abc18628" providerId="LiveId" clId="{58F92CF6-BACF-445C-92FF-2B38970E5D35}" dt="2023-12-17T16:33:56.203" v="3243" actId="2696"/>
        <pc:sldMkLst>
          <pc:docMk/>
          <pc:sldMk cId="1004938374" sldId="307"/>
        </pc:sldMkLst>
        <pc:spChg chg="mod">
          <ac:chgData name="Shambhu Kumar" userId="74963117abc18628" providerId="LiveId" clId="{58F92CF6-BACF-445C-92FF-2B38970E5D35}" dt="2023-12-14T00:42:01.424" v="2726" actId="20577"/>
          <ac:spMkLst>
            <pc:docMk/>
            <pc:sldMk cId="1004938374" sldId="307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24T15:55:39.350" v="3646" actId="20577"/>
        <pc:sldMkLst>
          <pc:docMk/>
          <pc:sldMk cId="931772280" sldId="308"/>
        </pc:sldMkLst>
        <pc:spChg chg="mod">
          <ac:chgData name="Shambhu Kumar" userId="74963117abc18628" providerId="LiveId" clId="{58F92CF6-BACF-445C-92FF-2B38970E5D35}" dt="2023-12-24T15:55:39.350" v="3646" actId="20577"/>
          <ac:spMkLst>
            <pc:docMk/>
            <pc:sldMk cId="931772280" sldId="308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14T00:36:22.825" v="2641" actId="20577"/>
        <pc:sldMkLst>
          <pc:docMk/>
          <pc:sldMk cId="1148317247" sldId="309"/>
        </pc:sldMkLst>
        <pc:spChg chg="mod">
          <ac:chgData name="Shambhu Kumar" userId="74963117abc18628" providerId="LiveId" clId="{58F92CF6-BACF-445C-92FF-2B38970E5D35}" dt="2023-12-14T00:36:22.825" v="2641" actId="20577"/>
          <ac:spMkLst>
            <pc:docMk/>
            <pc:sldMk cId="1148317247" sldId="309"/>
            <ac:spMk id="3" creationId="{00000000-0000-0000-0000-000000000000}"/>
          </ac:spMkLst>
        </pc:spChg>
      </pc:sldChg>
      <pc:sldChg chg="add del">
        <pc:chgData name="Shambhu Kumar" userId="74963117abc18628" providerId="LiveId" clId="{58F92CF6-BACF-445C-92FF-2B38970E5D35}" dt="2023-12-10T18:34:18.886" v="2404" actId="2890"/>
        <pc:sldMkLst>
          <pc:docMk/>
          <pc:sldMk cId="2189798359" sldId="309"/>
        </pc:sldMkLst>
      </pc:sldChg>
      <pc:sldChg chg="modSp add del mod">
        <pc:chgData name="Shambhu Kumar" userId="74963117abc18628" providerId="LiveId" clId="{58F92CF6-BACF-445C-92FF-2B38970E5D35}" dt="2023-12-25T12:04:43.401" v="3945" actId="2696"/>
        <pc:sldMkLst>
          <pc:docMk/>
          <pc:sldMk cId="2338036925" sldId="310"/>
        </pc:sldMkLst>
        <pc:spChg chg="mod">
          <ac:chgData name="Shambhu Kumar" userId="74963117abc18628" providerId="LiveId" clId="{58F92CF6-BACF-445C-92FF-2B38970E5D35}" dt="2023-12-24T15:55:53.286" v="3654" actId="20577"/>
          <ac:spMkLst>
            <pc:docMk/>
            <pc:sldMk cId="2338036925" sldId="310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15T02:40:36.983" v="2866" actId="20577"/>
        <pc:sldMkLst>
          <pc:docMk/>
          <pc:sldMk cId="3254867846" sldId="311"/>
        </pc:sldMkLst>
        <pc:spChg chg="mod">
          <ac:chgData name="Shambhu Kumar" userId="74963117abc18628" providerId="LiveId" clId="{58F92CF6-BACF-445C-92FF-2B38970E5D35}" dt="2023-12-15T02:40:36.983" v="2866" actId="20577"/>
          <ac:spMkLst>
            <pc:docMk/>
            <pc:sldMk cId="3254867846" sldId="311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15T02:42:29.032" v="2887" actId="20577"/>
        <pc:sldMkLst>
          <pc:docMk/>
          <pc:sldMk cId="1733838905" sldId="312"/>
        </pc:sldMkLst>
        <pc:spChg chg="mod">
          <ac:chgData name="Shambhu Kumar" userId="74963117abc18628" providerId="LiveId" clId="{58F92CF6-BACF-445C-92FF-2B38970E5D35}" dt="2023-12-15T02:42:29.032" v="2887" actId="20577"/>
          <ac:spMkLst>
            <pc:docMk/>
            <pc:sldMk cId="1733838905" sldId="312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15T02:43:42.070" v="2943" actId="20577"/>
        <pc:sldMkLst>
          <pc:docMk/>
          <pc:sldMk cId="2134506616" sldId="313"/>
        </pc:sldMkLst>
        <pc:spChg chg="mod">
          <ac:chgData name="Shambhu Kumar" userId="74963117abc18628" providerId="LiveId" clId="{58F92CF6-BACF-445C-92FF-2B38970E5D35}" dt="2023-12-15T02:43:42.070" v="2943" actId="20577"/>
          <ac:spMkLst>
            <pc:docMk/>
            <pc:sldMk cId="2134506616" sldId="313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17T16:27:19.453" v="3131" actId="20577"/>
        <pc:sldMkLst>
          <pc:docMk/>
          <pc:sldMk cId="1066938992" sldId="314"/>
        </pc:sldMkLst>
        <pc:spChg chg="mod">
          <ac:chgData name="Shambhu Kumar" userId="74963117abc18628" providerId="LiveId" clId="{58F92CF6-BACF-445C-92FF-2B38970E5D35}" dt="2023-12-17T16:27:19.453" v="3131" actId="20577"/>
          <ac:spMkLst>
            <pc:docMk/>
            <pc:sldMk cId="1066938992" sldId="314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17T16:27:51.805" v="3155" actId="20577"/>
        <pc:sldMkLst>
          <pc:docMk/>
          <pc:sldMk cId="509800490" sldId="315"/>
        </pc:sldMkLst>
        <pc:spChg chg="mod">
          <ac:chgData name="Shambhu Kumar" userId="74963117abc18628" providerId="LiveId" clId="{58F92CF6-BACF-445C-92FF-2B38970E5D35}" dt="2023-12-17T16:27:51.805" v="3155" actId="20577"/>
          <ac:spMkLst>
            <pc:docMk/>
            <pc:sldMk cId="509800490" sldId="315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17T16:28:09.462" v="3166" actId="20577"/>
        <pc:sldMkLst>
          <pc:docMk/>
          <pc:sldMk cId="2507636787" sldId="316"/>
        </pc:sldMkLst>
        <pc:spChg chg="mod">
          <ac:chgData name="Shambhu Kumar" userId="74963117abc18628" providerId="LiveId" clId="{58F92CF6-BACF-445C-92FF-2B38970E5D35}" dt="2023-12-17T16:28:09.462" v="3166" actId="20577"/>
          <ac:spMkLst>
            <pc:docMk/>
            <pc:sldMk cId="2507636787" sldId="316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25T12:06:12.230" v="4092" actId="20577"/>
        <pc:sldMkLst>
          <pc:docMk/>
          <pc:sldMk cId="2948610893" sldId="317"/>
        </pc:sldMkLst>
        <pc:spChg chg="mod">
          <ac:chgData name="Shambhu Kumar" userId="74963117abc18628" providerId="LiveId" clId="{58F92CF6-BACF-445C-92FF-2B38970E5D35}" dt="2023-12-25T12:06:12.230" v="4092" actId="20577"/>
          <ac:spMkLst>
            <pc:docMk/>
            <pc:sldMk cId="2948610893" sldId="317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25T12:07:40.984" v="4149" actId="20577"/>
        <pc:sldMkLst>
          <pc:docMk/>
          <pc:sldMk cId="682997166" sldId="318"/>
        </pc:sldMkLst>
        <pc:spChg chg="mod">
          <ac:chgData name="Shambhu Kumar" userId="74963117abc18628" providerId="LiveId" clId="{58F92CF6-BACF-445C-92FF-2B38970E5D35}" dt="2023-12-25T12:07:40.984" v="4149" actId="20577"/>
          <ac:spMkLst>
            <pc:docMk/>
            <pc:sldMk cId="682997166" sldId="318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31T03:32:40.284" v="4580" actId="20577"/>
        <pc:sldMkLst>
          <pc:docMk/>
          <pc:sldMk cId="25925924" sldId="319"/>
        </pc:sldMkLst>
        <pc:spChg chg="mod">
          <ac:chgData name="Shambhu Kumar" userId="74963117abc18628" providerId="LiveId" clId="{58F92CF6-BACF-445C-92FF-2B38970E5D35}" dt="2023-12-31T03:32:40.284" v="4580" actId="20577"/>
          <ac:spMkLst>
            <pc:docMk/>
            <pc:sldMk cId="25925924" sldId="319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31T03:35:38.823" v="4639" actId="20577"/>
        <pc:sldMkLst>
          <pc:docMk/>
          <pc:sldMk cId="3147703011" sldId="320"/>
        </pc:sldMkLst>
        <pc:spChg chg="mod">
          <ac:chgData name="Shambhu Kumar" userId="74963117abc18628" providerId="LiveId" clId="{58F92CF6-BACF-445C-92FF-2B38970E5D35}" dt="2023-12-31T03:35:38.823" v="4639" actId="20577"/>
          <ac:spMkLst>
            <pc:docMk/>
            <pc:sldMk cId="3147703011" sldId="320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31T03:33:41.519" v="4582" actId="20577"/>
        <pc:sldMkLst>
          <pc:docMk/>
          <pc:sldMk cId="1664660429" sldId="321"/>
        </pc:sldMkLst>
        <pc:spChg chg="mod">
          <ac:chgData name="Shambhu Kumar" userId="74963117abc18628" providerId="LiveId" clId="{58F92CF6-BACF-445C-92FF-2B38970E5D35}" dt="2023-12-31T03:33:41.519" v="4582" actId="20577"/>
          <ac:spMkLst>
            <pc:docMk/>
            <pc:sldMk cId="1664660429" sldId="321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58F92CF6-BACF-445C-92FF-2B38970E5D35}" dt="2023-12-28T03:27:02.079" v="4546" actId="20577"/>
        <pc:sldMkLst>
          <pc:docMk/>
          <pc:sldMk cId="3521732225" sldId="322"/>
        </pc:sldMkLst>
        <pc:spChg chg="mod">
          <ac:chgData name="Shambhu Kumar" userId="74963117abc18628" providerId="LiveId" clId="{58F92CF6-BACF-445C-92FF-2B38970E5D35}" dt="2023-12-28T03:27:02.079" v="4546" actId="20577"/>
          <ac:spMkLst>
            <pc:docMk/>
            <pc:sldMk cId="3521732225" sldId="322"/>
            <ac:spMk id="3" creationId="{00000000-0000-0000-0000-000000000000}"/>
          </ac:spMkLst>
        </pc:spChg>
      </pc:sldChg>
      <pc:sldMasterChg chg="setBg modSldLayout">
        <pc:chgData name="Shambhu Kumar" userId="74963117abc18628" providerId="LiveId" clId="{58F92CF6-BACF-445C-92FF-2B38970E5D35}" dt="2023-12-13T05:26:43.796" v="2638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F3A4BDEF-927A-4964-8DEC-DC26DFA9D289}"/>
    <pc:docChg chg="undo redo custSel addSld delSld modSld sldOrd">
      <pc:chgData name="Shambhu Kumar" userId="74963117abc18628" providerId="LiveId" clId="{F3A4BDEF-927A-4964-8DEC-DC26DFA9D289}" dt="2024-11-25T05:58:10.526" v="662" actId="14100"/>
      <pc:docMkLst>
        <pc:docMk/>
      </pc:docMkLst>
      <pc:sldChg chg="addSp modSp mod ord">
        <pc:chgData name="Shambhu Kumar" userId="74963117abc18628" providerId="LiveId" clId="{F3A4BDEF-927A-4964-8DEC-DC26DFA9D289}" dt="2024-11-22T16:04:33.540" v="294"/>
        <pc:sldMkLst>
          <pc:docMk/>
          <pc:sldMk cId="3832484108" sldId="280"/>
        </pc:sldMkLst>
        <pc:spChg chg="mod">
          <ac:chgData name="Shambhu Kumar" userId="74963117abc18628" providerId="LiveId" clId="{F3A4BDEF-927A-4964-8DEC-DC26DFA9D289}" dt="2024-11-22T16:02:51.469" v="287" actId="313"/>
          <ac:spMkLst>
            <pc:docMk/>
            <pc:sldMk cId="3832484108" sldId="280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02:02.449" v="233"/>
          <ac:spMkLst>
            <pc:docMk/>
            <pc:sldMk cId="3832484108" sldId="280"/>
            <ac:spMk id="6" creationId="{A8F2B7BD-155D-D37B-5E08-104B0C246BE4}"/>
          </ac:spMkLst>
        </pc:spChg>
      </pc:sldChg>
      <pc:sldChg chg="addSp modSp mod">
        <pc:chgData name="Shambhu Kumar" userId="74963117abc18628" providerId="LiveId" clId="{F3A4BDEF-927A-4964-8DEC-DC26DFA9D289}" dt="2024-11-22T16:12:18.477" v="313" actId="20577"/>
        <pc:sldMkLst>
          <pc:docMk/>
          <pc:sldMk cId="1945831170" sldId="281"/>
        </pc:sldMkLst>
        <pc:spChg chg="mod">
          <ac:chgData name="Shambhu Kumar" userId="74963117abc18628" providerId="LiveId" clId="{F3A4BDEF-927A-4964-8DEC-DC26DFA9D289}" dt="2024-11-22T16:12:18.477" v="313" actId="20577"/>
          <ac:spMkLst>
            <pc:docMk/>
            <pc:sldMk cId="1945831170" sldId="281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04:47.743" v="295"/>
          <ac:spMkLst>
            <pc:docMk/>
            <pc:sldMk cId="1945831170" sldId="281"/>
            <ac:spMk id="6" creationId="{D3307CD1-5D7A-5F57-4A91-62CF48486460}"/>
          </ac:spMkLst>
        </pc:spChg>
      </pc:sldChg>
      <pc:sldChg chg="addSp modSp mod ord">
        <pc:chgData name="Shambhu Kumar" userId="74963117abc18628" providerId="LiveId" clId="{F3A4BDEF-927A-4964-8DEC-DC26DFA9D289}" dt="2024-11-22T15:50:55.472" v="60" actId="20577"/>
        <pc:sldMkLst>
          <pc:docMk/>
          <pc:sldMk cId="352385507" sldId="283"/>
        </pc:sldMkLst>
        <pc:spChg chg="mod">
          <ac:chgData name="Shambhu Kumar" userId="74963117abc18628" providerId="LiveId" clId="{F3A4BDEF-927A-4964-8DEC-DC26DFA9D289}" dt="2024-11-22T15:50:55.472" v="60" actId="20577"/>
          <ac:spMkLst>
            <pc:docMk/>
            <pc:sldMk cId="352385507" sldId="283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0:51.272" v="56"/>
          <ac:spMkLst>
            <pc:docMk/>
            <pc:sldMk cId="352385507" sldId="283"/>
            <ac:spMk id="6" creationId="{DBCCB933-3E0D-BC24-30B8-88E3158C5058}"/>
          </ac:spMkLst>
        </pc:spChg>
      </pc:sldChg>
      <pc:sldChg chg="addSp modSp mod ord">
        <pc:chgData name="Shambhu Kumar" userId="74963117abc18628" providerId="LiveId" clId="{F3A4BDEF-927A-4964-8DEC-DC26DFA9D289}" dt="2024-11-22T15:57:20.084" v="181" actId="20577"/>
        <pc:sldMkLst>
          <pc:docMk/>
          <pc:sldMk cId="3957384625" sldId="285"/>
        </pc:sldMkLst>
        <pc:spChg chg="mod">
          <ac:chgData name="Shambhu Kumar" userId="74963117abc18628" providerId="LiveId" clId="{F3A4BDEF-927A-4964-8DEC-DC26DFA9D289}" dt="2024-11-22T15:57:20.084" v="181" actId="20577"/>
          <ac:spMkLst>
            <pc:docMk/>
            <pc:sldMk cId="3957384625" sldId="285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6:57.530" v="172"/>
          <ac:spMkLst>
            <pc:docMk/>
            <pc:sldMk cId="3957384625" sldId="285"/>
            <ac:spMk id="6" creationId="{063668DC-8EAB-6530-D3E4-F47125D7009C}"/>
          </ac:spMkLst>
        </pc:spChg>
      </pc:sldChg>
      <pc:sldChg chg="addSp modSp mod ord">
        <pc:chgData name="Shambhu Kumar" userId="74963117abc18628" providerId="LiveId" clId="{F3A4BDEF-927A-4964-8DEC-DC26DFA9D289}" dt="2024-11-22T15:58:12.037" v="193" actId="20577"/>
        <pc:sldMkLst>
          <pc:docMk/>
          <pc:sldMk cId="594101506" sldId="286"/>
        </pc:sldMkLst>
        <pc:spChg chg="mod">
          <ac:chgData name="Shambhu Kumar" userId="74963117abc18628" providerId="LiveId" clId="{F3A4BDEF-927A-4964-8DEC-DC26DFA9D289}" dt="2024-11-22T15:58:12.037" v="193" actId="20577"/>
          <ac:spMkLst>
            <pc:docMk/>
            <pc:sldMk cId="594101506" sldId="286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7:32.548" v="182"/>
          <ac:spMkLst>
            <pc:docMk/>
            <pc:sldMk cId="594101506" sldId="286"/>
            <ac:spMk id="6" creationId="{A2DFD0CA-6058-CC8A-6468-29C0471E6824}"/>
          </ac:spMkLst>
        </pc:spChg>
      </pc:sldChg>
      <pc:sldChg chg="addSp modSp mod ord">
        <pc:chgData name="Shambhu Kumar" userId="74963117abc18628" providerId="LiveId" clId="{F3A4BDEF-927A-4964-8DEC-DC26DFA9D289}" dt="2024-11-22T15:59:40.843" v="220" actId="20577"/>
        <pc:sldMkLst>
          <pc:docMk/>
          <pc:sldMk cId="1645863187" sldId="287"/>
        </pc:sldMkLst>
        <pc:spChg chg="mod">
          <ac:chgData name="Shambhu Kumar" userId="74963117abc18628" providerId="LiveId" clId="{F3A4BDEF-927A-4964-8DEC-DC26DFA9D289}" dt="2024-11-22T15:59:40.843" v="220" actId="20577"/>
          <ac:spMkLst>
            <pc:docMk/>
            <pc:sldMk cId="1645863187" sldId="287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9:18.096" v="212"/>
          <ac:spMkLst>
            <pc:docMk/>
            <pc:sldMk cId="1645863187" sldId="287"/>
            <ac:spMk id="6" creationId="{4074FCF2-B5EC-BACF-E056-73207CF8DA9C}"/>
          </ac:spMkLst>
        </pc:spChg>
      </pc:sldChg>
      <pc:sldChg chg="addSp modSp mod ord">
        <pc:chgData name="Shambhu Kumar" userId="74963117abc18628" providerId="LiveId" clId="{F3A4BDEF-927A-4964-8DEC-DC26DFA9D289}" dt="2024-11-22T16:01:46.893" v="232" actId="20577"/>
        <pc:sldMkLst>
          <pc:docMk/>
          <pc:sldMk cId="371964513" sldId="288"/>
        </pc:sldMkLst>
        <pc:spChg chg="mod">
          <ac:chgData name="Shambhu Kumar" userId="74963117abc18628" providerId="LiveId" clId="{F3A4BDEF-927A-4964-8DEC-DC26DFA9D289}" dt="2024-11-22T16:01:46.893" v="232" actId="20577"/>
          <ac:spMkLst>
            <pc:docMk/>
            <pc:sldMk cId="371964513" sldId="288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00:24.022" v="223"/>
          <ac:spMkLst>
            <pc:docMk/>
            <pc:sldMk cId="371964513" sldId="288"/>
            <ac:spMk id="6" creationId="{03088E55-543F-1DBA-4880-BF21A38A5791}"/>
          </ac:spMkLst>
        </pc:spChg>
      </pc:sldChg>
      <pc:sldChg chg="addSp modSp mod ord">
        <pc:chgData name="Shambhu Kumar" userId="74963117abc18628" providerId="LiveId" clId="{F3A4BDEF-927A-4964-8DEC-DC26DFA9D289}" dt="2024-11-22T15:56:21.142" v="162" actId="20577"/>
        <pc:sldMkLst>
          <pc:docMk/>
          <pc:sldMk cId="2098352429" sldId="289"/>
        </pc:sldMkLst>
        <pc:spChg chg="mod">
          <ac:chgData name="Shambhu Kumar" userId="74963117abc18628" providerId="LiveId" clId="{F3A4BDEF-927A-4964-8DEC-DC26DFA9D289}" dt="2024-11-22T15:56:21.142" v="162" actId="20577"/>
          <ac:spMkLst>
            <pc:docMk/>
            <pc:sldMk cId="2098352429" sldId="289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48:23.997" v="18"/>
          <ac:spMkLst>
            <pc:docMk/>
            <pc:sldMk cId="2098352429" sldId="289"/>
            <ac:spMk id="6" creationId="{7662696E-61E1-5DC1-84AE-85D05F323C2B}"/>
          </ac:spMkLst>
        </pc:spChg>
        <pc:spChg chg="add mod">
          <ac:chgData name="Shambhu Kumar" userId="74963117abc18628" providerId="LiveId" clId="{F3A4BDEF-927A-4964-8DEC-DC26DFA9D289}" dt="2024-11-22T15:48:41.297" v="25"/>
          <ac:spMkLst>
            <pc:docMk/>
            <pc:sldMk cId="2098352429" sldId="289"/>
            <ac:spMk id="7" creationId="{7C84DC57-0C68-11C2-CBC6-E846E93CF39B}"/>
          </ac:spMkLst>
        </pc:spChg>
      </pc:sldChg>
      <pc:sldChg chg="addSp modSp mod ord">
        <pc:chgData name="Shambhu Kumar" userId="74963117abc18628" providerId="LiveId" clId="{F3A4BDEF-927A-4964-8DEC-DC26DFA9D289}" dt="2024-11-22T15:56:30.395" v="165" actId="20577"/>
        <pc:sldMkLst>
          <pc:docMk/>
          <pc:sldMk cId="924811520" sldId="290"/>
        </pc:sldMkLst>
        <pc:spChg chg="mod">
          <ac:chgData name="Shambhu Kumar" userId="74963117abc18628" providerId="LiveId" clId="{F3A4BDEF-927A-4964-8DEC-DC26DFA9D289}" dt="2024-11-22T15:56:30.395" v="165" actId="20577"/>
          <ac:spMkLst>
            <pc:docMk/>
            <pc:sldMk cId="924811520" sldId="290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49:58.281" v="36"/>
          <ac:spMkLst>
            <pc:docMk/>
            <pc:sldMk cId="924811520" sldId="290"/>
            <ac:spMk id="6" creationId="{C5AC1504-AEB2-AE73-79D7-9C710B6BB3C3}"/>
          </ac:spMkLst>
        </pc:spChg>
      </pc:sldChg>
      <pc:sldChg chg="addSp modSp mod ord">
        <pc:chgData name="Shambhu Kumar" userId="74963117abc18628" providerId="LiveId" clId="{F3A4BDEF-927A-4964-8DEC-DC26DFA9D289}" dt="2024-11-22T15:56:02.814" v="160" actId="20577"/>
        <pc:sldMkLst>
          <pc:docMk/>
          <pc:sldMk cId="3137961450" sldId="291"/>
        </pc:sldMkLst>
        <pc:spChg chg="mod">
          <ac:chgData name="Shambhu Kumar" userId="74963117abc18628" providerId="LiveId" clId="{F3A4BDEF-927A-4964-8DEC-DC26DFA9D289}" dt="2024-11-22T15:56:02.814" v="160" actId="20577"/>
          <ac:spMkLst>
            <pc:docMk/>
            <pc:sldMk cId="3137961450" sldId="291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5:01.222" v="145"/>
          <ac:spMkLst>
            <pc:docMk/>
            <pc:sldMk cId="3137961450" sldId="291"/>
            <ac:spMk id="6" creationId="{0B571E0A-7A00-C7D2-414C-72143364C96D}"/>
          </ac:spMkLst>
        </pc:spChg>
      </pc:sldChg>
      <pc:sldChg chg="addSp modSp mod ord">
        <pc:chgData name="Shambhu Kumar" userId="74963117abc18628" providerId="LiveId" clId="{F3A4BDEF-927A-4964-8DEC-DC26DFA9D289}" dt="2024-11-22T15:58:40.002" v="202" actId="20577"/>
        <pc:sldMkLst>
          <pc:docMk/>
          <pc:sldMk cId="1035884235" sldId="293"/>
        </pc:sldMkLst>
        <pc:spChg chg="mod">
          <ac:chgData name="Shambhu Kumar" userId="74963117abc18628" providerId="LiveId" clId="{F3A4BDEF-927A-4964-8DEC-DC26DFA9D289}" dt="2024-11-22T15:58:40.002" v="202" actId="20577"/>
          <ac:spMkLst>
            <pc:docMk/>
            <pc:sldMk cId="1035884235" sldId="293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8:21.523" v="194"/>
          <ac:spMkLst>
            <pc:docMk/>
            <pc:sldMk cId="1035884235" sldId="293"/>
            <ac:spMk id="6" creationId="{1210E18B-FB28-8D03-9EBB-22A30936BD3E}"/>
          </ac:spMkLst>
        </pc:spChg>
      </pc:sldChg>
      <pc:sldChg chg="addSp modSp mod ord">
        <pc:chgData name="Shambhu Kumar" userId="74963117abc18628" providerId="LiveId" clId="{F3A4BDEF-927A-4964-8DEC-DC26DFA9D289}" dt="2024-11-22T15:59:09.647" v="211" actId="20577"/>
        <pc:sldMkLst>
          <pc:docMk/>
          <pc:sldMk cId="1631588300" sldId="294"/>
        </pc:sldMkLst>
        <pc:spChg chg="mod">
          <ac:chgData name="Shambhu Kumar" userId="74963117abc18628" providerId="LiveId" clId="{F3A4BDEF-927A-4964-8DEC-DC26DFA9D289}" dt="2024-11-22T15:59:09.647" v="211" actId="20577"/>
          <ac:spMkLst>
            <pc:docMk/>
            <pc:sldMk cId="1631588300" sldId="294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8:49.554" v="203"/>
          <ac:spMkLst>
            <pc:docMk/>
            <pc:sldMk cId="1631588300" sldId="294"/>
            <ac:spMk id="6" creationId="{DED068FF-096D-E4B9-4936-694B040B1884}"/>
          </ac:spMkLst>
        </pc:spChg>
      </pc:sldChg>
      <pc:sldChg chg="addSp modSp mod">
        <pc:chgData name="Shambhu Kumar" userId="74963117abc18628" providerId="LiveId" clId="{F3A4BDEF-927A-4964-8DEC-DC26DFA9D289}" dt="2024-11-22T16:25:13.694" v="408" actId="20577"/>
        <pc:sldMkLst>
          <pc:docMk/>
          <pc:sldMk cId="1143264351" sldId="295"/>
        </pc:sldMkLst>
        <pc:spChg chg="mod">
          <ac:chgData name="Shambhu Kumar" userId="74963117abc18628" providerId="LiveId" clId="{F3A4BDEF-927A-4964-8DEC-DC26DFA9D289}" dt="2024-11-22T16:25:13.694" v="408" actId="20577"/>
          <ac:spMkLst>
            <pc:docMk/>
            <pc:sldMk cId="1143264351" sldId="295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5:11.006" v="404"/>
          <ac:spMkLst>
            <pc:docMk/>
            <pc:sldMk cId="1143264351" sldId="295"/>
            <ac:spMk id="6" creationId="{BFCC3329-8F10-8A7F-B5E8-2997041F4DD0}"/>
          </ac:spMkLst>
        </pc:spChg>
      </pc:sldChg>
      <pc:sldChg chg="addSp modSp mod">
        <pc:chgData name="Shambhu Kumar" userId="74963117abc18628" providerId="LiveId" clId="{F3A4BDEF-927A-4964-8DEC-DC26DFA9D289}" dt="2024-11-22T16:22:08.502" v="380" actId="20577"/>
        <pc:sldMkLst>
          <pc:docMk/>
          <pc:sldMk cId="71580609" sldId="297"/>
        </pc:sldMkLst>
        <pc:spChg chg="mod">
          <ac:chgData name="Shambhu Kumar" userId="74963117abc18628" providerId="LiveId" clId="{F3A4BDEF-927A-4964-8DEC-DC26DFA9D289}" dt="2024-11-22T16:22:08.502" v="380" actId="20577"/>
          <ac:spMkLst>
            <pc:docMk/>
            <pc:sldMk cId="71580609" sldId="297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1:21.858" v="348"/>
          <ac:spMkLst>
            <pc:docMk/>
            <pc:sldMk cId="71580609" sldId="297"/>
            <ac:spMk id="6" creationId="{FE42AFD6-CA23-8550-F479-AD723193604A}"/>
          </ac:spMkLst>
        </pc:spChg>
      </pc:sldChg>
      <pc:sldChg chg="addSp modSp mod">
        <pc:chgData name="Shambhu Kumar" userId="74963117abc18628" providerId="LiveId" clId="{F3A4BDEF-927A-4964-8DEC-DC26DFA9D289}" dt="2024-11-22T16:26:42.887" v="458" actId="20577"/>
        <pc:sldMkLst>
          <pc:docMk/>
          <pc:sldMk cId="931772280" sldId="308"/>
        </pc:sldMkLst>
        <pc:spChg chg="mod">
          <ac:chgData name="Shambhu Kumar" userId="74963117abc18628" providerId="LiveId" clId="{F3A4BDEF-927A-4964-8DEC-DC26DFA9D289}" dt="2024-11-22T16:26:42.887" v="458" actId="20577"/>
          <ac:spMkLst>
            <pc:docMk/>
            <pc:sldMk cId="931772280" sldId="308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6:40.389" v="453"/>
          <ac:spMkLst>
            <pc:docMk/>
            <pc:sldMk cId="931772280" sldId="308"/>
            <ac:spMk id="6" creationId="{78ACEC7E-0AD7-B703-A373-D311255D1870}"/>
          </ac:spMkLst>
        </pc:spChg>
      </pc:sldChg>
      <pc:sldChg chg="del">
        <pc:chgData name="Shambhu Kumar" userId="74963117abc18628" providerId="LiveId" clId="{F3A4BDEF-927A-4964-8DEC-DC26DFA9D289}" dt="2024-11-22T16:19:02.370" v="344" actId="2696"/>
        <pc:sldMkLst>
          <pc:docMk/>
          <pc:sldMk cId="1148317247" sldId="309"/>
        </pc:sldMkLst>
      </pc:sldChg>
      <pc:sldChg chg="addSp modSp mod">
        <pc:chgData name="Shambhu Kumar" userId="74963117abc18628" providerId="LiveId" clId="{F3A4BDEF-927A-4964-8DEC-DC26DFA9D289}" dt="2024-11-22T16:25:59.477" v="423" actId="20577"/>
        <pc:sldMkLst>
          <pc:docMk/>
          <pc:sldMk cId="3254867846" sldId="311"/>
        </pc:sldMkLst>
        <pc:spChg chg="mod">
          <ac:chgData name="Shambhu Kumar" userId="74963117abc18628" providerId="LiveId" clId="{F3A4BDEF-927A-4964-8DEC-DC26DFA9D289}" dt="2024-11-22T16:25:59.477" v="423" actId="20577"/>
          <ac:spMkLst>
            <pc:docMk/>
            <pc:sldMk cId="3254867846" sldId="311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5:56.188" v="418"/>
          <ac:spMkLst>
            <pc:docMk/>
            <pc:sldMk cId="3254867846" sldId="311"/>
            <ac:spMk id="6" creationId="{533F155C-6CE2-C21F-884B-3CB6986C88F9}"/>
          </ac:spMkLst>
        </pc:spChg>
      </pc:sldChg>
      <pc:sldChg chg="addSp modSp mod">
        <pc:chgData name="Shambhu Kumar" userId="74963117abc18628" providerId="LiveId" clId="{F3A4BDEF-927A-4964-8DEC-DC26DFA9D289}" dt="2024-11-22T16:26:05.330" v="428" actId="20577"/>
        <pc:sldMkLst>
          <pc:docMk/>
          <pc:sldMk cId="1733838905" sldId="312"/>
        </pc:sldMkLst>
        <pc:spChg chg="mod">
          <ac:chgData name="Shambhu Kumar" userId="74963117abc18628" providerId="LiveId" clId="{F3A4BDEF-927A-4964-8DEC-DC26DFA9D289}" dt="2024-11-22T16:26:05.330" v="428" actId="20577"/>
          <ac:spMkLst>
            <pc:docMk/>
            <pc:sldMk cId="1733838905" sldId="312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6:03.102" v="424"/>
          <ac:spMkLst>
            <pc:docMk/>
            <pc:sldMk cId="1733838905" sldId="312"/>
            <ac:spMk id="6" creationId="{45F4BE0C-4308-47CF-70C4-00AD3D3A6FDA}"/>
          </ac:spMkLst>
        </pc:spChg>
      </pc:sldChg>
      <pc:sldChg chg="addSp modSp mod">
        <pc:chgData name="Shambhu Kumar" userId="74963117abc18628" providerId="LiveId" clId="{F3A4BDEF-927A-4964-8DEC-DC26DFA9D289}" dt="2024-11-22T16:26:13.438" v="434" actId="20577"/>
        <pc:sldMkLst>
          <pc:docMk/>
          <pc:sldMk cId="2134506616" sldId="313"/>
        </pc:sldMkLst>
        <pc:spChg chg="mod">
          <ac:chgData name="Shambhu Kumar" userId="74963117abc18628" providerId="LiveId" clId="{F3A4BDEF-927A-4964-8DEC-DC26DFA9D289}" dt="2024-11-22T16:26:13.438" v="434" actId="20577"/>
          <ac:spMkLst>
            <pc:docMk/>
            <pc:sldMk cId="2134506616" sldId="313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6:10.941" v="429"/>
          <ac:spMkLst>
            <pc:docMk/>
            <pc:sldMk cId="2134506616" sldId="313"/>
            <ac:spMk id="6" creationId="{0B8C4CE0-8530-5B0B-8FA4-E7AF5E9FE385}"/>
          </ac:spMkLst>
        </pc:spChg>
      </pc:sldChg>
      <pc:sldChg chg="addSp modSp mod">
        <pc:chgData name="Shambhu Kumar" userId="74963117abc18628" providerId="LiveId" clId="{F3A4BDEF-927A-4964-8DEC-DC26DFA9D289}" dt="2024-11-22T16:26:18.868" v="440" actId="20577"/>
        <pc:sldMkLst>
          <pc:docMk/>
          <pc:sldMk cId="1066938992" sldId="314"/>
        </pc:sldMkLst>
        <pc:spChg chg="mod">
          <ac:chgData name="Shambhu Kumar" userId="74963117abc18628" providerId="LiveId" clId="{F3A4BDEF-927A-4964-8DEC-DC26DFA9D289}" dt="2024-11-22T16:26:18.868" v="440" actId="20577"/>
          <ac:spMkLst>
            <pc:docMk/>
            <pc:sldMk cId="1066938992" sldId="314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6:16.450" v="435"/>
          <ac:spMkLst>
            <pc:docMk/>
            <pc:sldMk cId="1066938992" sldId="314"/>
            <ac:spMk id="6" creationId="{D4B897BF-0984-51B7-CE38-E50E77DC4E86}"/>
          </ac:spMkLst>
        </pc:spChg>
      </pc:sldChg>
      <pc:sldChg chg="addSp modSp mod">
        <pc:chgData name="Shambhu Kumar" userId="74963117abc18628" providerId="LiveId" clId="{F3A4BDEF-927A-4964-8DEC-DC26DFA9D289}" dt="2024-11-22T16:26:26.758" v="446" actId="20577"/>
        <pc:sldMkLst>
          <pc:docMk/>
          <pc:sldMk cId="509800490" sldId="315"/>
        </pc:sldMkLst>
        <pc:spChg chg="mod">
          <ac:chgData name="Shambhu Kumar" userId="74963117abc18628" providerId="LiveId" clId="{F3A4BDEF-927A-4964-8DEC-DC26DFA9D289}" dt="2024-11-22T16:26:26.758" v="446" actId="20577"/>
          <ac:spMkLst>
            <pc:docMk/>
            <pc:sldMk cId="509800490" sldId="315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6:24.110" v="441"/>
          <ac:spMkLst>
            <pc:docMk/>
            <pc:sldMk cId="509800490" sldId="315"/>
            <ac:spMk id="6" creationId="{CD1FE877-1EAA-7305-17B2-AE0215DEF2C7}"/>
          </ac:spMkLst>
        </pc:spChg>
      </pc:sldChg>
      <pc:sldChg chg="addSp modSp mod">
        <pc:chgData name="Shambhu Kumar" userId="74963117abc18628" providerId="LiveId" clId="{F3A4BDEF-927A-4964-8DEC-DC26DFA9D289}" dt="2024-11-22T16:26:34.476" v="452" actId="20577"/>
        <pc:sldMkLst>
          <pc:docMk/>
          <pc:sldMk cId="2507636787" sldId="316"/>
        </pc:sldMkLst>
        <pc:spChg chg="mod">
          <ac:chgData name="Shambhu Kumar" userId="74963117abc18628" providerId="LiveId" clId="{F3A4BDEF-927A-4964-8DEC-DC26DFA9D289}" dt="2024-11-22T16:26:34.476" v="452" actId="20577"/>
          <ac:spMkLst>
            <pc:docMk/>
            <pc:sldMk cId="2507636787" sldId="316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6:32.279" v="447"/>
          <ac:spMkLst>
            <pc:docMk/>
            <pc:sldMk cId="2507636787" sldId="316"/>
            <ac:spMk id="6" creationId="{8E648D8E-CA55-9265-4609-E41DC5EB033C}"/>
          </ac:spMkLst>
        </pc:spChg>
      </pc:sldChg>
      <pc:sldChg chg="addSp modSp mod">
        <pc:chgData name="Shambhu Kumar" userId="74963117abc18628" providerId="LiveId" clId="{F3A4BDEF-927A-4964-8DEC-DC26DFA9D289}" dt="2024-11-22T16:26:58.438" v="465" actId="20577"/>
        <pc:sldMkLst>
          <pc:docMk/>
          <pc:sldMk cId="2948610893" sldId="317"/>
        </pc:sldMkLst>
        <pc:spChg chg="mod">
          <ac:chgData name="Shambhu Kumar" userId="74963117abc18628" providerId="LiveId" clId="{F3A4BDEF-927A-4964-8DEC-DC26DFA9D289}" dt="2024-11-22T16:26:58.438" v="465" actId="20577"/>
          <ac:spMkLst>
            <pc:docMk/>
            <pc:sldMk cId="2948610893" sldId="317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6:55.889" v="460" actId="1076"/>
          <ac:spMkLst>
            <pc:docMk/>
            <pc:sldMk cId="2948610893" sldId="317"/>
            <ac:spMk id="6" creationId="{C688C765-CFC7-F1B9-BFA2-C1100B215A9E}"/>
          </ac:spMkLst>
        </pc:spChg>
      </pc:sldChg>
      <pc:sldChg chg="addSp modSp mod">
        <pc:chgData name="Shambhu Kumar" userId="74963117abc18628" providerId="LiveId" clId="{F3A4BDEF-927A-4964-8DEC-DC26DFA9D289}" dt="2024-11-22T16:27:14.390" v="472" actId="1076"/>
        <pc:sldMkLst>
          <pc:docMk/>
          <pc:sldMk cId="682997166" sldId="318"/>
        </pc:sldMkLst>
        <pc:spChg chg="mod">
          <ac:chgData name="Shambhu Kumar" userId="74963117abc18628" providerId="LiveId" clId="{F3A4BDEF-927A-4964-8DEC-DC26DFA9D289}" dt="2024-11-22T16:27:08.317" v="470" actId="20577"/>
          <ac:spMkLst>
            <pc:docMk/>
            <pc:sldMk cId="682997166" sldId="318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7:14.390" v="472" actId="1076"/>
          <ac:spMkLst>
            <pc:docMk/>
            <pc:sldMk cId="682997166" sldId="318"/>
            <ac:spMk id="6" creationId="{C432DBFD-DDB0-AD94-1622-A4D09405144E}"/>
          </ac:spMkLst>
        </pc:spChg>
      </pc:sldChg>
      <pc:sldChg chg="addSp modSp mod">
        <pc:chgData name="Shambhu Kumar" userId="74963117abc18628" providerId="LiveId" clId="{F3A4BDEF-927A-4964-8DEC-DC26DFA9D289}" dt="2024-11-22T16:27:42.320" v="480"/>
        <pc:sldMkLst>
          <pc:docMk/>
          <pc:sldMk cId="25925924" sldId="319"/>
        </pc:sldMkLst>
        <pc:spChg chg="mod">
          <ac:chgData name="Shambhu Kumar" userId="74963117abc18628" providerId="LiveId" clId="{F3A4BDEF-927A-4964-8DEC-DC26DFA9D289}" dt="2024-11-22T16:27:40.246" v="479" actId="20577"/>
          <ac:spMkLst>
            <pc:docMk/>
            <pc:sldMk cId="25925924" sldId="319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7:32.108" v="473"/>
          <ac:spMkLst>
            <pc:docMk/>
            <pc:sldMk cId="25925924" sldId="319"/>
            <ac:spMk id="6" creationId="{E9CFA7F0-4AE9-864E-A6C6-5E14E6EF46D3}"/>
          </ac:spMkLst>
        </pc:spChg>
        <pc:spChg chg="add mod">
          <ac:chgData name="Shambhu Kumar" userId="74963117abc18628" providerId="LiveId" clId="{F3A4BDEF-927A-4964-8DEC-DC26DFA9D289}" dt="2024-11-22T16:27:42.320" v="480"/>
          <ac:spMkLst>
            <pc:docMk/>
            <pc:sldMk cId="25925924" sldId="319"/>
            <ac:spMk id="7" creationId="{A58E21B5-18E8-65D8-D3AF-00DACA93FAF2}"/>
          </ac:spMkLst>
        </pc:spChg>
      </pc:sldChg>
      <pc:sldChg chg="addSp modSp mod">
        <pc:chgData name="Shambhu Kumar" userId="74963117abc18628" providerId="LiveId" clId="{F3A4BDEF-927A-4964-8DEC-DC26DFA9D289}" dt="2024-11-22T16:29:09.704" v="524" actId="20577"/>
        <pc:sldMkLst>
          <pc:docMk/>
          <pc:sldMk cId="3147703011" sldId="320"/>
        </pc:sldMkLst>
        <pc:spChg chg="mod">
          <ac:chgData name="Shambhu Kumar" userId="74963117abc18628" providerId="LiveId" clId="{F3A4BDEF-927A-4964-8DEC-DC26DFA9D289}" dt="2024-11-22T16:29:09.704" v="524" actId="20577"/>
          <ac:spMkLst>
            <pc:docMk/>
            <pc:sldMk cId="3147703011" sldId="320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8:40.890" v="506"/>
          <ac:spMkLst>
            <pc:docMk/>
            <pc:sldMk cId="3147703011" sldId="320"/>
            <ac:spMk id="6" creationId="{5E583CE0-7DBE-20FC-0FBC-E8ECCC4D1A06}"/>
          </ac:spMkLst>
        </pc:spChg>
      </pc:sldChg>
      <pc:sldChg chg="addSp modSp mod">
        <pc:chgData name="Shambhu Kumar" userId="74963117abc18628" providerId="LiveId" clId="{F3A4BDEF-927A-4964-8DEC-DC26DFA9D289}" dt="2024-11-22T16:28:18.015" v="499"/>
        <pc:sldMkLst>
          <pc:docMk/>
          <pc:sldMk cId="1664660429" sldId="321"/>
        </pc:sldMkLst>
        <pc:spChg chg="mod">
          <ac:chgData name="Shambhu Kumar" userId="74963117abc18628" providerId="LiveId" clId="{F3A4BDEF-927A-4964-8DEC-DC26DFA9D289}" dt="2024-11-22T16:28:16.561" v="498" actId="20577"/>
          <ac:spMkLst>
            <pc:docMk/>
            <pc:sldMk cId="1664660429" sldId="321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8:13.145" v="497" actId="20577"/>
          <ac:spMkLst>
            <pc:docMk/>
            <pc:sldMk cId="1664660429" sldId="321"/>
            <ac:spMk id="6" creationId="{CC72BF65-323B-99CB-6656-DD8006B02FC9}"/>
          </ac:spMkLst>
        </pc:spChg>
        <pc:spChg chg="add mod">
          <ac:chgData name="Shambhu Kumar" userId="74963117abc18628" providerId="LiveId" clId="{F3A4BDEF-927A-4964-8DEC-DC26DFA9D289}" dt="2024-11-22T16:28:18.015" v="499"/>
          <ac:spMkLst>
            <pc:docMk/>
            <pc:sldMk cId="1664660429" sldId="321"/>
            <ac:spMk id="7" creationId="{589D663B-4915-09B5-1740-4F5D4FCD16C3}"/>
          </ac:spMkLst>
        </pc:spChg>
      </pc:sldChg>
      <pc:sldChg chg="addSp modSp mod">
        <pc:chgData name="Shambhu Kumar" userId="74963117abc18628" providerId="LiveId" clId="{F3A4BDEF-927A-4964-8DEC-DC26DFA9D289}" dt="2024-11-22T16:27:53.917" v="489" actId="20577"/>
        <pc:sldMkLst>
          <pc:docMk/>
          <pc:sldMk cId="3521732225" sldId="322"/>
        </pc:sldMkLst>
        <pc:spChg chg="mod">
          <ac:chgData name="Shambhu Kumar" userId="74963117abc18628" providerId="LiveId" clId="{F3A4BDEF-927A-4964-8DEC-DC26DFA9D289}" dt="2024-11-22T16:27:53.917" v="489" actId="20577"/>
          <ac:spMkLst>
            <pc:docMk/>
            <pc:sldMk cId="3521732225" sldId="322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7:51.850" v="488"/>
          <ac:spMkLst>
            <pc:docMk/>
            <pc:sldMk cId="3521732225" sldId="322"/>
            <ac:spMk id="6" creationId="{F1268BF3-B3F2-8D3D-2901-F68E59F32CA1}"/>
          </ac:spMkLst>
        </pc:spChg>
      </pc:sldChg>
      <pc:sldChg chg="addSp modSp mod">
        <pc:chgData name="Shambhu Kumar" userId="74963117abc18628" providerId="LiveId" clId="{F3A4BDEF-927A-4964-8DEC-DC26DFA9D289}" dt="2024-11-22T16:14:46.688" v="332" actId="20577"/>
        <pc:sldMkLst>
          <pc:docMk/>
          <pc:sldMk cId="1682038175" sldId="323"/>
        </pc:sldMkLst>
        <pc:spChg chg="mod">
          <ac:chgData name="Shambhu Kumar" userId="74963117abc18628" providerId="LiveId" clId="{F3A4BDEF-927A-4964-8DEC-DC26DFA9D289}" dt="2024-11-22T16:14:46.688" v="332" actId="20577"/>
          <ac:spMkLst>
            <pc:docMk/>
            <pc:sldMk cId="1682038175" sldId="323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14:44.044" v="329"/>
          <ac:spMkLst>
            <pc:docMk/>
            <pc:sldMk cId="1682038175" sldId="323"/>
            <ac:spMk id="6" creationId="{8F44906A-7F38-4E03-9493-E90CF40EE5B1}"/>
          </ac:spMkLst>
        </pc:spChg>
      </pc:sldChg>
      <pc:sldChg chg="modSp del mod">
        <pc:chgData name="Shambhu Kumar" userId="74963117abc18628" providerId="LiveId" clId="{F3A4BDEF-927A-4964-8DEC-DC26DFA9D289}" dt="2024-11-22T16:16:44.525" v="336" actId="2696"/>
        <pc:sldMkLst>
          <pc:docMk/>
          <pc:sldMk cId="3907647406" sldId="324"/>
        </pc:sldMkLst>
        <pc:spChg chg="mod">
          <ac:chgData name="Shambhu Kumar" userId="74963117abc18628" providerId="LiveId" clId="{F3A4BDEF-927A-4964-8DEC-DC26DFA9D289}" dt="2024-11-22T16:14:52.580" v="335" actId="20577"/>
          <ac:spMkLst>
            <pc:docMk/>
            <pc:sldMk cId="3907647406" sldId="324"/>
            <ac:spMk id="3" creationId="{00000000-0000-0000-0000-000000000000}"/>
          </ac:spMkLst>
        </pc:spChg>
      </pc:sldChg>
      <pc:sldChg chg="addSp delSp modSp mod">
        <pc:chgData name="Shambhu Kumar" userId="74963117abc18628" providerId="LiveId" clId="{F3A4BDEF-927A-4964-8DEC-DC26DFA9D289}" dt="2024-11-22T16:17:52.716" v="343" actId="20577"/>
        <pc:sldMkLst>
          <pc:docMk/>
          <pc:sldMk cId="2443531231" sldId="325"/>
        </pc:sldMkLst>
        <pc:spChg chg="mod">
          <ac:chgData name="Shambhu Kumar" userId="74963117abc18628" providerId="LiveId" clId="{F3A4BDEF-927A-4964-8DEC-DC26DFA9D289}" dt="2024-11-22T16:17:52.716" v="343" actId="20577"/>
          <ac:spMkLst>
            <pc:docMk/>
            <pc:sldMk cId="2443531231" sldId="325"/>
            <ac:spMk id="3" creationId="{00000000-0000-0000-0000-000000000000}"/>
          </ac:spMkLst>
        </pc:spChg>
        <pc:spChg chg="add del">
          <ac:chgData name="Shambhu Kumar" userId="74963117abc18628" providerId="LiveId" clId="{F3A4BDEF-927A-4964-8DEC-DC26DFA9D289}" dt="2024-11-22T16:17:40.266" v="338" actId="22"/>
          <ac:spMkLst>
            <pc:docMk/>
            <pc:sldMk cId="2443531231" sldId="325"/>
            <ac:spMk id="7" creationId="{3CDB70C5-C22F-E6E5-4DF1-37B87DC98425}"/>
          </ac:spMkLst>
        </pc:spChg>
        <pc:spChg chg="add mod">
          <ac:chgData name="Shambhu Kumar" userId="74963117abc18628" providerId="LiveId" clId="{F3A4BDEF-927A-4964-8DEC-DC26DFA9D289}" dt="2024-11-22T16:17:47.689" v="339"/>
          <ac:spMkLst>
            <pc:docMk/>
            <pc:sldMk cId="2443531231" sldId="325"/>
            <ac:spMk id="8" creationId="{F8A88746-A097-E6C8-0834-F623D3B2FC40}"/>
          </ac:spMkLst>
        </pc:spChg>
      </pc:sldChg>
      <pc:sldChg chg="addSp modSp mod">
        <pc:chgData name="Shambhu Kumar" userId="74963117abc18628" providerId="LiveId" clId="{F3A4BDEF-927A-4964-8DEC-DC26DFA9D289}" dt="2024-11-22T16:21:07.964" v="347" actId="20577"/>
        <pc:sldMkLst>
          <pc:docMk/>
          <pc:sldMk cId="3995849665" sldId="327"/>
        </pc:sldMkLst>
        <pc:spChg chg="mod">
          <ac:chgData name="Shambhu Kumar" userId="74963117abc18628" providerId="LiveId" clId="{F3A4BDEF-927A-4964-8DEC-DC26DFA9D289}" dt="2024-11-22T16:21:07.964" v="347" actId="20577"/>
          <ac:spMkLst>
            <pc:docMk/>
            <pc:sldMk cId="3995849665" sldId="327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1:05.243" v="345"/>
          <ac:spMkLst>
            <pc:docMk/>
            <pc:sldMk cId="3995849665" sldId="327"/>
            <ac:spMk id="6" creationId="{F625BE0E-28A4-32F0-177A-354F19FC28F3}"/>
          </ac:spMkLst>
        </pc:spChg>
      </pc:sldChg>
      <pc:sldChg chg="addSp modSp mod ord">
        <pc:chgData name="Shambhu Kumar" userId="74963117abc18628" providerId="LiveId" clId="{F3A4BDEF-927A-4964-8DEC-DC26DFA9D289}" dt="2024-11-22T15:50:42.468" v="55" actId="20577"/>
        <pc:sldMkLst>
          <pc:docMk/>
          <pc:sldMk cId="669894651" sldId="328"/>
        </pc:sldMkLst>
        <pc:spChg chg="mod">
          <ac:chgData name="Shambhu Kumar" userId="74963117abc18628" providerId="LiveId" clId="{F3A4BDEF-927A-4964-8DEC-DC26DFA9D289}" dt="2024-11-22T15:50:42.468" v="55" actId="20577"/>
          <ac:spMkLst>
            <pc:docMk/>
            <pc:sldMk cId="669894651" sldId="328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0:37.413" v="50"/>
          <ac:spMkLst>
            <pc:docMk/>
            <pc:sldMk cId="669894651" sldId="328"/>
            <ac:spMk id="6" creationId="{C7E26528-E76A-F6C7-6776-800F571551E2}"/>
          </ac:spMkLst>
        </pc:spChg>
      </pc:sldChg>
      <pc:sldChg chg="addSp modSp mod">
        <pc:chgData name="Shambhu Kumar" userId="74963117abc18628" providerId="LiveId" clId="{F3A4BDEF-927A-4964-8DEC-DC26DFA9D289}" dt="2024-11-22T16:23:11.910" v="386" actId="20577"/>
        <pc:sldMkLst>
          <pc:docMk/>
          <pc:sldMk cId="2273223527" sldId="329"/>
        </pc:sldMkLst>
        <pc:spChg chg="mod">
          <ac:chgData name="Shambhu Kumar" userId="74963117abc18628" providerId="LiveId" clId="{F3A4BDEF-927A-4964-8DEC-DC26DFA9D289}" dt="2024-11-22T16:23:11.910" v="386" actId="20577"/>
          <ac:spMkLst>
            <pc:docMk/>
            <pc:sldMk cId="2273223527" sldId="329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3:09.112" v="382" actId="1076"/>
          <ac:spMkLst>
            <pc:docMk/>
            <pc:sldMk cId="2273223527" sldId="329"/>
            <ac:spMk id="6" creationId="{20ECDEB4-FBA0-A791-B1BA-090019369629}"/>
          </ac:spMkLst>
        </pc:spChg>
      </pc:sldChg>
      <pc:sldChg chg="addSp modSp mod ord">
        <pc:chgData name="Shambhu Kumar" userId="74963117abc18628" providerId="LiveId" clId="{F3A4BDEF-927A-4964-8DEC-DC26DFA9D289}" dt="2024-11-25T05:58:10.526" v="662" actId="14100"/>
        <pc:sldMkLst>
          <pc:docMk/>
          <pc:sldMk cId="1980245142" sldId="330"/>
        </pc:sldMkLst>
        <pc:spChg chg="mod">
          <ac:chgData name="Shambhu Kumar" userId="74963117abc18628" providerId="LiveId" clId="{F3A4BDEF-927A-4964-8DEC-DC26DFA9D289}" dt="2024-11-22T15:51:26.490" v="73" actId="20577"/>
          <ac:spMkLst>
            <pc:docMk/>
            <pc:sldMk cId="1980245142" sldId="330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5T05:58:10.526" v="662" actId="14100"/>
          <ac:spMkLst>
            <pc:docMk/>
            <pc:sldMk cId="1980245142" sldId="330"/>
            <ac:spMk id="6" creationId="{C36C2250-1F6B-18BA-75BE-F00F68C821F3}"/>
          </ac:spMkLst>
        </pc:spChg>
      </pc:sldChg>
      <pc:sldChg chg="addSp modSp mod ord">
        <pc:chgData name="Shambhu Kumar" userId="74963117abc18628" providerId="LiveId" clId="{F3A4BDEF-927A-4964-8DEC-DC26DFA9D289}" dt="2024-11-22T15:54:54.350" v="144" actId="20577"/>
        <pc:sldMkLst>
          <pc:docMk/>
          <pc:sldMk cId="3967749804" sldId="331"/>
        </pc:sldMkLst>
        <pc:spChg chg="mod">
          <ac:chgData name="Shambhu Kumar" userId="74963117abc18628" providerId="LiveId" clId="{F3A4BDEF-927A-4964-8DEC-DC26DFA9D289}" dt="2024-11-22T15:54:54.350" v="144" actId="20577"/>
          <ac:spMkLst>
            <pc:docMk/>
            <pc:sldMk cId="3967749804" sldId="331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4:44.524" v="139" actId="14100"/>
          <ac:spMkLst>
            <pc:docMk/>
            <pc:sldMk cId="3967749804" sldId="331"/>
            <ac:spMk id="6" creationId="{97251E02-CB16-A55D-20BF-FD5F118C982D}"/>
          </ac:spMkLst>
        </pc:spChg>
      </pc:sldChg>
      <pc:sldChg chg="addSp modSp mod ord">
        <pc:chgData name="Shambhu Kumar" userId="74963117abc18628" providerId="LiveId" clId="{F3A4BDEF-927A-4964-8DEC-DC26DFA9D289}" dt="2024-11-22T15:51:09.942" v="67" actId="20577"/>
        <pc:sldMkLst>
          <pc:docMk/>
          <pc:sldMk cId="809921602" sldId="332"/>
        </pc:sldMkLst>
        <pc:spChg chg="mod">
          <ac:chgData name="Shambhu Kumar" userId="74963117abc18628" providerId="LiveId" clId="{F3A4BDEF-927A-4964-8DEC-DC26DFA9D289}" dt="2024-11-22T15:51:09.942" v="67" actId="20577"/>
          <ac:spMkLst>
            <pc:docMk/>
            <pc:sldMk cId="809921602" sldId="332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1:05.618" v="66"/>
          <ac:spMkLst>
            <pc:docMk/>
            <pc:sldMk cId="809921602" sldId="332"/>
            <ac:spMk id="6" creationId="{CBAF41B1-167D-9975-F338-EA8282433CF1}"/>
          </ac:spMkLst>
        </pc:spChg>
      </pc:sldChg>
      <pc:sldChg chg="addSp modSp mod">
        <pc:chgData name="Shambhu Kumar" userId="74963117abc18628" providerId="LiveId" clId="{F3A4BDEF-927A-4964-8DEC-DC26DFA9D289}" dt="2024-11-22T16:23:33.052" v="393" actId="20577"/>
        <pc:sldMkLst>
          <pc:docMk/>
          <pc:sldMk cId="2693876845" sldId="333"/>
        </pc:sldMkLst>
        <pc:spChg chg="mod">
          <ac:chgData name="Shambhu Kumar" userId="74963117abc18628" providerId="LiveId" clId="{F3A4BDEF-927A-4964-8DEC-DC26DFA9D289}" dt="2024-11-22T16:23:33.052" v="393" actId="20577"/>
          <ac:spMkLst>
            <pc:docMk/>
            <pc:sldMk cId="2693876845" sldId="333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3:29.756" v="388" actId="1076"/>
          <ac:spMkLst>
            <pc:docMk/>
            <pc:sldMk cId="2693876845" sldId="333"/>
            <ac:spMk id="6" creationId="{91D772E3-0812-934B-CE85-6A956B08DEBF}"/>
          </ac:spMkLst>
        </pc:spChg>
      </pc:sldChg>
      <pc:sldChg chg="addSp modSp mod ord">
        <pc:chgData name="Shambhu Kumar" userId="74963117abc18628" providerId="LiveId" clId="{F3A4BDEF-927A-4964-8DEC-DC26DFA9D289}" dt="2024-11-22T15:56:52.761" v="171" actId="20577"/>
        <pc:sldMkLst>
          <pc:docMk/>
          <pc:sldMk cId="1007903986" sldId="334"/>
        </pc:sldMkLst>
        <pc:spChg chg="mod">
          <ac:chgData name="Shambhu Kumar" userId="74963117abc18628" providerId="LiveId" clId="{F3A4BDEF-927A-4964-8DEC-DC26DFA9D289}" dt="2024-11-22T15:56:52.761" v="171" actId="20577"/>
          <ac:spMkLst>
            <pc:docMk/>
            <pc:sldMk cId="1007903986" sldId="334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5:56:49.460" v="166"/>
          <ac:spMkLst>
            <pc:docMk/>
            <pc:sldMk cId="1007903986" sldId="334"/>
            <ac:spMk id="6" creationId="{F6AE1C6B-280F-2056-39C2-941B0FC404A3}"/>
          </ac:spMkLst>
        </pc:spChg>
      </pc:sldChg>
      <pc:sldChg chg="addSp modSp mod">
        <pc:chgData name="Shambhu Kumar" userId="74963117abc18628" providerId="LiveId" clId="{F3A4BDEF-927A-4964-8DEC-DC26DFA9D289}" dt="2024-11-22T16:24:14.546" v="398" actId="20577"/>
        <pc:sldMkLst>
          <pc:docMk/>
          <pc:sldMk cId="2904563718" sldId="335"/>
        </pc:sldMkLst>
        <pc:spChg chg="mod">
          <ac:chgData name="Shambhu Kumar" userId="74963117abc18628" providerId="LiveId" clId="{F3A4BDEF-927A-4964-8DEC-DC26DFA9D289}" dt="2024-11-22T16:24:14.546" v="398" actId="20577"/>
          <ac:spMkLst>
            <pc:docMk/>
            <pc:sldMk cId="2904563718" sldId="335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4:11.416" v="394"/>
          <ac:spMkLst>
            <pc:docMk/>
            <pc:sldMk cId="2904563718" sldId="335"/>
            <ac:spMk id="6" creationId="{11DACFCF-9AB8-9CDC-B04F-F12B83982FAC}"/>
          </ac:spMkLst>
        </pc:spChg>
      </pc:sldChg>
      <pc:sldChg chg="addSp modSp mod">
        <pc:chgData name="Shambhu Kumar" userId="74963117abc18628" providerId="LiveId" clId="{F3A4BDEF-927A-4964-8DEC-DC26DFA9D289}" dt="2024-11-22T16:24:42.230" v="403" actId="20577"/>
        <pc:sldMkLst>
          <pc:docMk/>
          <pc:sldMk cId="3920450622" sldId="336"/>
        </pc:sldMkLst>
        <pc:spChg chg="mod">
          <ac:chgData name="Shambhu Kumar" userId="74963117abc18628" providerId="LiveId" clId="{F3A4BDEF-927A-4964-8DEC-DC26DFA9D289}" dt="2024-11-22T16:24:42.230" v="403" actId="20577"/>
          <ac:spMkLst>
            <pc:docMk/>
            <pc:sldMk cId="3920450622" sldId="336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4:38.950" v="399"/>
          <ac:spMkLst>
            <pc:docMk/>
            <pc:sldMk cId="3920450622" sldId="336"/>
            <ac:spMk id="6" creationId="{CABA71B9-598B-821B-3C22-9D0A7E52AC3B}"/>
          </ac:spMkLst>
        </pc:spChg>
      </pc:sldChg>
      <pc:sldChg chg="addSp modSp mod">
        <pc:chgData name="Shambhu Kumar" userId="74963117abc18628" providerId="LiveId" clId="{F3A4BDEF-927A-4964-8DEC-DC26DFA9D289}" dt="2024-11-22T16:25:46.425" v="417" actId="20577"/>
        <pc:sldMkLst>
          <pc:docMk/>
          <pc:sldMk cId="904441804" sldId="337"/>
        </pc:sldMkLst>
        <pc:spChg chg="mod">
          <ac:chgData name="Shambhu Kumar" userId="74963117abc18628" providerId="LiveId" clId="{F3A4BDEF-927A-4964-8DEC-DC26DFA9D289}" dt="2024-11-22T16:25:46.425" v="417" actId="20577"/>
          <ac:spMkLst>
            <pc:docMk/>
            <pc:sldMk cId="904441804" sldId="337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5:24.614" v="409"/>
          <ac:spMkLst>
            <pc:docMk/>
            <pc:sldMk cId="904441804" sldId="337"/>
            <ac:spMk id="6" creationId="{EA2BFD20-8736-D0FA-8612-24461878F256}"/>
          </ac:spMkLst>
        </pc:spChg>
      </pc:sldChg>
      <pc:sldChg chg="addSp modSp mod">
        <pc:chgData name="Shambhu Kumar" userId="74963117abc18628" providerId="LiveId" clId="{F3A4BDEF-927A-4964-8DEC-DC26DFA9D289}" dt="2024-11-22T16:29:24.546" v="533"/>
        <pc:sldMkLst>
          <pc:docMk/>
          <pc:sldMk cId="3881404734" sldId="338"/>
        </pc:sldMkLst>
        <pc:spChg chg="mod">
          <ac:chgData name="Shambhu Kumar" userId="74963117abc18628" providerId="LiveId" clId="{F3A4BDEF-927A-4964-8DEC-DC26DFA9D289}" dt="2024-11-22T16:29:23.398" v="532" actId="20577"/>
          <ac:spMkLst>
            <pc:docMk/>
            <pc:sldMk cId="3881404734" sldId="338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9:24.546" v="533"/>
          <ac:spMkLst>
            <pc:docMk/>
            <pc:sldMk cId="3881404734" sldId="338"/>
            <ac:spMk id="6" creationId="{C9B0BE1B-5338-C2EC-7414-346D75A0B411}"/>
          </ac:spMkLst>
        </pc:spChg>
      </pc:sldChg>
      <pc:sldChg chg="addSp modSp mod">
        <pc:chgData name="Shambhu Kumar" userId="74963117abc18628" providerId="LiveId" clId="{F3A4BDEF-927A-4964-8DEC-DC26DFA9D289}" dt="2024-11-22T16:29:36.320" v="541"/>
        <pc:sldMkLst>
          <pc:docMk/>
          <pc:sldMk cId="4288149856" sldId="339"/>
        </pc:sldMkLst>
        <pc:spChg chg="mod">
          <ac:chgData name="Shambhu Kumar" userId="74963117abc18628" providerId="LiveId" clId="{F3A4BDEF-927A-4964-8DEC-DC26DFA9D289}" dt="2024-11-22T16:29:35.483" v="540" actId="20577"/>
          <ac:spMkLst>
            <pc:docMk/>
            <pc:sldMk cId="4288149856" sldId="339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9:36.320" v="541"/>
          <ac:spMkLst>
            <pc:docMk/>
            <pc:sldMk cId="4288149856" sldId="339"/>
            <ac:spMk id="6" creationId="{2F6BE9A3-0B7C-EA30-4668-9DCE5AFBDB91}"/>
          </ac:spMkLst>
        </pc:spChg>
      </pc:sldChg>
      <pc:sldChg chg="addSp modSp mod">
        <pc:chgData name="Shambhu Kumar" userId="74963117abc18628" providerId="LiveId" clId="{F3A4BDEF-927A-4964-8DEC-DC26DFA9D289}" dt="2024-11-22T16:29:49.665" v="550"/>
        <pc:sldMkLst>
          <pc:docMk/>
          <pc:sldMk cId="3898570220" sldId="340"/>
        </pc:sldMkLst>
        <pc:spChg chg="mod">
          <ac:chgData name="Shambhu Kumar" userId="74963117abc18628" providerId="LiveId" clId="{F3A4BDEF-927A-4964-8DEC-DC26DFA9D289}" dt="2024-11-22T16:29:48.955" v="549" actId="20577"/>
          <ac:spMkLst>
            <pc:docMk/>
            <pc:sldMk cId="3898570220" sldId="340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9:49.665" v="550"/>
          <ac:spMkLst>
            <pc:docMk/>
            <pc:sldMk cId="3898570220" sldId="340"/>
            <ac:spMk id="6" creationId="{18B5F082-4542-20EC-6889-22ACA0C4EA3B}"/>
          </ac:spMkLst>
        </pc:spChg>
      </pc:sldChg>
      <pc:sldChg chg="addSp modSp mod">
        <pc:chgData name="Shambhu Kumar" userId="74963117abc18628" providerId="LiveId" clId="{F3A4BDEF-927A-4964-8DEC-DC26DFA9D289}" dt="2024-11-22T16:29:59.861" v="557"/>
        <pc:sldMkLst>
          <pc:docMk/>
          <pc:sldMk cId="3632977122" sldId="341"/>
        </pc:sldMkLst>
        <pc:spChg chg="mod">
          <ac:chgData name="Shambhu Kumar" userId="74963117abc18628" providerId="LiveId" clId="{F3A4BDEF-927A-4964-8DEC-DC26DFA9D289}" dt="2024-11-22T16:29:57.900" v="556" actId="20577"/>
          <ac:spMkLst>
            <pc:docMk/>
            <pc:sldMk cId="3632977122" sldId="341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29:59.861" v="557"/>
          <ac:spMkLst>
            <pc:docMk/>
            <pc:sldMk cId="3632977122" sldId="341"/>
            <ac:spMk id="6" creationId="{CA0AA2EC-EAD2-2771-28E3-DA89733E42BC}"/>
          </ac:spMkLst>
        </pc:spChg>
      </pc:sldChg>
      <pc:sldChg chg="addSp modSp mod">
        <pc:chgData name="Shambhu Kumar" userId="74963117abc18628" providerId="LiveId" clId="{F3A4BDEF-927A-4964-8DEC-DC26DFA9D289}" dt="2024-11-22T16:30:08.832" v="564"/>
        <pc:sldMkLst>
          <pc:docMk/>
          <pc:sldMk cId="3744660890" sldId="342"/>
        </pc:sldMkLst>
        <pc:spChg chg="mod">
          <ac:chgData name="Shambhu Kumar" userId="74963117abc18628" providerId="LiveId" clId="{F3A4BDEF-927A-4964-8DEC-DC26DFA9D289}" dt="2024-11-22T16:30:06.229" v="563" actId="20577"/>
          <ac:spMkLst>
            <pc:docMk/>
            <pc:sldMk cId="3744660890" sldId="342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30:08.832" v="564"/>
          <ac:spMkLst>
            <pc:docMk/>
            <pc:sldMk cId="3744660890" sldId="342"/>
            <ac:spMk id="6" creationId="{84EA9B3F-BB1F-066C-F40C-2830CCEFE7E7}"/>
          </ac:spMkLst>
        </pc:spChg>
      </pc:sldChg>
      <pc:sldChg chg="addSp modSp mod">
        <pc:chgData name="Shambhu Kumar" userId="74963117abc18628" providerId="LiveId" clId="{F3A4BDEF-927A-4964-8DEC-DC26DFA9D289}" dt="2024-11-22T16:30:17.074" v="572"/>
        <pc:sldMkLst>
          <pc:docMk/>
          <pc:sldMk cId="2854857473" sldId="343"/>
        </pc:sldMkLst>
        <pc:spChg chg="mod">
          <ac:chgData name="Shambhu Kumar" userId="74963117abc18628" providerId="LiveId" clId="{F3A4BDEF-927A-4964-8DEC-DC26DFA9D289}" dt="2024-11-22T16:30:15.366" v="571" actId="20577"/>
          <ac:spMkLst>
            <pc:docMk/>
            <pc:sldMk cId="2854857473" sldId="343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30:17.074" v="572"/>
          <ac:spMkLst>
            <pc:docMk/>
            <pc:sldMk cId="2854857473" sldId="343"/>
            <ac:spMk id="6" creationId="{5AC69910-8FA9-67EB-8BEF-A07F0ED42666}"/>
          </ac:spMkLst>
        </pc:spChg>
      </pc:sldChg>
      <pc:sldChg chg="addSp modSp mod">
        <pc:chgData name="Shambhu Kumar" userId="74963117abc18628" providerId="LiveId" clId="{F3A4BDEF-927A-4964-8DEC-DC26DFA9D289}" dt="2024-11-22T16:30:25.917" v="579"/>
        <pc:sldMkLst>
          <pc:docMk/>
          <pc:sldMk cId="2937758927" sldId="344"/>
        </pc:sldMkLst>
        <pc:spChg chg="mod">
          <ac:chgData name="Shambhu Kumar" userId="74963117abc18628" providerId="LiveId" clId="{F3A4BDEF-927A-4964-8DEC-DC26DFA9D289}" dt="2024-11-22T16:30:24.388" v="578" actId="20577"/>
          <ac:spMkLst>
            <pc:docMk/>
            <pc:sldMk cId="2937758927" sldId="344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30:25.917" v="579"/>
          <ac:spMkLst>
            <pc:docMk/>
            <pc:sldMk cId="2937758927" sldId="344"/>
            <ac:spMk id="6" creationId="{9968D840-D60E-A384-7C18-AAE126EF922E}"/>
          </ac:spMkLst>
        </pc:spChg>
      </pc:sldChg>
      <pc:sldChg chg="addSp modSp mod">
        <pc:chgData name="Shambhu Kumar" userId="74963117abc18628" providerId="LiveId" clId="{F3A4BDEF-927A-4964-8DEC-DC26DFA9D289}" dt="2024-11-22T16:30:56.309" v="588" actId="20577"/>
        <pc:sldMkLst>
          <pc:docMk/>
          <pc:sldMk cId="1510494933" sldId="345"/>
        </pc:sldMkLst>
        <pc:spChg chg="mod">
          <ac:chgData name="Shambhu Kumar" userId="74963117abc18628" providerId="LiveId" clId="{F3A4BDEF-927A-4964-8DEC-DC26DFA9D289}" dt="2024-11-22T16:30:56.309" v="588" actId="20577"/>
          <ac:spMkLst>
            <pc:docMk/>
            <pc:sldMk cId="1510494933" sldId="345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30:53.037" v="584"/>
          <ac:spMkLst>
            <pc:docMk/>
            <pc:sldMk cId="1510494933" sldId="345"/>
            <ac:spMk id="6" creationId="{26D442F2-D6D9-614D-5E75-7E0DAD100B5D}"/>
          </ac:spMkLst>
        </pc:spChg>
      </pc:sldChg>
      <pc:sldChg chg="addSp modSp mod">
        <pc:chgData name="Shambhu Kumar" userId="74963117abc18628" providerId="LiveId" clId="{F3A4BDEF-927A-4964-8DEC-DC26DFA9D289}" dt="2024-11-22T16:31:05.727" v="597"/>
        <pc:sldMkLst>
          <pc:docMk/>
          <pc:sldMk cId="1802939986" sldId="346"/>
        </pc:sldMkLst>
        <pc:spChg chg="mod">
          <ac:chgData name="Shambhu Kumar" userId="74963117abc18628" providerId="LiveId" clId="{F3A4BDEF-927A-4964-8DEC-DC26DFA9D289}" dt="2024-11-22T16:31:04.968" v="596" actId="20577"/>
          <ac:spMkLst>
            <pc:docMk/>
            <pc:sldMk cId="1802939986" sldId="346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31:05.727" v="597"/>
          <ac:spMkLst>
            <pc:docMk/>
            <pc:sldMk cId="1802939986" sldId="346"/>
            <ac:spMk id="6" creationId="{64992544-A163-C22A-EA8D-2EB34D9D62B3}"/>
          </ac:spMkLst>
        </pc:spChg>
      </pc:sldChg>
      <pc:sldChg chg="addSp modSp del mod">
        <pc:chgData name="Shambhu Kumar" userId="74963117abc18628" providerId="LiveId" clId="{F3A4BDEF-927A-4964-8DEC-DC26DFA9D289}" dt="2024-11-22T16:32:22.286" v="605" actId="47"/>
        <pc:sldMkLst>
          <pc:docMk/>
          <pc:sldMk cId="3746189125" sldId="347"/>
        </pc:sldMkLst>
        <pc:spChg chg="mod">
          <ac:chgData name="Shambhu Kumar" userId="74963117abc18628" providerId="LiveId" clId="{F3A4BDEF-927A-4964-8DEC-DC26DFA9D289}" dt="2024-11-22T16:31:12.874" v="601" actId="20577"/>
          <ac:spMkLst>
            <pc:docMk/>
            <pc:sldMk cId="3746189125" sldId="347"/>
            <ac:spMk id="3" creationId="{00000000-0000-0000-0000-000000000000}"/>
          </ac:spMkLst>
        </pc:spChg>
        <pc:spChg chg="add mod">
          <ac:chgData name="Shambhu Kumar" userId="74963117abc18628" providerId="LiveId" clId="{F3A4BDEF-927A-4964-8DEC-DC26DFA9D289}" dt="2024-11-22T16:31:31.367" v="604" actId="1035"/>
          <ac:spMkLst>
            <pc:docMk/>
            <pc:sldMk cId="3746189125" sldId="347"/>
            <ac:spMk id="6" creationId="{6A601FBF-1698-51AC-1BA2-929E510263FA}"/>
          </ac:spMkLst>
        </pc:spChg>
      </pc:sldChg>
      <pc:sldChg chg="addSp modSp add mod">
        <pc:chgData name="Shambhu Kumar" userId="74963117abc18628" providerId="LiveId" clId="{F3A4BDEF-927A-4964-8DEC-DC26DFA9D289}" dt="2024-11-22T16:04:18.592" v="292" actId="20577"/>
        <pc:sldMkLst>
          <pc:docMk/>
          <pc:sldMk cId="1865091745" sldId="348"/>
        </pc:sldMkLst>
        <pc:spChg chg="mod">
          <ac:chgData name="Shambhu Kumar" userId="74963117abc18628" providerId="LiveId" clId="{F3A4BDEF-927A-4964-8DEC-DC26DFA9D289}" dt="2024-11-22T16:04:18.592" v="292" actId="20577"/>
          <ac:spMkLst>
            <pc:docMk/>
            <pc:sldMk cId="1865091745" sldId="348"/>
            <ac:spMk id="3" creationId="{2291E01A-925D-D146-AFF9-40C812E4C04B}"/>
          </ac:spMkLst>
        </pc:spChg>
        <pc:spChg chg="add mod">
          <ac:chgData name="Shambhu Kumar" userId="74963117abc18628" providerId="LiveId" clId="{F3A4BDEF-927A-4964-8DEC-DC26DFA9D289}" dt="2024-11-22T16:04:15.601" v="288"/>
          <ac:spMkLst>
            <pc:docMk/>
            <pc:sldMk cId="1865091745" sldId="348"/>
            <ac:spMk id="6" creationId="{3EDA04F5-DE73-6FAB-B025-92491A5A60B7}"/>
          </ac:spMkLst>
        </pc:spChg>
      </pc:sldChg>
      <pc:sldChg chg="addSp modSp add mod">
        <pc:chgData name="Shambhu Kumar" userId="74963117abc18628" providerId="LiveId" clId="{F3A4BDEF-927A-4964-8DEC-DC26DFA9D289}" dt="2024-11-22T16:14:30.415" v="328" actId="20577"/>
        <pc:sldMkLst>
          <pc:docMk/>
          <pc:sldMk cId="2320998886" sldId="349"/>
        </pc:sldMkLst>
        <pc:spChg chg="mod">
          <ac:chgData name="Shambhu Kumar" userId="74963117abc18628" providerId="LiveId" clId="{F3A4BDEF-927A-4964-8DEC-DC26DFA9D289}" dt="2024-11-22T16:14:30.415" v="328" actId="20577"/>
          <ac:spMkLst>
            <pc:docMk/>
            <pc:sldMk cId="2320998886" sldId="349"/>
            <ac:spMk id="3" creationId="{41F8A520-5E36-5B12-03FC-6D8C607094F1}"/>
          </ac:spMkLst>
        </pc:spChg>
        <pc:spChg chg="add mod">
          <ac:chgData name="Shambhu Kumar" userId="74963117abc18628" providerId="LiveId" clId="{F3A4BDEF-927A-4964-8DEC-DC26DFA9D289}" dt="2024-11-22T16:14:26.063" v="324"/>
          <ac:spMkLst>
            <pc:docMk/>
            <pc:sldMk cId="2320998886" sldId="349"/>
            <ac:spMk id="6" creationId="{2EF80724-1DE2-C2AB-100D-BB4FA58C397D}"/>
          </ac:spMkLst>
        </pc:spChg>
      </pc:sldChg>
      <pc:sldChg chg="modSp add del mod">
        <pc:chgData name="Shambhu Kumar" userId="74963117abc18628" providerId="LiveId" clId="{F3A4BDEF-927A-4964-8DEC-DC26DFA9D289}" dt="2024-11-22T16:13:20.563" v="316" actId="2696"/>
        <pc:sldMkLst>
          <pc:docMk/>
          <pc:sldMk cId="3928852277" sldId="350"/>
        </pc:sldMkLst>
        <pc:spChg chg="mod">
          <ac:chgData name="Shambhu Kumar" userId="74963117abc18628" providerId="LiveId" clId="{F3A4BDEF-927A-4964-8DEC-DC26DFA9D289}" dt="2024-11-12T02:02:45.595" v="11" actId="20577"/>
          <ac:spMkLst>
            <pc:docMk/>
            <pc:sldMk cId="3928852277" sldId="350"/>
            <ac:spMk id="3" creationId="{9FFDEAB7-21E3-4458-B3D4-04D20F6B540D}"/>
          </ac:spMkLst>
        </pc:spChg>
      </pc:sldChg>
      <pc:sldChg chg="addSp delSp modSp add mod">
        <pc:chgData name="Shambhu Kumar" userId="74963117abc18628" providerId="LiveId" clId="{F3A4BDEF-927A-4964-8DEC-DC26DFA9D289}" dt="2024-11-22T16:13:42.450" v="323" actId="20577"/>
        <pc:sldMkLst>
          <pc:docMk/>
          <pc:sldMk cId="152736136" sldId="351"/>
        </pc:sldMkLst>
        <pc:spChg chg="mod">
          <ac:chgData name="Shambhu Kumar" userId="74963117abc18628" providerId="LiveId" clId="{F3A4BDEF-927A-4964-8DEC-DC26DFA9D289}" dt="2024-11-22T16:13:42.450" v="323" actId="20577"/>
          <ac:spMkLst>
            <pc:docMk/>
            <pc:sldMk cId="152736136" sldId="351"/>
            <ac:spMk id="3" creationId="{FF3211EC-5886-5C3C-8207-1962C70A9596}"/>
          </ac:spMkLst>
        </pc:spChg>
        <pc:spChg chg="add del">
          <ac:chgData name="Shambhu Kumar" userId="74963117abc18628" providerId="LiveId" clId="{F3A4BDEF-927A-4964-8DEC-DC26DFA9D289}" dt="2024-11-22T16:13:32.133" v="318" actId="22"/>
          <ac:spMkLst>
            <pc:docMk/>
            <pc:sldMk cId="152736136" sldId="351"/>
            <ac:spMk id="7" creationId="{270C6B0E-2361-4741-57FE-07B669D75FE4}"/>
          </ac:spMkLst>
        </pc:spChg>
        <pc:spChg chg="add mod">
          <ac:chgData name="Shambhu Kumar" userId="74963117abc18628" providerId="LiveId" clId="{F3A4BDEF-927A-4964-8DEC-DC26DFA9D289}" dt="2024-11-22T16:13:39.535" v="319"/>
          <ac:spMkLst>
            <pc:docMk/>
            <pc:sldMk cId="152736136" sldId="351"/>
            <ac:spMk id="8" creationId="{14641CF8-0678-1152-B243-C47530E3F285}"/>
          </ac:spMkLst>
        </pc:spChg>
      </pc:sldChg>
      <pc:sldChg chg="modSp add mod">
        <pc:chgData name="Shambhu Kumar" userId="74963117abc18628" providerId="LiveId" clId="{F3A4BDEF-927A-4964-8DEC-DC26DFA9D289}" dt="2024-11-22T15:48:55.930" v="33" actId="20577"/>
        <pc:sldMkLst>
          <pc:docMk/>
          <pc:sldMk cId="3455274749" sldId="352"/>
        </pc:sldMkLst>
        <pc:spChg chg="mod">
          <ac:chgData name="Shambhu Kumar" userId="74963117abc18628" providerId="LiveId" clId="{F3A4BDEF-927A-4964-8DEC-DC26DFA9D289}" dt="2024-11-22T15:48:55.930" v="33" actId="20577"/>
          <ac:spMkLst>
            <pc:docMk/>
            <pc:sldMk cId="3455274749" sldId="352"/>
            <ac:spMk id="3" creationId="{DDC862F9-204C-4BD1-1A1D-B7E6753F78EA}"/>
          </ac:spMkLst>
        </pc:spChg>
      </pc:sldChg>
      <pc:sldChg chg="modSp add mod">
        <pc:chgData name="Shambhu Kumar" userId="74963117abc18628" providerId="LiveId" clId="{F3A4BDEF-927A-4964-8DEC-DC26DFA9D289}" dt="2024-11-22T15:50:25.088" v="49" actId="20577"/>
        <pc:sldMkLst>
          <pc:docMk/>
          <pc:sldMk cId="4139339995" sldId="353"/>
        </pc:sldMkLst>
        <pc:spChg chg="mod">
          <ac:chgData name="Shambhu Kumar" userId="74963117abc18628" providerId="LiveId" clId="{F3A4BDEF-927A-4964-8DEC-DC26DFA9D289}" dt="2024-11-22T15:50:25.088" v="49" actId="20577"/>
          <ac:spMkLst>
            <pc:docMk/>
            <pc:sldMk cId="4139339995" sldId="353"/>
            <ac:spMk id="3" creationId="{7D1F884D-77D2-7AF6-2EA3-BE8767A19E54}"/>
          </ac:spMkLst>
        </pc:spChg>
      </pc:sldChg>
      <pc:sldChg chg="modSp add mod">
        <pc:chgData name="Shambhu Kumar" userId="74963117abc18628" providerId="LiveId" clId="{F3A4BDEF-927A-4964-8DEC-DC26DFA9D289}" dt="2024-11-22T15:54:10.792" v="137" actId="20577"/>
        <pc:sldMkLst>
          <pc:docMk/>
          <pc:sldMk cId="3206236893" sldId="354"/>
        </pc:sldMkLst>
        <pc:spChg chg="mod">
          <ac:chgData name="Shambhu Kumar" userId="74963117abc18628" providerId="LiveId" clId="{F3A4BDEF-927A-4964-8DEC-DC26DFA9D289}" dt="2024-11-22T15:54:10.792" v="137" actId="20577"/>
          <ac:spMkLst>
            <pc:docMk/>
            <pc:sldMk cId="3206236893" sldId="354"/>
            <ac:spMk id="3" creationId="{17B99881-CA98-937C-CD2F-9A0F17C0E46E}"/>
          </ac:spMkLst>
        </pc:spChg>
      </pc:sldChg>
      <pc:sldChg chg="modSp add mod">
        <pc:chgData name="Shambhu Kumar" userId="74963117abc18628" providerId="LiveId" clId="{F3A4BDEF-927A-4964-8DEC-DC26DFA9D289}" dt="2024-11-22T15:55:53.378" v="158" actId="20577"/>
        <pc:sldMkLst>
          <pc:docMk/>
          <pc:sldMk cId="1783854009" sldId="355"/>
        </pc:sldMkLst>
        <pc:spChg chg="mod">
          <ac:chgData name="Shambhu Kumar" userId="74963117abc18628" providerId="LiveId" clId="{F3A4BDEF-927A-4964-8DEC-DC26DFA9D289}" dt="2024-11-22T15:55:53.378" v="158" actId="20577"/>
          <ac:spMkLst>
            <pc:docMk/>
            <pc:sldMk cId="1783854009" sldId="355"/>
            <ac:spMk id="3" creationId="{22C40099-1F3E-0D19-C401-38523324ADC7}"/>
          </ac:spMkLst>
        </pc:spChg>
      </pc:sldChg>
      <pc:sldChg chg="modSp add mod">
        <pc:chgData name="Shambhu Kumar" userId="74963117abc18628" providerId="LiveId" clId="{F3A4BDEF-927A-4964-8DEC-DC26DFA9D289}" dt="2024-11-22T15:57:11.840" v="179" actId="20577"/>
        <pc:sldMkLst>
          <pc:docMk/>
          <pc:sldMk cId="4266613259" sldId="356"/>
        </pc:sldMkLst>
        <pc:spChg chg="mod">
          <ac:chgData name="Shambhu Kumar" userId="74963117abc18628" providerId="LiveId" clId="{F3A4BDEF-927A-4964-8DEC-DC26DFA9D289}" dt="2024-11-22T15:57:11.840" v="179" actId="20577"/>
          <ac:spMkLst>
            <pc:docMk/>
            <pc:sldMk cId="4266613259" sldId="356"/>
            <ac:spMk id="3" creationId="{E2DE4FEA-3993-7CA7-F2BC-BA9E67A7F76C}"/>
          </ac:spMkLst>
        </pc:spChg>
      </pc:sldChg>
      <pc:sldChg chg="modSp add mod">
        <pc:chgData name="Shambhu Kumar" userId="74963117abc18628" providerId="LiveId" clId="{F3A4BDEF-927A-4964-8DEC-DC26DFA9D289}" dt="2024-11-22T15:57:53.861" v="189" actId="20577"/>
        <pc:sldMkLst>
          <pc:docMk/>
          <pc:sldMk cId="3155041874" sldId="357"/>
        </pc:sldMkLst>
        <pc:spChg chg="mod">
          <ac:chgData name="Shambhu Kumar" userId="74963117abc18628" providerId="LiveId" clId="{F3A4BDEF-927A-4964-8DEC-DC26DFA9D289}" dt="2024-11-22T15:57:53.861" v="189" actId="20577"/>
          <ac:spMkLst>
            <pc:docMk/>
            <pc:sldMk cId="3155041874" sldId="357"/>
            <ac:spMk id="3" creationId="{08978C25-7AA2-AD17-5E4A-7350BE570D21}"/>
          </ac:spMkLst>
        </pc:spChg>
      </pc:sldChg>
      <pc:sldChg chg="modSp add mod">
        <pc:chgData name="Shambhu Kumar" userId="74963117abc18628" providerId="LiveId" clId="{F3A4BDEF-927A-4964-8DEC-DC26DFA9D289}" dt="2024-11-22T15:58:33.448" v="201" actId="20577"/>
        <pc:sldMkLst>
          <pc:docMk/>
          <pc:sldMk cId="3618900186" sldId="358"/>
        </pc:sldMkLst>
        <pc:spChg chg="mod">
          <ac:chgData name="Shambhu Kumar" userId="74963117abc18628" providerId="LiveId" clId="{F3A4BDEF-927A-4964-8DEC-DC26DFA9D289}" dt="2024-11-22T15:58:33.448" v="201" actId="20577"/>
          <ac:spMkLst>
            <pc:docMk/>
            <pc:sldMk cId="3618900186" sldId="358"/>
            <ac:spMk id="3" creationId="{0358D587-75E5-CEA5-BCC1-61FAF74B4680}"/>
          </ac:spMkLst>
        </pc:spChg>
      </pc:sldChg>
      <pc:sldChg chg="modSp add mod">
        <pc:chgData name="Shambhu Kumar" userId="74963117abc18628" providerId="LiveId" clId="{F3A4BDEF-927A-4964-8DEC-DC26DFA9D289}" dt="2024-11-22T15:59:05.284" v="210" actId="20577"/>
        <pc:sldMkLst>
          <pc:docMk/>
          <pc:sldMk cId="1645169192" sldId="359"/>
        </pc:sldMkLst>
        <pc:spChg chg="mod">
          <ac:chgData name="Shambhu Kumar" userId="74963117abc18628" providerId="LiveId" clId="{F3A4BDEF-927A-4964-8DEC-DC26DFA9D289}" dt="2024-11-22T15:59:05.284" v="210" actId="20577"/>
          <ac:spMkLst>
            <pc:docMk/>
            <pc:sldMk cId="1645169192" sldId="359"/>
            <ac:spMk id="3" creationId="{4397A730-FB58-EF88-FF6B-505FBE5DB1AB}"/>
          </ac:spMkLst>
        </pc:spChg>
      </pc:sldChg>
      <pc:sldChg chg="modSp add mod">
        <pc:chgData name="Shambhu Kumar" userId="74963117abc18628" providerId="LiveId" clId="{F3A4BDEF-927A-4964-8DEC-DC26DFA9D289}" dt="2024-11-22T15:59:33.019" v="219" actId="20577"/>
        <pc:sldMkLst>
          <pc:docMk/>
          <pc:sldMk cId="1156619322" sldId="360"/>
        </pc:sldMkLst>
        <pc:spChg chg="mod">
          <ac:chgData name="Shambhu Kumar" userId="74963117abc18628" providerId="LiveId" clId="{F3A4BDEF-927A-4964-8DEC-DC26DFA9D289}" dt="2024-11-22T15:59:33.019" v="219" actId="20577"/>
          <ac:spMkLst>
            <pc:docMk/>
            <pc:sldMk cId="1156619322" sldId="360"/>
            <ac:spMk id="3" creationId="{E07AE871-9800-7D90-7F4A-AB70A7486C1E}"/>
          </ac:spMkLst>
        </pc:spChg>
      </pc:sldChg>
      <pc:sldChg chg="modSp add mod">
        <pc:chgData name="Shambhu Kumar" userId="74963117abc18628" providerId="LiveId" clId="{F3A4BDEF-927A-4964-8DEC-DC26DFA9D289}" dt="2024-11-22T16:00:40.397" v="230" actId="20577"/>
        <pc:sldMkLst>
          <pc:docMk/>
          <pc:sldMk cId="2079713523" sldId="361"/>
        </pc:sldMkLst>
        <pc:spChg chg="mod">
          <ac:chgData name="Shambhu Kumar" userId="74963117abc18628" providerId="LiveId" clId="{F3A4BDEF-927A-4964-8DEC-DC26DFA9D289}" dt="2024-11-22T16:00:40.397" v="230" actId="20577"/>
          <ac:spMkLst>
            <pc:docMk/>
            <pc:sldMk cId="2079713523" sldId="361"/>
            <ac:spMk id="3" creationId="{F7DBB8EE-1596-70BE-81B9-358E8FD4B509}"/>
          </ac:spMkLst>
        </pc:spChg>
      </pc:sldChg>
      <pc:sldChg chg="modSp add mod">
        <pc:chgData name="Shambhu Kumar" userId="74963117abc18628" providerId="LiveId" clId="{F3A4BDEF-927A-4964-8DEC-DC26DFA9D289}" dt="2024-11-22T16:25:42.135" v="416" actId="20577"/>
        <pc:sldMkLst>
          <pc:docMk/>
          <pc:sldMk cId="2570129675" sldId="362"/>
        </pc:sldMkLst>
        <pc:spChg chg="mod">
          <ac:chgData name="Shambhu Kumar" userId="74963117abc18628" providerId="LiveId" clId="{F3A4BDEF-927A-4964-8DEC-DC26DFA9D289}" dt="2024-11-22T16:25:42.135" v="416" actId="20577"/>
          <ac:spMkLst>
            <pc:docMk/>
            <pc:sldMk cId="2570129675" sldId="362"/>
            <ac:spMk id="3" creationId="{6605DF0D-ADD7-D11B-8118-F7B5056745AB}"/>
          </ac:spMkLst>
        </pc:spChg>
      </pc:sldChg>
      <pc:sldChg chg="modSp add mod">
        <pc:chgData name="Shambhu Kumar" userId="74963117abc18628" providerId="LiveId" clId="{F3A4BDEF-927A-4964-8DEC-DC26DFA9D289}" dt="2024-11-22T16:29:01.980" v="521" actId="20577"/>
        <pc:sldMkLst>
          <pc:docMk/>
          <pc:sldMk cId="3529824591" sldId="363"/>
        </pc:sldMkLst>
        <pc:spChg chg="mod">
          <ac:chgData name="Shambhu Kumar" userId="74963117abc18628" providerId="LiveId" clId="{F3A4BDEF-927A-4964-8DEC-DC26DFA9D289}" dt="2024-11-22T16:29:01.980" v="521" actId="20577"/>
          <ac:spMkLst>
            <pc:docMk/>
            <pc:sldMk cId="3529824591" sldId="363"/>
            <ac:spMk id="3" creationId="{82F46B2C-BF88-F5F4-678C-9455383BBD30}"/>
          </ac:spMkLst>
        </pc:spChg>
      </pc:sldChg>
      <pc:sldChg chg="modSp add mod">
        <pc:chgData name="Shambhu Kumar" userId="74963117abc18628" providerId="LiveId" clId="{F3A4BDEF-927A-4964-8DEC-DC26DFA9D289}" dt="2024-11-25T05:57:48.702" v="661" actId="1035"/>
        <pc:sldMkLst>
          <pc:docMk/>
          <pc:sldMk cId="2465133913" sldId="364"/>
        </pc:sldMkLst>
        <pc:spChg chg="mod">
          <ac:chgData name="Shambhu Kumar" userId="74963117abc18628" providerId="LiveId" clId="{F3A4BDEF-927A-4964-8DEC-DC26DFA9D289}" dt="2024-11-25T05:57:48.702" v="661" actId="1035"/>
          <ac:spMkLst>
            <pc:docMk/>
            <pc:sldMk cId="2465133913" sldId="364"/>
            <ac:spMk id="3" creationId="{024A131F-751B-8480-EBCB-E9A4D55D983E}"/>
          </ac:spMkLst>
        </pc:spChg>
      </pc:sldChg>
    </pc:docChg>
  </pc:docChgLst>
  <pc:docChgLst>
    <pc:chgData name="Shambhu Kumar" userId="74963117abc18628" providerId="LiveId" clId="{CC24E9D0-DB7F-471B-8F78-4A9722E7DA1E}"/>
    <pc:docChg chg="undo custSel addSld delSld modSld sldOrd">
      <pc:chgData name="Shambhu Kumar" userId="74963117abc18628" providerId="LiveId" clId="{CC24E9D0-DB7F-471B-8F78-4A9722E7DA1E}" dt="2024-07-16T01:48:21.856" v="820" actId="20577"/>
      <pc:docMkLst>
        <pc:docMk/>
      </pc:docMkLst>
      <pc:sldChg chg="modSp mod">
        <pc:chgData name="Shambhu Kumar" userId="74963117abc18628" providerId="LiveId" clId="{CC24E9D0-DB7F-471B-8F78-4A9722E7DA1E}" dt="2024-07-05T01:22:59.960" v="576"/>
        <pc:sldMkLst>
          <pc:docMk/>
          <pc:sldMk cId="3832484108" sldId="280"/>
        </pc:sldMkLst>
        <pc:spChg chg="mod">
          <ac:chgData name="Shambhu Kumar" userId="74963117abc18628" providerId="LiveId" clId="{CC24E9D0-DB7F-471B-8F78-4A9722E7DA1E}" dt="2024-07-05T01:22:59.960" v="576"/>
          <ac:spMkLst>
            <pc:docMk/>
            <pc:sldMk cId="3832484108" sldId="280"/>
            <ac:spMk id="3" creationId="{00000000-0000-0000-0000-000000000000}"/>
          </ac:spMkLst>
        </pc:spChg>
      </pc:sldChg>
      <pc:sldChg chg="modSp del mod">
        <pc:chgData name="Shambhu Kumar" userId="74963117abc18628" providerId="LiveId" clId="{CC24E9D0-DB7F-471B-8F78-4A9722E7DA1E}" dt="2024-07-01T01:19:57.517" v="197" actId="2696"/>
        <pc:sldMkLst>
          <pc:docMk/>
          <pc:sldMk cId="3599725201" sldId="282"/>
        </pc:sldMkLst>
        <pc:spChg chg="mod">
          <ac:chgData name="Shambhu Kumar" userId="74963117abc18628" providerId="LiveId" clId="{CC24E9D0-DB7F-471B-8F78-4A9722E7DA1E}" dt="2024-06-27T02:12:49.478" v="184" actId="20577"/>
          <ac:spMkLst>
            <pc:docMk/>
            <pc:sldMk cId="3599725201" sldId="282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05T01:28:48.219" v="578" actId="20577"/>
        <pc:sldMkLst>
          <pc:docMk/>
          <pc:sldMk cId="352385507" sldId="283"/>
        </pc:sldMkLst>
        <pc:spChg chg="mod">
          <ac:chgData name="Shambhu Kumar" userId="74963117abc18628" providerId="LiveId" clId="{CC24E9D0-DB7F-471B-8F78-4A9722E7DA1E}" dt="2024-07-05T01:28:48.219" v="578" actId="20577"/>
          <ac:spMkLst>
            <pc:docMk/>
            <pc:sldMk cId="352385507" sldId="283"/>
            <ac:spMk id="3" creationId="{00000000-0000-0000-0000-000000000000}"/>
          </ac:spMkLst>
        </pc:spChg>
      </pc:sldChg>
      <pc:sldChg chg="modSp del mod">
        <pc:chgData name="Shambhu Kumar" userId="74963117abc18628" providerId="LiveId" clId="{CC24E9D0-DB7F-471B-8F78-4A9722E7DA1E}" dt="2024-07-01T01:24:18.280" v="270" actId="2696"/>
        <pc:sldMkLst>
          <pc:docMk/>
          <pc:sldMk cId="3928356547" sldId="284"/>
        </pc:sldMkLst>
        <pc:spChg chg="mod">
          <ac:chgData name="Shambhu Kumar" userId="74963117abc18628" providerId="LiveId" clId="{CC24E9D0-DB7F-471B-8F78-4A9722E7DA1E}" dt="2024-06-27T02:13:20.575" v="188" actId="20577"/>
          <ac:spMkLst>
            <pc:docMk/>
            <pc:sldMk cId="3928356547" sldId="284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08T01:09:41.827" v="612" actId="20577"/>
        <pc:sldMkLst>
          <pc:docMk/>
          <pc:sldMk cId="3957384625" sldId="285"/>
        </pc:sldMkLst>
        <pc:spChg chg="mod">
          <ac:chgData name="Shambhu Kumar" userId="74963117abc18628" providerId="LiveId" clId="{CC24E9D0-DB7F-471B-8F78-4A9722E7DA1E}" dt="2024-07-08T01:09:41.827" v="612" actId="20577"/>
          <ac:spMkLst>
            <pc:docMk/>
            <pc:sldMk cId="3957384625" sldId="285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08T01:34:26.102" v="671" actId="20577"/>
        <pc:sldMkLst>
          <pc:docMk/>
          <pc:sldMk cId="594101506" sldId="286"/>
        </pc:sldMkLst>
        <pc:spChg chg="mod">
          <ac:chgData name="Shambhu Kumar" userId="74963117abc18628" providerId="LiveId" clId="{CC24E9D0-DB7F-471B-8F78-4A9722E7DA1E}" dt="2024-07-08T01:34:26.102" v="671" actId="20577"/>
          <ac:spMkLst>
            <pc:docMk/>
            <pc:sldMk cId="594101506" sldId="286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08T01:10:26.685" v="644" actId="20577"/>
        <pc:sldMkLst>
          <pc:docMk/>
          <pc:sldMk cId="1645863187" sldId="287"/>
        </pc:sldMkLst>
        <pc:spChg chg="mod">
          <ac:chgData name="Shambhu Kumar" userId="74963117abc18628" providerId="LiveId" clId="{CC24E9D0-DB7F-471B-8F78-4A9722E7DA1E}" dt="2024-07-08T01:10:26.685" v="644" actId="20577"/>
          <ac:spMkLst>
            <pc:docMk/>
            <pc:sldMk cId="1645863187" sldId="287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02T01:29:26.754" v="568" actId="20577"/>
        <pc:sldMkLst>
          <pc:docMk/>
          <pc:sldMk cId="371964513" sldId="288"/>
        </pc:sldMkLst>
        <pc:spChg chg="mod">
          <ac:chgData name="Shambhu Kumar" userId="74963117abc18628" providerId="LiveId" clId="{CC24E9D0-DB7F-471B-8F78-4A9722E7DA1E}" dt="2024-07-02T01:29:26.754" v="568" actId="20577"/>
          <ac:spMkLst>
            <pc:docMk/>
            <pc:sldMk cId="371964513" sldId="288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08T01:12:54.306" v="652" actId="20577"/>
        <pc:sldMkLst>
          <pc:docMk/>
          <pc:sldMk cId="2098352429" sldId="289"/>
        </pc:sldMkLst>
        <pc:spChg chg="mod">
          <ac:chgData name="Shambhu Kumar" userId="74963117abc18628" providerId="LiveId" clId="{CC24E9D0-DB7F-471B-8F78-4A9722E7DA1E}" dt="2024-07-08T01:12:54.306" v="652" actId="20577"/>
          <ac:spMkLst>
            <pc:docMk/>
            <pc:sldMk cId="2098352429" sldId="289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CC24E9D0-DB7F-471B-8F78-4A9722E7DA1E}" dt="2024-07-02T01:29:42.770" v="572" actId="20577"/>
        <pc:sldMkLst>
          <pc:docMk/>
          <pc:sldMk cId="924811520" sldId="290"/>
        </pc:sldMkLst>
        <pc:spChg chg="mod">
          <ac:chgData name="Shambhu Kumar" userId="74963117abc18628" providerId="LiveId" clId="{CC24E9D0-DB7F-471B-8F78-4A9722E7DA1E}" dt="2024-07-02T01:29:42.770" v="572" actId="20577"/>
          <ac:spMkLst>
            <pc:docMk/>
            <pc:sldMk cId="924811520" sldId="290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CC24E9D0-DB7F-471B-8F78-4A9722E7DA1E}" dt="2024-07-05T01:31:21.796" v="588" actId="20577"/>
        <pc:sldMkLst>
          <pc:docMk/>
          <pc:sldMk cId="3137961450" sldId="291"/>
        </pc:sldMkLst>
        <pc:spChg chg="mod">
          <ac:chgData name="Shambhu Kumar" userId="74963117abc18628" providerId="LiveId" clId="{CC24E9D0-DB7F-471B-8F78-4A9722E7DA1E}" dt="2024-07-05T01:31:21.796" v="588" actId="20577"/>
          <ac:spMkLst>
            <pc:docMk/>
            <pc:sldMk cId="3137961450" sldId="291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08T01:10:04.183" v="628" actId="20577"/>
        <pc:sldMkLst>
          <pc:docMk/>
          <pc:sldMk cId="1035884235" sldId="293"/>
        </pc:sldMkLst>
        <pc:spChg chg="mod">
          <ac:chgData name="Shambhu Kumar" userId="74963117abc18628" providerId="LiveId" clId="{CC24E9D0-DB7F-471B-8F78-4A9722E7DA1E}" dt="2024-07-08T01:10:04.183" v="628" actId="20577"/>
          <ac:spMkLst>
            <pc:docMk/>
            <pc:sldMk cId="1035884235" sldId="293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08T01:40:53.139" v="675" actId="20577"/>
        <pc:sldMkLst>
          <pc:docMk/>
          <pc:sldMk cId="1631588300" sldId="294"/>
        </pc:sldMkLst>
        <pc:spChg chg="mod">
          <ac:chgData name="Shambhu Kumar" userId="74963117abc18628" providerId="LiveId" clId="{CC24E9D0-DB7F-471B-8F78-4A9722E7DA1E}" dt="2024-07-08T01:40:53.139" v="675" actId="20577"/>
          <ac:spMkLst>
            <pc:docMk/>
            <pc:sldMk cId="1631588300" sldId="294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5:58.483" v="720" actId="20577"/>
        <pc:sldMkLst>
          <pc:docMk/>
          <pc:sldMk cId="1143264351" sldId="295"/>
        </pc:sldMkLst>
        <pc:spChg chg="mod">
          <ac:chgData name="Shambhu Kumar" userId="74963117abc18628" providerId="LiveId" clId="{CC24E9D0-DB7F-471B-8F78-4A9722E7DA1E}" dt="2024-07-16T01:45:58.483" v="720" actId="20577"/>
          <ac:spMkLst>
            <pc:docMk/>
            <pc:sldMk cId="1143264351" sldId="295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CC24E9D0-DB7F-471B-8F78-4A9722E7DA1E}" dt="2024-06-27T02:06:10.057" v="161" actId="20577"/>
        <pc:sldMkLst>
          <pc:docMk/>
          <pc:sldMk cId="71580609" sldId="297"/>
        </pc:sldMkLst>
        <pc:spChg chg="mod">
          <ac:chgData name="Shambhu Kumar" userId="74963117abc18628" providerId="LiveId" clId="{CC24E9D0-DB7F-471B-8F78-4A9722E7DA1E}" dt="2024-06-27T02:06:10.057" v="161" actId="20577"/>
          <ac:spMkLst>
            <pc:docMk/>
            <pc:sldMk cId="71580609" sldId="297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42.883" v="754" actId="20577"/>
        <pc:sldMkLst>
          <pc:docMk/>
          <pc:sldMk cId="931772280" sldId="308"/>
        </pc:sldMkLst>
        <pc:spChg chg="mod">
          <ac:chgData name="Shambhu Kumar" userId="74963117abc18628" providerId="LiveId" clId="{CC24E9D0-DB7F-471B-8F78-4A9722E7DA1E}" dt="2024-07-16T01:46:42.883" v="754" actId="20577"/>
          <ac:spMkLst>
            <pc:docMk/>
            <pc:sldMk cId="931772280" sldId="308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6-26T16:11:35.277" v="157" actId="20577"/>
        <pc:sldMkLst>
          <pc:docMk/>
          <pc:sldMk cId="1148317247" sldId="309"/>
        </pc:sldMkLst>
        <pc:spChg chg="mod">
          <ac:chgData name="Shambhu Kumar" userId="74963117abc18628" providerId="LiveId" clId="{CC24E9D0-DB7F-471B-8F78-4A9722E7DA1E}" dt="2024-06-26T16:11:35.277" v="157" actId="20577"/>
          <ac:spMkLst>
            <pc:docMk/>
            <pc:sldMk cId="1148317247" sldId="309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10.707" v="728" actId="20577"/>
        <pc:sldMkLst>
          <pc:docMk/>
          <pc:sldMk cId="3254867846" sldId="311"/>
        </pc:sldMkLst>
        <pc:spChg chg="mod">
          <ac:chgData name="Shambhu Kumar" userId="74963117abc18628" providerId="LiveId" clId="{CC24E9D0-DB7F-471B-8F78-4A9722E7DA1E}" dt="2024-07-16T01:46:10.707" v="728" actId="20577"/>
          <ac:spMkLst>
            <pc:docMk/>
            <pc:sldMk cId="3254867846" sldId="311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16.114" v="732" actId="20577"/>
        <pc:sldMkLst>
          <pc:docMk/>
          <pc:sldMk cId="1733838905" sldId="312"/>
        </pc:sldMkLst>
        <pc:spChg chg="mod">
          <ac:chgData name="Shambhu Kumar" userId="74963117abc18628" providerId="LiveId" clId="{CC24E9D0-DB7F-471B-8F78-4A9722E7DA1E}" dt="2024-07-16T01:46:16.114" v="732" actId="20577"/>
          <ac:spMkLst>
            <pc:docMk/>
            <pc:sldMk cId="1733838905" sldId="312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21.142" v="736" actId="20577"/>
        <pc:sldMkLst>
          <pc:docMk/>
          <pc:sldMk cId="2134506616" sldId="313"/>
        </pc:sldMkLst>
        <pc:spChg chg="mod">
          <ac:chgData name="Shambhu Kumar" userId="74963117abc18628" providerId="LiveId" clId="{CC24E9D0-DB7F-471B-8F78-4A9722E7DA1E}" dt="2024-07-16T01:46:21.142" v="736" actId="20577"/>
          <ac:spMkLst>
            <pc:docMk/>
            <pc:sldMk cId="2134506616" sldId="313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26.815" v="742" actId="20577"/>
        <pc:sldMkLst>
          <pc:docMk/>
          <pc:sldMk cId="1066938992" sldId="314"/>
        </pc:sldMkLst>
        <pc:spChg chg="mod">
          <ac:chgData name="Shambhu Kumar" userId="74963117abc18628" providerId="LiveId" clId="{CC24E9D0-DB7F-471B-8F78-4A9722E7DA1E}" dt="2024-07-16T01:46:26.815" v="742" actId="20577"/>
          <ac:spMkLst>
            <pc:docMk/>
            <pc:sldMk cId="1066938992" sldId="314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31.733" v="746" actId="20577"/>
        <pc:sldMkLst>
          <pc:docMk/>
          <pc:sldMk cId="509800490" sldId="315"/>
        </pc:sldMkLst>
        <pc:spChg chg="mod">
          <ac:chgData name="Shambhu Kumar" userId="74963117abc18628" providerId="LiveId" clId="{CC24E9D0-DB7F-471B-8F78-4A9722E7DA1E}" dt="2024-07-16T01:46:31.733" v="746" actId="20577"/>
          <ac:spMkLst>
            <pc:docMk/>
            <pc:sldMk cId="509800490" sldId="315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37.193" v="750" actId="20577"/>
        <pc:sldMkLst>
          <pc:docMk/>
          <pc:sldMk cId="2507636787" sldId="316"/>
        </pc:sldMkLst>
        <pc:spChg chg="mod">
          <ac:chgData name="Shambhu Kumar" userId="74963117abc18628" providerId="LiveId" clId="{CC24E9D0-DB7F-471B-8F78-4A9722E7DA1E}" dt="2024-07-16T01:46:37.193" v="750" actId="20577"/>
          <ac:spMkLst>
            <pc:docMk/>
            <pc:sldMk cId="2507636787" sldId="316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53.054" v="758" actId="20577"/>
        <pc:sldMkLst>
          <pc:docMk/>
          <pc:sldMk cId="2948610893" sldId="317"/>
        </pc:sldMkLst>
        <pc:spChg chg="mod">
          <ac:chgData name="Shambhu Kumar" userId="74963117abc18628" providerId="LiveId" clId="{CC24E9D0-DB7F-471B-8F78-4A9722E7DA1E}" dt="2024-07-16T01:46:53.054" v="758" actId="20577"/>
          <ac:spMkLst>
            <pc:docMk/>
            <pc:sldMk cId="2948610893" sldId="317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6:59.391" v="762" actId="20577"/>
        <pc:sldMkLst>
          <pc:docMk/>
          <pc:sldMk cId="682997166" sldId="318"/>
        </pc:sldMkLst>
        <pc:spChg chg="mod">
          <ac:chgData name="Shambhu Kumar" userId="74963117abc18628" providerId="LiveId" clId="{CC24E9D0-DB7F-471B-8F78-4A9722E7DA1E}" dt="2024-07-16T01:46:59.391" v="762" actId="20577"/>
          <ac:spMkLst>
            <pc:docMk/>
            <pc:sldMk cId="682997166" sldId="318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7:05.842" v="766" actId="20577"/>
        <pc:sldMkLst>
          <pc:docMk/>
          <pc:sldMk cId="25925924" sldId="319"/>
        </pc:sldMkLst>
        <pc:spChg chg="mod">
          <ac:chgData name="Shambhu Kumar" userId="74963117abc18628" providerId="LiveId" clId="{CC24E9D0-DB7F-471B-8F78-4A9722E7DA1E}" dt="2024-07-16T01:47:05.842" v="766" actId="20577"/>
          <ac:spMkLst>
            <pc:docMk/>
            <pc:sldMk cId="25925924" sldId="319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7:27.745" v="782" actId="20577"/>
        <pc:sldMkLst>
          <pc:docMk/>
          <pc:sldMk cId="3147703011" sldId="320"/>
        </pc:sldMkLst>
        <pc:spChg chg="mod">
          <ac:chgData name="Shambhu Kumar" userId="74963117abc18628" providerId="LiveId" clId="{CC24E9D0-DB7F-471B-8F78-4A9722E7DA1E}" dt="2024-07-16T01:47:27.745" v="782" actId="20577"/>
          <ac:spMkLst>
            <pc:docMk/>
            <pc:sldMk cId="3147703011" sldId="320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7:18.474" v="774" actId="20577"/>
        <pc:sldMkLst>
          <pc:docMk/>
          <pc:sldMk cId="1664660429" sldId="321"/>
        </pc:sldMkLst>
        <pc:spChg chg="mod">
          <ac:chgData name="Shambhu Kumar" userId="74963117abc18628" providerId="LiveId" clId="{CC24E9D0-DB7F-471B-8F78-4A9722E7DA1E}" dt="2024-07-16T01:47:18.474" v="774" actId="20577"/>
          <ac:spMkLst>
            <pc:docMk/>
            <pc:sldMk cId="1664660429" sldId="321"/>
            <ac:spMk id="3" creationId="{00000000-0000-0000-0000-000000000000}"/>
          </ac:spMkLst>
        </pc:spChg>
      </pc:sldChg>
      <pc:sldChg chg="modSp mod">
        <pc:chgData name="Shambhu Kumar" userId="74963117abc18628" providerId="LiveId" clId="{CC24E9D0-DB7F-471B-8F78-4A9722E7DA1E}" dt="2024-07-16T01:47:11.567" v="770" actId="20577"/>
        <pc:sldMkLst>
          <pc:docMk/>
          <pc:sldMk cId="3521732225" sldId="322"/>
        </pc:sldMkLst>
        <pc:spChg chg="mod">
          <ac:chgData name="Shambhu Kumar" userId="74963117abc18628" providerId="LiveId" clId="{CC24E9D0-DB7F-471B-8F78-4A9722E7DA1E}" dt="2024-07-16T01:47:11.567" v="770" actId="20577"/>
          <ac:spMkLst>
            <pc:docMk/>
            <pc:sldMk cId="3521732225" sldId="322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6-26T01:00:55.210" v="11"/>
        <pc:sldMkLst>
          <pc:docMk/>
          <pc:sldMk cId="1682038175" sldId="323"/>
        </pc:sldMkLst>
        <pc:spChg chg="mod">
          <ac:chgData name="Shambhu Kumar" userId="74963117abc18628" providerId="LiveId" clId="{CC24E9D0-DB7F-471B-8F78-4A9722E7DA1E}" dt="2024-06-26T01:00:55.210" v="11"/>
          <ac:spMkLst>
            <pc:docMk/>
            <pc:sldMk cId="1682038175" sldId="323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6-26T01:00:15.053" v="10"/>
        <pc:sldMkLst>
          <pc:docMk/>
          <pc:sldMk cId="3907647406" sldId="324"/>
        </pc:sldMkLst>
        <pc:spChg chg="mod">
          <ac:chgData name="Shambhu Kumar" userId="74963117abc18628" providerId="LiveId" clId="{CC24E9D0-DB7F-471B-8F78-4A9722E7DA1E}" dt="2024-06-26T01:00:15.053" v="10"/>
          <ac:spMkLst>
            <pc:docMk/>
            <pc:sldMk cId="3907647406" sldId="324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6-26T01:08:55.840" v="47" actId="20577"/>
        <pc:sldMkLst>
          <pc:docMk/>
          <pc:sldMk cId="2443531231" sldId="325"/>
        </pc:sldMkLst>
        <pc:spChg chg="mod">
          <ac:chgData name="Shambhu Kumar" userId="74963117abc18628" providerId="LiveId" clId="{CC24E9D0-DB7F-471B-8F78-4A9722E7DA1E}" dt="2024-06-26T01:08:55.840" v="47" actId="20577"/>
          <ac:spMkLst>
            <pc:docMk/>
            <pc:sldMk cId="2443531231" sldId="325"/>
            <ac:spMk id="3" creationId="{00000000-0000-0000-0000-000000000000}"/>
          </ac:spMkLst>
        </pc:spChg>
      </pc:sldChg>
      <pc:sldChg chg="modSp add del mod">
        <pc:chgData name="Shambhu Kumar" userId="74963117abc18628" providerId="LiveId" clId="{CC24E9D0-DB7F-471B-8F78-4A9722E7DA1E}" dt="2024-06-26T16:11:30.437" v="155" actId="2696"/>
        <pc:sldMkLst>
          <pc:docMk/>
          <pc:sldMk cId="3287628787" sldId="326"/>
        </pc:sldMkLst>
        <pc:spChg chg="mod">
          <ac:chgData name="Shambhu Kumar" userId="74963117abc18628" providerId="LiveId" clId="{CC24E9D0-DB7F-471B-8F78-4A9722E7DA1E}" dt="2024-06-26T01:09:00.585" v="49" actId="20577"/>
          <ac:spMkLst>
            <pc:docMk/>
            <pc:sldMk cId="3287628787" sldId="326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6-26T16:11:41.321" v="159" actId="20577"/>
        <pc:sldMkLst>
          <pc:docMk/>
          <pc:sldMk cId="3995849665" sldId="327"/>
        </pc:sldMkLst>
        <pc:spChg chg="mod">
          <ac:chgData name="Shambhu Kumar" userId="74963117abc18628" providerId="LiveId" clId="{CC24E9D0-DB7F-471B-8F78-4A9722E7DA1E}" dt="2024-06-26T16:11:41.321" v="159" actId="20577"/>
          <ac:spMkLst>
            <pc:docMk/>
            <pc:sldMk cId="3995849665" sldId="327"/>
            <ac:spMk id="3" creationId="{00000000-0000-0000-0000-000000000000}"/>
          </ac:spMkLst>
        </pc:spChg>
      </pc:sldChg>
      <pc:sldChg chg="modSp add mod ord">
        <pc:chgData name="Shambhu Kumar" userId="74963117abc18628" providerId="LiveId" clId="{CC24E9D0-DB7F-471B-8F78-4A9722E7DA1E}" dt="2024-07-02T01:29:53.336" v="574" actId="20577"/>
        <pc:sldMkLst>
          <pc:docMk/>
          <pc:sldMk cId="669894651" sldId="328"/>
        </pc:sldMkLst>
        <pc:spChg chg="mod">
          <ac:chgData name="Shambhu Kumar" userId="74963117abc18628" providerId="LiveId" clId="{CC24E9D0-DB7F-471B-8F78-4A9722E7DA1E}" dt="2024-07-02T01:29:53.336" v="574" actId="20577"/>
          <ac:spMkLst>
            <pc:docMk/>
            <pc:sldMk cId="669894651" sldId="328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01T01:23:33.203" v="267" actId="20577"/>
        <pc:sldMkLst>
          <pc:docMk/>
          <pc:sldMk cId="2273223527" sldId="329"/>
        </pc:sldMkLst>
        <pc:spChg chg="mod">
          <ac:chgData name="Shambhu Kumar" userId="74963117abc18628" providerId="LiveId" clId="{CC24E9D0-DB7F-471B-8F78-4A9722E7DA1E}" dt="2024-07-01T01:23:33.203" v="267" actId="20577"/>
          <ac:spMkLst>
            <pc:docMk/>
            <pc:sldMk cId="2273223527" sldId="329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05T01:29:43.149" v="582" actId="20577"/>
        <pc:sldMkLst>
          <pc:docMk/>
          <pc:sldMk cId="1980245142" sldId="330"/>
        </pc:sldMkLst>
        <pc:spChg chg="mod">
          <ac:chgData name="Shambhu Kumar" userId="74963117abc18628" providerId="LiveId" clId="{CC24E9D0-DB7F-471B-8F78-4A9722E7DA1E}" dt="2024-07-05T01:29:43.149" v="582" actId="20577"/>
          <ac:spMkLst>
            <pc:docMk/>
            <pc:sldMk cId="1980245142" sldId="330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05T01:30:42.838" v="584" actId="20577"/>
        <pc:sldMkLst>
          <pc:docMk/>
          <pc:sldMk cId="3967749804" sldId="331"/>
        </pc:sldMkLst>
        <pc:spChg chg="mod">
          <ac:chgData name="Shambhu Kumar" userId="74963117abc18628" providerId="LiveId" clId="{CC24E9D0-DB7F-471B-8F78-4A9722E7DA1E}" dt="2024-07-05T01:30:42.838" v="584" actId="20577"/>
          <ac:spMkLst>
            <pc:docMk/>
            <pc:sldMk cId="3967749804" sldId="331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05T01:29:01.816" v="580" actId="20577"/>
        <pc:sldMkLst>
          <pc:docMk/>
          <pc:sldMk cId="809921602" sldId="332"/>
        </pc:sldMkLst>
        <pc:spChg chg="mod">
          <ac:chgData name="Shambhu Kumar" userId="74963117abc18628" providerId="LiveId" clId="{CC24E9D0-DB7F-471B-8F78-4A9722E7DA1E}" dt="2024-07-05T01:29:01.816" v="580" actId="20577"/>
          <ac:spMkLst>
            <pc:docMk/>
            <pc:sldMk cId="809921602" sldId="332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02T01:29:13.046" v="564" actId="20577"/>
        <pc:sldMkLst>
          <pc:docMk/>
          <pc:sldMk cId="2693876845" sldId="333"/>
        </pc:sldMkLst>
        <pc:spChg chg="mod">
          <ac:chgData name="Shambhu Kumar" userId="74963117abc18628" providerId="LiveId" clId="{CC24E9D0-DB7F-471B-8F78-4A9722E7DA1E}" dt="2024-07-02T01:29:13.046" v="564" actId="20577"/>
          <ac:spMkLst>
            <pc:docMk/>
            <pc:sldMk cId="2693876845" sldId="333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05T01:37:24.571" v="595"/>
        <pc:sldMkLst>
          <pc:docMk/>
          <pc:sldMk cId="1007903986" sldId="334"/>
        </pc:sldMkLst>
        <pc:spChg chg="mod">
          <ac:chgData name="Shambhu Kumar" userId="74963117abc18628" providerId="LiveId" clId="{CC24E9D0-DB7F-471B-8F78-4A9722E7DA1E}" dt="2024-07-05T01:37:24.571" v="595"/>
          <ac:spMkLst>
            <pc:docMk/>
            <pc:sldMk cId="1007903986" sldId="334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5:46.064" v="716" actId="20577"/>
        <pc:sldMkLst>
          <pc:docMk/>
          <pc:sldMk cId="2904563718" sldId="335"/>
        </pc:sldMkLst>
        <pc:spChg chg="mod">
          <ac:chgData name="Shambhu Kumar" userId="74963117abc18628" providerId="LiveId" clId="{CC24E9D0-DB7F-471B-8F78-4A9722E7DA1E}" dt="2024-07-16T01:45:46.064" v="716" actId="20577"/>
          <ac:spMkLst>
            <pc:docMk/>
            <pc:sldMk cId="2904563718" sldId="335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5:52.613" v="718" actId="20577"/>
        <pc:sldMkLst>
          <pc:docMk/>
          <pc:sldMk cId="3920450622" sldId="336"/>
        </pc:sldMkLst>
        <pc:spChg chg="mod">
          <ac:chgData name="Shambhu Kumar" userId="74963117abc18628" providerId="LiveId" clId="{CC24E9D0-DB7F-471B-8F78-4A9722E7DA1E}" dt="2024-07-16T01:45:52.613" v="718" actId="20577"/>
          <ac:spMkLst>
            <pc:docMk/>
            <pc:sldMk cId="3920450622" sldId="336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6:05.890" v="724" actId="20577"/>
        <pc:sldMkLst>
          <pc:docMk/>
          <pc:sldMk cId="904441804" sldId="337"/>
        </pc:sldMkLst>
        <pc:spChg chg="mod">
          <ac:chgData name="Shambhu Kumar" userId="74963117abc18628" providerId="LiveId" clId="{CC24E9D0-DB7F-471B-8F78-4A9722E7DA1E}" dt="2024-07-16T01:46:05.890" v="724" actId="20577"/>
          <ac:spMkLst>
            <pc:docMk/>
            <pc:sldMk cId="904441804" sldId="337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7:33.282" v="786" actId="20577"/>
        <pc:sldMkLst>
          <pc:docMk/>
          <pc:sldMk cId="3881404734" sldId="338"/>
        </pc:sldMkLst>
        <pc:spChg chg="mod">
          <ac:chgData name="Shambhu Kumar" userId="74963117abc18628" providerId="LiveId" clId="{CC24E9D0-DB7F-471B-8F78-4A9722E7DA1E}" dt="2024-07-16T01:47:33.282" v="786" actId="20577"/>
          <ac:spMkLst>
            <pc:docMk/>
            <pc:sldMk cId="3881404734" sldId="338"/>
            <ac:spMk id="3" creationId="{00000000-0000-0000-0000-000000000000}"/>
          </ac:spMkLst>
        </pc:spChg>
      </pc:sldChg>
      <pc:sldChg chg="add del">
        <pc:chgData name="Shambhu Kumar" userId="74963117abc18628" providerId="LiveId" clId="{CC24E9D0-DB7F-471B-8F78-4A9722E7DA1E}" dt="2024-07-12T06:15:24.311" v="680" actId="47"/>
        <pc:sldMkLst>
          <pc:docMk/>
          <pc:sldMk cId="4105702118" sldId="338"/>
        </pc:sldMkLst>
      </pc:sldChg>
      <pc:sldChg chg="modSp add mod">
        <pc:chgData name="Shambhu Kumar" userId="74963117abc18628" providerId="LiveId" clId="{CC24E9D0-DB7F-471B-8F78-4A9722E7DA1E}" dt="2024-07-16T01:47:38.200" v="790" actId="20577"/>
        <pc:sldMkLst>
          <pc:docMk/>
          <pc:sldMk cId="4288149856" sldId="339"/>
        </pc:sldMkLst>
        <pc:spChg chg="mod">
          <ac:chgData name="Shambhu Kumar" userId="74963117abc18628" providerId="LiveId" clId="{CC24E9D0-DB7F-471B-8F78-4A9722E7DA1E}" dt="2024-07-16T01:47:38.200" v="790" actId="20577"/>
          <ac:spMkLst>
            <pc:docMk/>
            <pc:sldMk cId="4288149856" sldId="339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7:42.944" v="794" actId="20577"/>
        <pc:sldMkLst>
          <pc:docMk/>
          <pc:sldMk cId="3898570220" sldId="340"/>
        </pc:sldMkLst>
        <pc:spChg chg="mod">
          <ac:chgData name="Shambhu Kumar" userId="74963117abc18628" providerId="LiveId" clId="{CC24E9D0-DB7F-471B-8F78-4A9722E7DA1E}" dt="2024-07-16T01:47:42.944" v="794" actId="20577"/>
          <ac:spMkLst>
            <pc:docMk/>
            <pc:sldMk cId="3898570220" sldId="340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7:48.423" v="798" actId="20577"/>
        <pc:sldMkLst>
          <pc:docMk/>
          <pc:sldMk cId="3632977122" sldId="341"/>
        </pc:sldMkLst>
        <pc:spChg chg="mod">
          <ac:chgData name="Shambhu Kumar" userId="74963117abc18628" providerId="LiveId" clId="{CC24E9D0-DB7F-471B-8F78-4A9722E7DA1E}" dt="2024-07-16T01:47:48.423" v="798" actId="20577"/>
          <ac:spMkLst>
            <pc:docMk/>
            <pc:sldMk cId="3632977122" sldId="341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7:54.091" v="802" actId="20577"/>
        <pc:sldMkLst>
          <pc:docMk/>
          <pc:sldMk cId="3744660890" sldId="342"/>
        </pc:sldMkLst>
        <pc:spChg chg="mod">
          <ac:chgData name="Shambhu Kumar" userId="74963117abc18628" providerId="LiveId" clId="{CC24E9D0-DB7F-471B-8F78-4A9722E7DA1E}" dt="2024-07-16T01:47:54.091" v="802" actId="20577"/>
          <ac:spMkLst>
            <pc:docMk/>
            <pc:sldMk cId="3744660890" sldId="342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8:00.243" v="806" actId="20577"/>
        <pc:sldMkLst>
          <pc:docMk/>
          <pc:sldMk cId="2854857473" sldId="343"/>
        </pc:sldMkLst>
        <pc:spChg chg="mod">
          <ac:chgData name="Shambhu Kumar" userId="74963117abc18628" providerId="LiveId" clId="{CC24E9D0-DB7F-471B-8F78-4A9722E7DA1E}" dt="2024-07-16T01:48:00.243" v="806" actId="20577"/>
          <ac:spMkLst>
            <pc:docMk/>
            <pc:sldMk cId="2854857473" sldId="343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8:05.288" v="810" actId="20577"/>
        <pc:sldMkLst>
          <pc:docMk/>
          <pc:sldMk cId="2937758927" sldId="344"/>
        </pc:sldMkLst>
        <pc:spChg chg="mod">
          <ac:chgData name="Shambhu Kumar" userId="74963117abc18628" providerId="LiveId" clId="{CC24E9D0-DB7F-471B-8F78-4A9722E7DA1E}" dt="2024-07-16T01:48:05.288" v="810" actId="20577"/>
          <ac:spMkLst>
            <pc:docMk/>
            <pc:sldMk cId="2937758927" sldId="344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8:09.941" v="812" actId="20577"/>
        <pc:sldMkLst>
          <pc:docMk/>
          <pc:sldMk cId="1510494933" sldId="345"/>
        </pc:sldMkLst>
        <pc:spChg chg="mod">
          <ac:chgData name="Shambhu Kumar" userId="74963117abc18628" providerId="LiveId" clId="{CC24E9D0-DB7F-471B-8F78-4A9722E7DA1E}" dt="2024-07-16T01:48:09.941" v="812" actId="20577"/>
          <ac:spMkLst>
            <pc:docMk/>
            <pc:sldMk cId="1510494933" sldId="345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8:16.725" v="816" actId="20577"/>
        <pc:sldMkLst>
          <pc:docMk/>
          <pc:sldMk cId="1802939986" sldId="346"/>
        </pc:sldMkLst>
        <pc:spChg chg="mod">
          <ac:chgData name="Shambhu Kumar" userId="74963117abc18628" providerId="LiveId" clId="{CC24E9D0-DB7F-471B-8F78-4A9722E7DA1E}" dt="2024-07-16T01:48:16.725" v="816" actId="20577"/>
          <ac:spMkLst>
            <pc:docMk/>
            <pc:sldMk cId="1802939986" sldId="346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CC24E9D0-DB7F-471B-8F78-4A9722E7DA1E}" dt="2024-07-16T01:48:21.856" v="820" actId="20577"/>
        <pc:sldMkLst>
          <pc:docMk/>
          <pc:sldMk cId="3746189125" sldId="347"/>
        </pc:sldMkLst>
        <pc:spChg chg="mod">
          <ac:chgData name="Shambhu Kumar" userId="74963117abc18628" providerId="LiveId" clId="{CC24E9D0-DB7F-471B-8F78-4A9722E7DA1E}" dt="2024-07-16T01:48:21.856" v="820" actId="20577"/>
          <ac:spMkLst>
            <pc:docMk/>
            <pc:sldMk cId="3746189125" sldId="347"/>
            <ac:spMk id="3" creationId="{00000000-0000-0000-0000-000000000000}"/>
          </ac:spMkLst>
        </pc:spChg>
      </pc:sldChg>
    </pc:docChg>
  </pc:docChgLst>
  <pc:docChgLst>
    <pc:chgData name="Shambhu Kumar" userId="74963117abc18628" providerId="LiveId" clId="{B3831D31-B12F-4ECF-9865-288C878D47A2}"/>
    <pc:docChg chg="custSel modSld sldOrd">
      <pc:chgData name="Shambhu Kumar" userId="74963117abc18628" providerId="LiveId" clId="{B3831D31-B12F-4ECF-9865-288C878D47A2}" dt="2024-04-05T08:57:43.846" v="119" actId="20577"/>
      <pc:docMkLst>
        <pc:docMk/>
      </pc:docMkLst>
      <pc:sldChg chg="modSp mod">
        <pc:chgData name="Shambhu Kumar" userId="74963117abc18628" providerId="LiveId" clId="{B3831D31-B12F-4ECF-9865-288C878D47A2}" dt="2024-03-22T08:42:25.138" v="22" actId="20577"/>
        <pc:sldMkLst>
          <pc:docMk/>
          <pc:sldMk cId="3599725201" sldId="282"/>
        </pc:sldMkLst>
        <pc:spChg chg="mod">
          <ac:chgData name="Shambhu Kumar" userId="74963117abc18628" providerId="LiveId" clId="{B3831D31-B12F-4ECF-9865-288C878D47A2}" dt="2024-03-22T08:42:25.138" v="22" actId="20577"/>
          <ac:spMkLst>
            <pc:docMk/>
            <pc:sldMk cId="3599725201" sldId="282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4T02:48:28.011" v="29" actId="20577"/>
        <pc:sldMkLst>
          <pc:docMk/>
          <pc:sldMk cId="3957384625" sldId="285"/>
        </pc:sldMkLst>
        <pc:spChg chg="mod">
          <ac:chgData name="Shambhu Kumar" userId="74963117abc18628" providerId="LiveId" clId="{B3831D31-B12F-4ECF-9865-288C878D47A2}" dt="2024-04-04T02:48:28.011" v="29" actId="20577"/>
          <ac:spMkLst>
            <pc:docMk/>
            <pc:sldMk cId="3957384625" sldId="285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4T02:48:37.159" v="35" actId="20577"/>
        <pc:sldMkLst>
          <pc:docMk/>
          <pc:sldMk cId="594101506" sldId="286"/>
        </pc:sldMkLst>
        <pc:spChg chg="mod">
          <ac:chgData name="Shambhu Kumar" userId="74963117abc18628" providerId="LiveId" clId="{B3831D31-B12F-4ECF-9865-288C878D47A2}" dt="2024-04-04T02:48:37.159" v="35" actId="20577"/>
          <ac:spMkLst>
            <pc:docMk/>
            <pc:sldMk cId="594101506" sldId="286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4T02:49:02.651" v="57" actId="20577"/>
        <pc:sldMkLst>
          <pc:docMk/>
          <pc:sldMk cId="1645863187" sldId="287"/>
        </pc:sldMkLst>
        <pc:spChg chg="mod">
          <ac:chgData name="Shambhu Kumar" userId="74963117abc18628" providerId="LiveId" clId="{B3831D31-B12F-4ECF-9865-288C878D47A2}" dt="2024-04-04T02:49:02.651" v="57" actId="20577"/>
          <ac:spMkLst>
            <pc:docMk/>
            <pc:sldMk cId="1645863187" sldId="287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4T02:49:12.120" v="61" actId="20577"/>
        <pc:sldMkLst>
          <pc:docMk/>
          <pc:sldMk cId="2098352429" sldId="289"/>
        </pc:sldMkLst>
        <pc:spChg chg="mod">
          <ac:chgData name="Shambhu Kumar" userId="74963117abc18628" providerId="LiveId" clId="{B3831D31-B12F-4ECF-9865-288C878D47A2}" dt="2024-04-04T02:49:12.120" v="61" actId="20577"/>
          <ac:spMkLst>
            <pc:docMk/>
            <pc:sldMk cId="2098352429" sldId="289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4T02:49:21.091" v="67" actId="20577"/>
        <pc:sldMkLst>
          <pc:docMk/>
          <pc:sldMk cId="924811520" sldId="290"/>
        </pc:sldMkLst>
        <pc:spChg chg="mod">
          <ac:chgData name="Shambhu Kumar" userId="74963117abc18628" providerId="LiveId" clId="{B3831D31-B12F-4ECF-9865-288C878D47A2}" dt="2024-04-04T02:49:21.091" v="67" actId="20577"/>
          <ac:spMkLst>
            <pc:docMk/>
            <pc:sldMk cId="924811520" sldId="290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4T02:49:29.552" v="75" actId="20577"/>
        <pc:sldMkLst>
          <pc:docMk/>
          <pc:sldMk cId="3137961450" sldId="291"/>
        </pc:sldMkLst>
        <pc:spChg chg="mod">
          <ac:chgData name="Shambhu Kumar" userId="74963117abc18628" providerId="LiveId" clId="{B3831D31-B12F-4ECF-9865-288C878D47A2}" dt="2024-04-04T02:49:29.552" v="75" actId="20577"/>
          <ac:spMkLst>
            <pc:docMk/>
            <pc:sldMk cId="3137961450" sldId="291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4T02:48:45.365" v="43" actId="20577"/>
        <pc:sldMkLst>
          <pc:docMk/>
          <pc:sldMk cId="1035884235" sldId="293"/>
        </pc:sldMkLst>
        <pc:spChg chg="mod">
          <ac:chgData name="Shambhu Kumar" userId="74963117abc18628" providerId="LiveId" clId="{B3831D31-B12F-4ECF-9865-288C878D47A2}" dt="2024-04-04T02:48:45.365" v="43" actId="20577"/>
          <ac:spMkLst>
            <pc:docMk/>
            <pc:sldMk cId="1035884235" sldId="293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4T02:48:55.783" v="51" actId="20577"/>
        <pc:sldMkLst>
          <pc:docMk/>
          <pc:sldMk cId="1631588300" sldId="294"/>
        </pc:sldMkLst>
        <pc:spChg chg="mod">
          <ac:chgData name="Shambhu Kumar" userId="74963117abc18628" providerId="LiveId" clId="{B3831D31-B12F-4ECF-9865-288C878D47A2}" dt="2024-04-04T02:48:55.783" v="51" actId="20577"/>
          <ac:spMkLst>
            <pc:docMk/>
            <pc:sldMk cId="1631588300" sldId="294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B3831D31-B12F-4ECF-9865-288C878D47A2}" dt="2024-04-05T08:57:43.846" v="119" actId="20577"/>
        <pc:sldMkLst>
          <pc:docMk/>
          <pc:sldMk cId="1143264351" sldId="295"/>
        </pc:sldMkLst>
        <pc:spChg chg="mod">
          <ac:chgData name="Shambhu Kumar" userId="74963117abc18628" providerId="LiveId" clId="{B3831D31-B12F-4ECF-9865-288C878D47A2}" dt="2024-04-05T08:57:43.846" v="119" actId="20577"/>
          <ac:spMkLst>
            <pc:docMk/>
            <pc:sldMk cId="1143264351" sldId="295"/>
            <ac:spMk id="3" creationId="{00000000-0000-0000-0000-000000000000}"/>
          </ac:spMkLst>
        </pc:spChg>
      </pc:sldChg>
      <pc:sldChg chg="modSp mod">
        <pc:chgData name="Shambhu Kumar" userId="74963117abc18628" providerId="LiveId" clId="{B3831D31-B12F-4ECF-9865-288C878D47A2}" dt="2024-04-04T02:49:46.339" v="87" actId="20577"/>
        <pc:sldMkLst>
          <pc:docMk/>
          <pc:sldMk cId="3254867846" sldId="311"/>
        </pc:sldMkLst>
        <pc:spChg chg="mod">
          <ac:chgData name="Shambhu Kumar" userId="74963117abc18628" providerId="LiveId" clId="{B3831D31-B12F-4ECF-9865-288C878D47A2}" dt="2024-04-04T02:49:46.339" v="87" actId="20577"/>
          <ac:spMkLst>
            <pc:docMk/>
            <pc:sldMk cId="3254867846" sldId="311"/>
            <ac:spMk id="3" creationId="{00000000-0000-0000-0000-000000000000}"/>
          </ac:spMkLst>
        </pc:spChg>
      </pc:sldChg>
      <pc:sldChg chg="modSp mod">
        <pc:chgData name="Shambhu Kumar" userId="74963117abc18628" providerId="LiveId" clId="{B3831D31-B12F-4ECF-9865-288C878D47A2}" dt="2024-04-04T02:49:50.664" v="91" actId="20577"/>
        <pc:sldMkLst>
          <pc:docMk/>
          <pc:sldMk cId="1733838905" sldId="312"/>
        </pc:sldMkLst>
        <pc:spChg chg="mod">
          <ac:chgData name="Shambhu Kumar" userId="74963117abc18628" providerId="LiveId" clId="{B3831D31-B12F-4ECF-9865-288C878D47A2}" dt="2024-04-04T02:49:50.664" v="91" actId="20577"/>
          <ac:spMkLst>
            <pc:docMk/>
            <pc:sldMk cId="1733838905" sldId="312"/>
            <ac:spMk id="3" creationId="{00000000-0000-0000-0000-000000000000}"/>
          </ac:spMkLst>
        </pc:spChg>
      </pc:sldChg>
      <pc:sldChg chg="modSp mod">
        <pc:chgData name="Shambhu Kumar" userId="74963117abc18628" providerId="LiveId" clId="{B3831D31-B12F-4ECF-9865-288C878D47A2}" dt="2024-04-04T02:49:55.041" v="95" actId="20577"/>
        <pc:sldMkLst>
          <pc:docMk/>
          <pc:sldMk cId="2134506616" sldId="313"/>
        </pc:sldMkLst>
        <pc:spChg chg="mod">
          <ac:chgData name="Shambhu Kumar" userId="74963117abc18628" providerId="LiveId" clId="{B3831D31-B12F-4ECF-9865-288C878D47A2}" dt="2024-04-04T02:49:55.041" v="95" actId="20577"/>
          <ac:spMkLst>
            <pc:docMk/>
            <pc:sldMk cId="2134506616" sldId="313"/>
            <ac:spMk id="3" creationId="{00000000-0000-0000-0000-000000000000}"/>
          </ac:spMkLst>
        </pc:spChg>
      </pc:sldChg>
      <pc:sldChg chg="modSp mod">
        <pc:chgData name="Shambhu Kumar" userId="74963117abc18628" providerId="LiveId" clId="{B3831D31-B12F-4ECF-9865-288C878D47A2}" dt="2024-04-04T02:50:01.982" v="99" actId="20577"/>
        <pc:sldMkLst>
          <pc:docMk/>
          <pc:sldMk cId="1066938992" sldId="314"/>
        </pc:sldMkLst>
        <pc:spChg chg="mod">
          <ac:chgData name="Shambhu Kumar" userId="74963117abc18628" providerId="LiveId" clId="{B3831D31-B12F-4ECF-9865-288C878D47A2}" dt="2024-04-04T02:50:01.982" v="99" actId="20577"/>
          <ac:spMkLst>
            <pc:docMk/>
            <pc:sldMk cId="1066938992" sldId="314"/>
            <ac:spMk id="3" creationId="{00000000-0000-0000-0000-000000000000}"/>
          </ac:spMkLst>
        </pc:spChg>
      </pc:sldChg>
      <pc:sldChg chg="modSp mod">
        <pc:chgData name="Shambhu Kumar" userId="74963117abc18628" providerId="LiveId" clId="{B3831D31-B12F-4ECF-9865-288C878D47A2}" dt="2024-04-04T02:50:06.385" v="103" actId="20577"/>
        <pc:sldMkLst>
          <pc:docMk/>
          <pc:sldMk cId="509800490" sldId="315"/>
        </pc:sldMkLst>
        <pc:spChg chg="mod">
          <ac:chgData name="Shambhu Kumar" userId="74963117abc18628" providerId="LiveId" clId="{B3831D31-B12F-4ECF-9865-288C878D47A2}" dt="2024-04-04T02:50:06.385" v="103" actId="20577"/>
          <ac:spMkLst>
            <pc:docMk/>
            <pc:sldMk cId="509800490" sldId="315"/>
            <ac:spMk id="3" creationId="{00000000-0000-0000-0000-000000000000}"/>
          </ac:spMkLst>
        </pc:spChg>
      </pc:sldChg>
      <pc:sldChg chg="modSp mod">
        <pc:chgData name="Shambhu Kumar" userId="74963117abc18628" providerId="LiveId" clId="{B3831D31-B12F-4ECF-9865-288C878D47A2}" dt="2024-04-04T02:50:10.939" v="107" actId="20577"/>
        <pc:sldMkLst>
          <pc:docMk/>
          <pc:sldMk cId="2507636787" sldId="316"/>
        </pc:sldMkLst>
        <pc:spChg chg="mod">
          <ac:chgData name="Shambhu Kumar" userId="74963117abc18628" providerId="LiveId" clId="{B3831D31-B12F-4ECF-9865-288C878D47A2}" dt="2024-04-04T02:50:10.939" v="107" actId="20577"/>
          <ac:spMkLst>
            <pc:docMk/>
            <pc:sldMk cId="2507636787" sldId="31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B2FBE5-74BB-7A01-15B8-F1A985BE3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F7909-479A-B4E5-9C44-446764A75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72038-633C-44D2-B105-B1B1E57076C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26B9-46EC-BBCB-2328-54AEB1EB6B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2C234-AA61-0511-E312-3EF9B2280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561E-A8C8-46DF-93B8-E4884DA7A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380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FEAD-29D7-4662-A940-231684A7278D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0873-A6BE-4F0F-92F6-454C04B2C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754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E79F-16CF-4FDD-AFDE-16CDE9A1485E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C19C-780B-45EA-91A8-0AF4B874C300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1B1-DD2B-45B7-AF61-659FA634BB45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3BA0-453E-496D-AA60-408D4B025F60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AFAA-09D5-4560-82A9-5FD2BEBDD024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7D16-CCEA-486A-9668-EA006EBCF765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C43-D1A3-4D56-94BA-A97C764B3169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B481-EC2A-4B7D-87AD-1A63A1439A01}" type="datetime1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47FD-8728-4D2E-8920-9A60F3760D75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8667-775E-418B-8768-F05B55359ACD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1BF8-E90A-40CB-9BFD-1AC7FC69C063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B5F1-7D0F-4DDC-AA9A-352FDEE79263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rime-palindrome/descrip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erfect-number/descrip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happy-numb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the-number-is-fascinating/descrip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add-digits/descriptio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th-digit/descripti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digit-one/descriptio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1-bits/submissions/1300350101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rime-number-of-set-bits-in-binary-representation/description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binary-number-with-alternating-bits/descript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unt-the-digits-that-divide-a-number/descripti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steps-to-reduce-a-number-to-zero/descrip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erfect-square/descripti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ugly-number/description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ugly-number-ii/description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ugly-number-iii/descrip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hree-divisors/description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mallest-even-multiple/description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common-factors/description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qrtx/description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actorial-trailing-zeroes/description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digit-one/descrip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alindrome-number/descrip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Armstrong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F4007-85CC-08A2-7F9D-027B0FBC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CCA6-7EF2-6983-8E19-70C97D87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62696E-61E1-5DC1-84AE-85D05F323C2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5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palindrome numbers in a range which is also a prime number.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8CD0-134B-BD16-D19E-3DC7A0DE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F7AAE-AC44-1382-0DF0-9B5B824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6C2250-1F6B-18BA-75BE-F00F68C821F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5240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https://leetcode.com/problems/prime-palindrome/description/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B52AB-1E60-EE2D-6BF2-85B3309F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BF98-DCBB-28F2-F18A-A6DB9FA6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251E02-CB16-A55D-20BF-FD5F118C982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4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perfect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D9FC1-2949-6B30-DC8D-7FC298F0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9C4ED-F04A-1879-F3B3-A2A7ECCB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571E0A-7A00-C7D2-414C-72143364C96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6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04B4E-9B7F-4101-3CFD-ECE171D3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E338-7A2E-F6F8-AB3A-6B690302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0099-1F3E-0D19-C401-38523324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 perfect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4A153-0EC9-052D-631E-30A2492F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E93E-5348-FB4D-3BFC-0529D05E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2ADD99-8E89-8C30-87A5-EE26D8D9E39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5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https://leetcode.com/problems/perfect-number/description/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CE7F-ABC7-EAB1-40A5-3CF53448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C3D89-1D02-FDEA-8019-6FDE6774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6AE1C6B-280F-2056-39C2-941B0FC404A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</a:t>
            </a:r>
            <a:r>
              <a:rPr lang="en-US" dirty="0" err="1"/>
              <a:t>dissarium</a:t>
            </a:r>
            <a:r>
              <a:rPr lang="en-US" dirty="0"/>
              <a:t>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F22B8-582B-176D-CA2C-F8F6F876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87CE5-ECF2-7CB3-2549-405D5A2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63668DC-8EAB-6530-D3E4-F47125D7009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8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9D7DA-3925-1C16-D472-26C65C4FC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23E-DD86-81B5-20F0-E05F24D8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4FEA-3993-7CA7-F2BC-BA9E67A7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</a:t>
            </a:r>
            <a:r>
              <a:rPr lang="en-US" dirty="0" err="1"/>
              <a:t>dissarium</a:t>
            </a:r>
            <a:r>
              <a:rPr lang="en-US" dirty="0"/>
              <a:t> numbers up to 1000.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15973-9C79-5315-ED54-7CA3229D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AEED0-149B-A5C2-DF95-41421D54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1D111D2-1EA6-EF71-77B4-1D9B5FA70CF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1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https://leetcode.com/problems/happy-number/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754C3-4BF6-257A-5536-EC4A22E1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584B-0372-15F7-6765-4710A232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DFD0CA-6058-CC8A-6468-29C0471E682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0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B388-5439-573B-2926-C0646617B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5255-D57A-A9AD-865F-736F3F42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8C25-7AA2-AD17-5E4A-7350BE57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Happy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DFAF0-D548-3796-2801-FFC583AF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FD380-FF7D-4951-36D2-398DE14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A3EB499-B708-E882-C453-BDBCDCDBF42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41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Automorphic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5FCC9-6BB6-A3E6-4B95-27BB9B31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2D2D-1420-0ED1-B707-2968E7F6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10E18B-FB28-8D03-9EBB-22A30936BD3E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8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56B7F-1FEE-E0FA-A825-09850744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76C0-D699-A24D-A5F6-EFBE8C4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62F9-204C-4BD1-1A1D-B7E6753F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Armstrong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80CC-E263-7712-CD18-DA2EA328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EEEF-2DF9-FD95-4A89-B226BE6D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93EE3D5-AD6D-B216-A947-6B97659B692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74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9F1E-8EE7-4312-74EB-95A4FDD6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D81B-AC83-6143-45D0-772658D4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D587-75E5-CEA5-BCC1-61FAF74B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 Automorphic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F9538-17E0-B88D-84D9-D22A173E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4D2E0-922B-6C07-6CF6-15399F3F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41EB09-C04B-30A7-1883-37AF937D507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0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https://leetcode.com/problems/check-if-the-number-is-fascinating/description/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796D7-4184-FFA2-C137-3BBC3CC1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C09C-BB93-D888-3F80-B57EE353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D068FF-096D-E4B9-4936-694B040B188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8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2FADD-EDAE-EB2B-8C78-0FCFBDCBF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E8E3-5547-4E64-CEB9-B19A3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A730-FB58-EF88-FF6B-505FBE5D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 Fascinating numbers up to 10000.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5554-803B-D081-7FF1-0F3DE688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16CC2-FD30-2462-0897-922891C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FB9E426-A037-3926-A538-4E1C6724D9B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6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Strong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C7B4-A27F-4509-796D-001FE6A8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9917-63E7-B5A8-A286-F533808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074FCF2-B5EC-BACF-E056-73207CF8DA9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6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43193-8F5C-A364-F1AC-EA3CCB16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F46-79C9-5BC0-CF76-EDBB304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E871-9800-7D90-7F4A-AB70A748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Strong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4D521-2D00-5202-6A8C-FCA345F1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AFF5F-6421-AC09-111C-2F5D0C26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10D8D38-28F5-6B16-4FE7-E4B27D0D0DA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19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swap two numbers a and b by using third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77E8-021E-48A8-AEF4-927940CE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0EC8B-A3A3-1776-F2CA-CB838F5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3088E55-543F-1DBA-4880-BF21A38A579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4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35F29-C8F2-19A7-4948-5A0838ED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1DD2-5329-ECDB-F525-2FA168FF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8EE-1596-70BE-81B9-358E8FD4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swap two numbers a and b without using third variable.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AD491-A410-6822-A28E-8787F3C7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B1434-BCE8-2634-DCFF-243C1C9A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55447D-BB79-F3BD-503E-7C0A9567C35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1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C9C0F-4430-C70E-1793-870492884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97B4-A825-4AD7-5A32-79447799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E01A-925D-D146-AFF9-40C812E4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https://leetcode.com/problems/add-digits/description/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EFB55-18CA-D57B-499F-0B25CC63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D609B-F6BD-370C-F410-EE82D36B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EDA04F5-DE73-6FAB-B025-92491A5A60B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9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count the number of binary bits in that number when it is represented in binary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8F2B7BD-155D-D37B-5E08-104B0C246BE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8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count the number of 0’s bits and 1’s bits in that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67170-C7B8-7190-0FEC-B147F5C4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D8594-E384-5C77-C466-06350476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3307CD1-5D7A-5F57-4A91-62CF4848646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3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Prime number or not.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391D9-D41E-62B9-DE3E-4C7358F6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5393C-7DB4-295F-2A07-14E66C51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5AC1504-AEB2-AE73-79D7-9C710B6BB3C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1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31F81-ABA6-D39C-868B-6B61F497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813-54B0-137E-9CAF-5E17CB43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11EC-5886-5C3C-8207-1962C70A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https://leetcode.com/problems/nth-digit/description/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181D-9DDB-DE39-50A5-AA6021AB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241E5-8B83-37C4-D95B-265C3165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4641CF8-0678-1152-B243-C47530E3F285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845C1-5261-0239-CDDB-45D2B73D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DA4F-F4B0-3203-7142-797ADE7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A520-5E36-5B12-03FC-6D8C6070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https://leetcode.com/problems/number-of-digit-one/description/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D432C-9360-0B68-6CFA-B99DD4F7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503EA-AD7C-6086-FCF6-25C60E70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EF80724-1DE2-C2AB-100D-BB4FA58C397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9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Number of 1 Bits - </a:t>
            </a:r>
            <a:r>
              <a:rPr lang="en-US" dirty="0" err="1">
                <a:hlinkClick r:id="rId2"/>
              </a:rPr>
              <a:t>LeetCode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A2F4-6CAE-1ADB-4453-30EC9CE0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AB5F7-CC92-8564-26AC-D4EE2089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F44906A-7F38-4E03-9493-E90CF40EE5B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38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https://leetcode.com/problems/prime-number-of-set-bits-in-binary-representation/description/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F991F-1AF0-0656-7108-989334F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97352-9038-B897-7B10-4F5C61C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8A88746-A097-E6C8-0834-F623D3B2FC4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31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https://leetcode.com/problems/binary-number-with-alternating-bits/description/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4927E-5F31-FDB9-F714-E757ED0A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5EB57-BE5B-AA3E-D884-39B6AA19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625BE0E-28A4-32F0-177A-354F19FC28F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49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given an integer number which contains only 1 or 0.</a:t>
            </a:r>
          </a:p>
          <a:p>
            <a:pPr marL="0" indent="0">
              <a:buNone/>
            </a:pPr>
            <a:r>
              <a:rPr lang="en-US" dirty="0"/>
              <a:t>WAJP to shift all 0,s to left side and all 1’s to right side and print it.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100111101</a:t>
            </a:r>
          </a:p>
          <a:p>
            <a:pPr marL="0" indent="0">
              <a:buNone/>
            </a:pPr>
            <a:r>
              <a:rPr lang="en-US" dirty="0"/>
              <a:t>o/p:000111111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E2CEC-F67E-17BC-0615-B409619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A676F-C1E6-9A39-F900-6FFCD7DD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42AFD6-CA23-8550-F479-AD723193604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0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given an integer number. WAJP to shift all even digits to left side and all odd digits to right side and print it.</a:t>
            </a:r>
          </a:p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N=253687</a:t>
            </a:r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268537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44A43-BBB1-B867-8828-B9511CD4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53748-EA58-32E6-7EB9-BD19D0F4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ECDEB4-FBA0-A791-B1BA-090019369629}"/>
              </a:ext>
            </a:extLst>
          </p:cNvPr>
          <p:cNvSpPr txBox="1">
            <a:spLocks/>
          </p:cNvSpPr>
          <p:nvPr/>
        </p:nvSpPr>
        <p:spPr>
          <a:xfrm>
            <a:off x="304800" y="16002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23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given an integer number. WAJP to shift all 0 to left side and all other digits to right side while maintaining the order of the number.</a:t>
            </a:r>
          </a:p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N=2030680</a:t>
            </a:r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0002368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1187-A85F-EFB5-DC68-AB2EF1C6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B7C06-E381-3218-BB9D-21DE8EA6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D772E3-0812-934B-CE85-6A956B08DEBF}"/>
              </a:ext>
            </a:extLst>
          </p:cNvPr>
          <p:cNvSpPr txBox="1">
            <a:spLocks/>
          </p:cNvSpPr>
          <p:nvPr/>
        </p:nvSpPr>
        <p:spPr>
          <a:xfrm>
            <a:off x="304800" y="16002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7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https://leetcode.com/problems/count-the-digits-that-divide-a-number/description/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A0DF4-9903-A798-0DD5-B17B0955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1E7C4-FD1F-A761-81EA-3B9242F9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1DACFCF-9AB8-9CDC-B04F-F12B83982FA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6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https://leetcode.com/problems/number-of-steps-to-reduce-a-number-to-zero/description/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57ACE-C7E3-93DD-85FF-3D5E0995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83FCF-0DBF-7CCF-DBCE-7003D372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ABA71B9-598B-821B-3C22-9D0A7E52AC3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5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C1545-D662-67B7-AF1C-C64EAACE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9124-5656-158A-861E-C8269CB8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884D-77D2-7AF6-2EA3-BE8767A1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 Prime numbers up to a given range.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67A56-9C78-92FF-0B03-893C58F4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CECB-1167-74D2-C437-D9A709E4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E62902-30AA-47B6-931A-8DA9364B11F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39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https://leetcode.com/problems/valid-perfect-square/description/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78FBD-A76C-455C-3888-46AC19B6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29888-3A5E-F82C-E8DE-FC3276D9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FCC3329-8F10-8A7F-B5E8-2997041F4DD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6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two user inputs and print GCD/HCF of the three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3CC1-4A97-6D17-BE99-704F1B59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6091B-A3AB-3327-10B2-9A8224D8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2BFD20-8736-D0FA-8612-24461878F25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41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BA945-D6C0-103D-846D-BF40AF05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1C1D-E69B-3207-464C-E8D031B1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DF0D-ADD7-D11B-8118-F7B50567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three user inputs and print LCM of the three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463F-C97E-5AC1-7831-1950304C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8F585-A3E1-C625-3C6F-173FA76B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07774D-05E4-4621-6A79-7A0848E6663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29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convert a decimal number into binary number.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28</a:t>
            </a:r>
          </a:p>
          <a:p>
            <a:pPr marL="0" indent="0">
              <a:buNone/>
            </a:pPr>
            <a:r>
              <a:rPr lang="en-US" dirty="0"/>
              <a:t>o/p: 11101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3F7E1-F36F-4E6B-F06F-F78A10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7FC18-086B-1326-3C3E-C821E789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3F155C-6CE2-C21F-884B-3CB6986C88F9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7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WAJP to convert a binary number  into decimal number.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101101</a:t>
            </a:r>
          </a:p>
          <a:p>
            <a:pPr marL="0" indent="0">
              <a:buNone/>
            </a:pPr>
            <a:r>
              <a:rPr lang="en-US" dirty="0"/>
              <a:t>o/p: 45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8B2E6-A093-4399-FCD5-B61934D9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45690-DBE8-E59B-03DB-5E14A5D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F4BE0C-4308-47CF-70C4-00AD3D3A6FD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38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convert a decimal number  into octal number.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235</a:t>
            </a:r>
          </a:p>
          <a:p>
            <a:pPr marL="0" indent="0">
              <a:buNone/>
            </a:pPr>
            <a:r>
              <a:rPr lang="en-US" dirty="0"/>
              <a:t>o/p: 353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196A8-3666-12D5-B2C0-7172C58A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6E5DB-02EE-1C3A-CA71-7BDB356D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8C4CE0-8530-5B0B-8FA4-E7AF5E9FE385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6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convert an octal number into decimal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977F4-076C-25BB-4D77-66B3CD8E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F269E-D2A0-F20A-3EA0-47D9DC33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4B897BF-0984-51B7-CE38-E50E77DC4E8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38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convert a decimal number into a hexadecimal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477BC-F0B3-74A9-02C2-BA5B5B44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F00D-505B-8A69-5D0F-8DF160D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1FE877-1EAA-7305-17B2-AE0215DEF2C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00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convert a hexadecimal number into a decimal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4409-7453-E9B7-8259-253AE28C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D2258-CFA0-6A39-ABFA-4AA15671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E648D8E-CA55-9265-4609-E41DC5EB033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36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generate random numbers in java.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D151E-A819-A5D1-5306-A9105DAF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EEB5C-21A2-F7B6-DD76-7EDC3C53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ACEC7E-0AD7-B703-A373-D311255D187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9237-2FF0-3032-54BB-C2A88B30D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0237-AFE0-51A6-C894-49E8C133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131F-751B-8480-EBCB-E9A4D55D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 all the  alternate Prime numbers up to a given range.</a:t>
            </a:r>
          </a:p>
          <a:p>
            <a:pPr marL="0" indent="0">
              <a:buNone/>
            </a:pPr>
            <a:r>
              <a:rPr lang="en-US" dirty="0"/>
              <a:t>o/p:</a:t>
            </a:r>
          </a:p>
          <a:p>
            <a:pPr marL="0" indent="0">
              <a:buNone/>
            </a:pPr>
            <a:r>
              <a:rPr lang="en-US" dirty="0"/>
              <a:t>2 5 11 17….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3 7 13 19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8720-71FE-3429-C42A-1C799427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3588D-FD7B-97EB-4FC9-C89FC7C6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BFDC3E-1E1B-A276-92B7-50548DE21EB5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33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WAJP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calculate permutation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 a class there are 12 seats available. WAJP to calculate the number of ways to arrange 8 boys on them.</a:t>
            </a:r>
          </a:p>
          <a:p>
            <a:pPr marL="0" indent="0">
              <a:buNone/>
            </a:pPr>
            <a:r>
              <a:rPr lang="en-US" dirty="0"/>
              <a:t>Input: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Total seats </a:t>
            </a:r>
            <a:r>
              <a:rPr lang="en-US" dirty="0"/>
              <a:t>and 2.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no. of boys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Total no. of 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2DFA-34E7-1756-EAE2-2B35482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8EE6-2816-EF1D-5B2B-E9EB4CFE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688C765-CFC7-F1B9-BFA2-C1100B215A9E}"/>
              </a:ext>
            </a:extLst>
          </p:cNvPr>
          <p:cNvSpPr txBox="1">
            <a:spLocks/>
          </p:cNvSpPr>
          <p:nvPr/>
        </p:nvSpPr>
        <p:spPr>
          <a:xfrm>
            <a:off x="18288" y="950913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10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WAJP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calculate Combination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There are a group of 15 players. WAJP to calculate the number of ways to select a team of  11 players out of them.</a:t>
            </a:r>
          </a:p>
          <a:p>
            <a:pPr marL="0" indent="0">
              <a:buNone/>
            </a:pPr>
            <a:r>
              <a:rPr lang="en-US" dirty="0"/>
              <a:t>Input: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Total Players </a:t>
            </a:r>
            <a:r>
              <a:rPr lang="en-US" dirty="0"/>
              <a:t>and 2.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no. of members for team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Total no. of ways of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78AC-3DFE-4BBB-02B9-10A0864C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D57A-743A-B970-E410-950BD8C9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432DBFD-DDB0-AD94-1622-A4D09405144E}"/>
              </a:ext>
            </a:extLst>
          </p:cNvPr>
          <p:cNvSpPr txBox="1">
            <a:spLocks/>
          </p:cNvSpPr>
          <p:nvPr/>
        </p:nvSpPr>
        <p:spPr>
          <a:xfrm>
            <a:off x="76200" y="998538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nth row of Pascal Triangle.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>
                <a:solidFill>
                  <a:srgbClr val="002060"/>
                </a:solidFill>
              </a:rPr>
              <a:t>[Amazon]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4BCE2-9BF1-C3D9-7F90-70D1D8E3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8D906-4B5F-94D5-27B6-E3431FE7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58E21B5-18E8-65D8-D3AF-00DACA93FAF2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an integer input and replace all 0’s by 1 in a number.		</a:t>
            </a:r>
            <a:r>
              <a:rPr lang="en-US" b="1" u="sng" dirty="0">
                <a:solidFill>
                  <a:srgbClr val="002060"/>
                </a:solidFill>
              </a:rPr>
              <a:t>[Amazon]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41022005;</a:t>
            </a:r>
          </a:p>
          <a:p>
            <a:pPr marL="0" indent="0">
              <a:buNone/>
            </a:pPr>
            <a:r>
              <a:rPr lang="en-US" dirty="0"/>
              <a:t>o/p: 41122115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013F5-6A7E-FCAC-FF34-FD62334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A8C38-2BD9-9522-B69C-A0380BD7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268BF3-B3F2-8D3D-2901-F68E59F32CA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32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an integer input and replace all 7’s by 0 in a number.		</a:t>
            </a:r>
            <a:r>
              <a:rPr lang="en-US" b="1" u="sng" dirty="0">
                <a:solidFill>
                  <a:srgbClr val="002060"/>
                </a:solidFill>
              </a:rPr>
              <a:t>[Amazon]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41072707;</a:t>
            </a:r>
          </a:p>
          <a:p>
            <a:pPr marL="0" indent="0">
              <a:buNone/>
            </a:pPr>
            <a:r>
              <a:rPr lang="en-US" dirty="0"/>
              <a:t>o/p: 41002000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C53F-D8DE-03EB-B5DD-195F5DBA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55974-6110-5CC7-FC74-F6CFE958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89D663B-4915-09B5-1740-4F5D4FCD16C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60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BigInteger and BigDecimal class to perform arithmetic operations.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F8C43-61B3-D38C-EC03-380E1ECE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816EC-C00E-EDB1-B854-3B198114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E583CE0-7DBE-20FC-0FBC-E8ECCC4D1A0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03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3E4F9-6547-9C6E-ED0E-5CE13C28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ADD8-7024-E4A1-78E7-7BB7D3E7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6B2C-BF88-F5F4-678C-9455383BB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BigInteger class to calculate Factorial of any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C12A2-201E-0733-A211-667736D0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F9AB8-30C8-2285-9991-D44A8533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52C4C80-9852-ED38-79A9-C883C3777C6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24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https://leetcode.com/problems/ugly-number/description/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E5D86-7EBA-9BEF-853F-3C1A2CF8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97DAF-0A99-3383-9D11-4BA7BA71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9B0BE1B-5338-C2EC-7414-346D75A0B41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04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https://leetcode.com/problems/ugly-number-ii/description/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EDB4D-B07D-DAE4-D119-0ED597C7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0FF1B-6D03-71FC-3D2B-6C507455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F6BE9A3-0B7C-EA30-4668-9DCE5AFBDB9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49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https://leetcode.com/problems/ugly-number-iii/description/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2E15F-18B6-8EEA-9F1C-07554188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F5606-6BC7-5B36-33BF-2628BF79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8B5F082-4542-20EC-6889-22ACA0C4EA3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prime numbers in a range where sum of digits is also prime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[TCS NQT 2024]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E2BBE-7844-99BC-ADEF-068A86E0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F3BB6-1C72-8B52-068D-6AEF1E8D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7E26528-E76A-F6C7-6776-800F571551E2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94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https://leetcode.com/problems/three-divisors/description/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6FAF3-19CB-231D-FA2F-4F0F0A4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9109-BD3A-1CD3-949B-B4BD0B31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A0AA2EC-EAD2-2771-28E3-DA89733E42B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60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77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https://leetcode.com/problems/smallest-even-multiple/description/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7E5B6-32C8-E8BE-8C07-DB24A4C2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7D108-7A40-3EA1-F5A1-E72531C1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EA9B3F-BB1F-066C-F40C-2830CCEFE7E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61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60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https://leetcode.com/problems/number-of-common-factors/description/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C6AF1-632D-26FE-D649-BB34C231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31B89-5BC5-523C-E3A9-512F7509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C69910-8FA9-67EB-8BEF-A07F0ED4266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62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57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https://leetcode.com/problems/sqrtx/description/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F190-881E-B999-4A68-2E07887B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E3792-7AD2-A094-3672-6330626B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968D840-D60E-A384-7C18-AAE126EF922E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63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589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https://leetcode.com/problems/factorial-trailing-zeroes/description/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A94FC-29BC-CA63-0682-46A41506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DA036-3515-3100-B229-46FE02F1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D442F2-D6D9-614D-5E75-7E0DAD100B5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64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949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https://leetcode.com/problems/number-of-digit-one/description/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BC629-09EB-033B-FDDE-807A31DE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757B-AFBF-13EC-9F5B-7F7F5A3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4992544-A163-C22A-EA8D-2EB34D9D62B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65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3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WAJP to take user input and check the number is palindrome or not.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4673-F035-284D-47A1-38BD98DE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A857-A5C2-02AD-8123-AF4B23D3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BCCB933-3E0D-BC24-30B8-88E3158C505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4C5E5-4D36-6353-3E47-AC9FEDE3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AB33-98D7-BA1E-F046-79D061E4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9881-CA98-937C-CD2F-9A0F17C0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WAJP to print and count all the palindrome numbers in a given range.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F0DCD-45CC-EAC9-1C00-13F2F8A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BB0F-EBDE-2496-E24A-3E06027C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0EAE28C-DE89-1EAC-B9FE-31F8041E4BA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3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https://leetcode.com/problems/palindrome-number/description/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1C9BE-55AC-2945-86FB-521A19C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30792-331D-731C-CDB4-C94A9AD0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AF41B1-167D-9975-F338-EA8282433CF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2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1562</Words>
  <Application>Microsoft Office PowerPoint</Application>
  <PresentationFormat>On-screen Show (4:3)</PresentationFormat>
  <Paragraphs>520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Arial</vt:lpstr>
      <vt:lpstr>Calibri</vt:lpstr>
      <vt:lpstr>Office Theme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6</cp:revision>
  <dcterms:created xsi:type="dcterms:W3CDTF">2006-08-16T00:00:00Z</dcterms:created>
  <dcterms:modified xsi:type="dcterms:W3CDTF">2024-11-25T06:30:13Z</dcterms:modified>
</cp:coreProperties>
</file>