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6" r:id="rId3"/>
    <p:sldId id="272" r:id="rId4"/>
    <p:sldId id="282" r:id="rId5"/>
    <p:sldId id="286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3810" autoAdjust="0"/>
  </p:normalViewPr>
  <p:slideViewPr>
    <p:cSldViewPr snapToGrid="0" showGuides="1">
      <p:cViewPr varScale="1">
        <p:scale>
          <a:sx n="96" d="100"/>
          <a:sy n="96" d="100"/>
        </p:scale>
        <p:origin x="86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28791"/>
            <a:ext cx="4986338" cy="3262311"/>
          </a:xfrm>
        </p:spPr>
        <p:txBody>
          <a:bodyPr/>
          <a:lstStyle/>
          <a:p>
            <a:r>
              <a:rPr lang="en-US" dirty="0"/>
              <a:t>Online Books Stores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By:- Ankit Rajak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598F55A-BFBD-4593-8B4D-05FC7F70CD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007" r="6007"/>
          <a:stretch>
            <a:fillRect/>
          </a:stretch>
        </p:blipFill>
        <p:spPr>
          <a:xfrm>
            <a:off x="0" y="-15903"/>
            <a:ext cx="6605587" cy="6857999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715617"/>
            <a:ext cx="3275937" cy="867874"/>
          </a:xfrm>
        </p:spPr>
        <p:txBody>
          <a:bodyPr/>
          <a:lstStyle/>
          <a:p>
            <a:r>
              <a:rPr lang="en-US" dirty="0"/>
              <a:t>Introduction:-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1936930"/>
            <a:ext cx="5272764" cy="4851152"/>
          </a:xfrm>
        </p:spPr>
        <p:txBody>
          <a:bodyPr>
            <a:normAutofit/>
          </a:bodyPr>
          <a:lstStyle/>
          <a:p>
            <a:r>
              <a:rPr lang="en-US" dirty="0"/>
              <a:t>In the digital age, online book stores have revolutionized the way people purchase and access books. This project, titled </a:t>
            </a:r>
            <a:r>
              <a:rPr lang="en-US" b="1" dirty="0"/>
              <a:t>"Online Book Store using PostgreSQL"</a:t>
            </a:r>
            <a:r>
              <a:rPr lang="en-US" dirty="0"/>
              <a:t>, is a web-based application designed to simplify the book buying process for users. It allows customers to browse, search, and purchase books conveniently from their homes.</a:t>
            </a:r>
          </a:p>
          <a:p>
            <a:r>
              <a:rPr lang="en-US" dirty="0"/>
              <a:t>The primary goal of this project is to build a reliable, user-friendly platform where both users and administrators can interact efficiently. PostgreSQL, a powerful open-source relational database system, is used to manage and store all the book-related data, user information, and transaction records in a secure and structured manner.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2D6BB3-4A6D-4608-8FD1-8FFD6638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28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129003"/>
            <a:ext cx="3642691" cy="468962"/>
          </a:xfrm>
        </p:spPr>
        <p:txBody>
          <a:bodyPr>
            <a:normAutofit fontScale="90000"/>
          </a:bodyPr>
          <a:lstStyle/>
          <a:p>
            <a:r>
              <a:rPr lang="en-US" sz="4400" b="0" u="sng" dirty="0">
                <a:solidFill>
                  <a:schemeClr val="bg1"/>
                </a:solidFill>
              </a:rPr>
              <a:t>Basic Problem:-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95EBB-1397-4DE3-A74B-66AF8D56C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514" y="-15904"/>
            <a:ext cx="6480313" cy="6858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618D39-16F2-4F99-8585-0D4FB12400F2}"/>
              </a:ext>
            </a:extLst>
          </p:cNvPr>
          <p:cNvSpPr txBox="1"/>
          <p:nvPr/>
        </p:nvSpPr>
        <p:spPr>
          <a:xfrm>
            <a:off x="6400800" y="2822712"/>
            <a:ext cx="5791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1.RETRIEVE ALL BOOKS IN THE 'Fiction' GENRE ?</a:t>
            </a:r>
          </a:p>
          <a:p>
            <a:endParaRPr lang="en-US" sz="1200" b="1" dirty="0"/>
          </a:p>
          <a:p>
            <a:r>
              <a:rPr lang="en-US" sz="1200" b="1" dirty="0"/>
              <a:t>2.FIND BOOKS PUBLISHED AFTER THE YEAR 1950?</a:t>
            </a:r>
          </a:p>
          <a:p>
            <a:endParaRPr lang="en-US" sz="1200" b="1" dirty="0"/>
          </a:p>
          <a:p>
            <a:r>
              <a:rPr lang="en-US" sz="1200" b="1" dirty="0"/>
              <a:t>3.LIST ALL CUSTOMERS FROM THE CANADA?</a:t>
            </a:r>
          </a:p>
          <a:p>
            <a:endParaRPr lang="en-US" sz="1200" b="1" dirty="0"/>
          </a:p>
          <a:p>
            <a:r>
              <a:rPr lang="en-US" sz="1200" b="1" dirty="0"/>
              <a:t>4.SHOW ORDER PLACE IN NOVEMBER 2023?</a:t>
            </a:r>
          </a:p>
          <a:p>
            <a:endParaRPr lang="en-US" sz="1200" b="1" dirty="0"/>
          </a:p>
          <a:p>
            <a:r>
              <a:rPr lang="en-US" sz="1200" b="1" dirty="0"/>
              <a:t>5.RETRIEVE THE TOTAL STOCK OF BOOKS AVAILABLE?</a:t>
            </a:r>
          </a:p>
          <a:p>
            <a:endParaRPr lang="en-US" sz="1200" b="1" dirty="0"/>
          </a:p>
          <a:p>
            <a:r>
              <a:rPr lang="en-US" sz="1200" b="1" dirty="0"/>
              <a:t>6.FIND THE DETAILS OF THE MOST EXPENSIVE BOOK?</a:t>
            </a:r>
          </a:p>
          <a:p>
            <a:endParaRPr lang="en-US" sz="1200" b="1" dirty="0"/>
          </a:p>
          <a:p>
            <a:r>
              <a:rPr lang="en-US" sz="1200" b="1" dirty="0"/>
              <a:t>7. SHOW ALL CUSTOMERS WHO ORDERED MORE THAN 1 QUANTITY OF A BOOK?</a:t>
            </a:r>
          </a:p>
          <a:p>
            <a:endParaRPr lang="en-US" sz="1600" b="1" dirty="0"/>
          </a:p>
          <a:p>
            <a:r>
              <a:rPr lang="en-US" sz="1200" b="1" dirty="0"/>
              <a:t>8.RETRIEVE ALL ORDER WHERE THE TOTAL AMOUNT EXCEEDS $20?</a:t>
            </a:r>
          </a:p>
          <a:p>
            <a:endParaRPr lang="en-US" sz="1200" b="1" dirty="0"/>
          </a:p>
          <a:p>
            <a:r>
              <a:rPr lang="en-US" sz="1200" b="1" dirty="0"/>
              <a:t>9.LIST ALL GENRES AVAILABLE IN THE BOOKS TABLE?</a:t>
            </a:r>
          </a:p>
          <a:p>
            <a:endParaRPr lang="en-US" sz="1200" b="1" dirty="0"/>
          </a:p>
          <a:p>
            <a:r>
              <a:rPr lang="en-US" sz="1200" b="1" dirty="0"/>
              <a:t>10. FIND THE BOOK WITH THE LOWEST STOCK?</a:t>
            </a:r>
          </a:p>
          <a:p>
            <a:endParaRPr lang="en-US" sz="1200" b="1" dirty="0"/>
          </a:p>
          <a:p>
            <a:r>
              <a:rPr lang="en-US" sz="1200" b="1" dirty="0"/>
              <a:t>11. CALCULATE THE TOTAL REVENUE GENERATED FROM ALL ORDER?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C4F3B7-BEA4-49AA-9FE4-C6E4445E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792" y="0"/>
            <a:ext cx="644320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AE18D-89EF-4AEF-A8C5-1A9549008104}"/>
              </a:ext>
            </a:extLst>
          </p:cNvPr>
          <p:cNvSpPr txBox="1"/>
          <p:nvPr/>
        </p:nvSpPr>
        <p:spPr>
          <a:xfrm>
            <a:off x="87464" y="143124"/>
            <a:ext cx="389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ADVANCED QUESTIONS:-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F2A6A-C7FA-42CA-8B88-78ACF2515D5A}"/>
              </a:ext>
            </a:extLst>
          </p:cNvPr>
          <p:cNvSpPr txBox="1"/>
          <p:nvPr/>
        </p:nvSpPr>
        <p:spPr>
          <a:xfrm>
            <a:off x="87464" y="803630"/>
            <a:ext cx="543074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1.RETRIEVE THE TOTAL NUMBER OF BOOKS SOLD FOR EACH GENRE?</a:t>
            </a:r>
          </a:p>
          <a:p>
            <a:endParaRPr lang="en-US" sz="1600" b="1" dirty="0"/>
          </a:p>
          <a:p>
            <a:r>
              <a:rPr lang="en-US" sz="1600" b="1" dirty="0"/>
              <a:t>2. FIND THE AVERAGE PRICE OF BOOKS IN THE 'Fantasy' GENRE?</a:t>
            </a:r>
          </a:p>
          <a:p>
            <a:endParaRPr lang="en-US" sz="1600" b="1" dirty="0"/>
          </a:p>
          <a:p>
            <a:r>
              <a:rPr lang="en-US" sz="1600" b="1" dirty="0"/>
              <a:t>3. LIST CUSTOMERS WHO HAVE PLACED AT LEAST 2 ORDERS?</a:t>
            </a:r>
          </a:p>
          <a:p>
            <a:endParaRPr lang="en-US" sz="1600" b="1" dirty="0"/>
          </a:p>
          <a:p>
            <a:r>
              <a:rPr lang="en-US" sz="1600" b="1" dirty="0"/>
              <a:t>4. FIND OUT MOST FREQUENTLY ORDERED BOOK?</a:t>
            </a:r>
          </a:p>
          <a:p>
            <a:endParaRPr lang="en-US" sz="1600" b="1" dirty="0"/>
          </a:p>
          <a:p>
            <a:r>
              <a:rPr lang="en-US" sz="1600" b="1" dirty="0"/>
              <a:t>5. 5.SHOW THE TOP 3 MOST EXPENSIVE BOOKS OF 'Fantasy' GENRE?</a:t>
            </a:r>
          </a:p>
          <a:p>
            <a:endParaRPr lang="en-US" sz="1600" b="1" dirty="0"/>
          </a:p>
          <a:p>
            <a:r>
              <a:rPr lang="en-US" sz="1600" b="1" dirty="0"/>
              <a:t>6. RETRIEVE THE TOTAL QUANTITY OF BOOKS SOLD BY EACH AUTHOR?</a:t>
            </a:r>
          </a:p>
          <a:p>
            <a:endParaRPr lang="en-US" sz="1600" b="1" dirty="0"/>
          </a:p>
          <a:p>
            <a:r>
              <a:rPr lang="en-US" sz="1600" b="1" dirty="0"/>
              <a:t>7. LIST THE CITIES WHERE CUSTOMERS WHO SPENT OVER $30 ARE LOCATED?</a:t>
            </a:r>
          </a:p>
          <a:p>
            <a:endParaRPr lang="en-US" sz="1600" b="1" dirty="0"/>
          </a:p>
          <a:p>
            <a:r>
              <a:rPr lang="en-US" sz="1600" b="1" dirty="0"/>
              <a:t>8. FIND THE CUSTOMER WHO SPENT THE MOST ON ORDERS:</a:t>
            </a:r>
          </a:p>
          <a:p>
            <a:endParaRPr lang="en-US" sz="1600" b="1" dirty="0"/>
          </a:p>
          <a:p>
            <a:r>
              <a:rPr lang="en-US" sz="1600" b="1" dirty="0"/>
              <a:t>9. CALCULATE THE STOCK REMAINING AFTER FULFILLING ALL ORDERS?</a:t>
            </a:r>
          </a:p>
          <a:p>
            <a:endParaRPr lang="en-US" sz="1600" b="1" dirty="0"/>
          </a:p>
          <a:p>
            <a:endParaRPr lang="en-US" sz="1400" b="1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707" y="546598"/>
            <a:ext cx="6135218" cy="755649"/>
          </a:xfrm>
        </p:spPr>
        <p:txBody>
          <a:bodyPr/>
          <a:lstStyle/>
          <a:p>
            <a:r>
              <a:rPr lang="en-US" u="sng" dirty="0"/>
              <a:t>Conclusion:-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C90DE3-81D6-49BE-B7FC-48910A4A9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63478" cy="6858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EE585AE-D792-4ECF-9E8D-E40660148DD6}"/>
              </a:ext>
            </a:extLst>
          </p:cNvPr>
          <p:cNvSpPr txBox="1"/>
          <p:nvPr/>
        </p:nvSpPr>
        <p:spPr>
          <a:xfrm>
            <a:off x="6228524" y="2218414"/>
            <a:ext cx="534857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Online Book Store project demonstrates how technology can streamline the process of buying and selling books through a convenient and efficient platform. By utilizing </a:t>
            </a:r>
            <a:r>
              <a:rPr lang="en-US" b="1" dirty="0"/>
              <a:t>PostgreSQL</a:t>
            </a:r>
            <a:r>
              <a:rPr lang="en-US" dirty="0"/>
              <a:t> as the backend database, the system ensures secure, fast, and reliable data management.</a:t>
            </a:r>
          </a:p>
          <a:p>
            <a:r>
              <a:rPr lang="en-US" dirty="0"/>
              <a:t>This project not only enhances the user's shopping experience but also simplifies inventory handling and order tracking for administrators. It bridges the gap between readers and sellers, promoting a smarter and digital reading culture.</a:t>
            </a:r>
          </a:p>
          <a:p>
            <a:r>
              <a:rPr lang="en-US" dirty="0"/>
              <a:t>Overall, this project serves as a foundation for building more advanced e-commerce systems in the future, with scope for further development such as payment gateway integration, book reviews, recommendation systems, and mobile app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56945" y="2868875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200" b="1" i="0" u="sng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70</TotalTime>
  <Words>495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Online Books Stores Project</vt:lpstr>
      <vt:lpstr>Introduction:-</vt:lpstr>
      <vt:lpstr>Basic Problem:-</vt:lpstr>
      <vt:lpstr>PowerPoint Presentation</vt:lpstr>
      <vt:lpstr>Conclusion:-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Ankit Rajak</dc:creator>
  <cp:lastModifiedBy>Ankit Rajak</cp:lastModifiedBy>
  <cp:revision>6</cp:revision>
  <dcterms:created xsi:type="dcterms:W3CDTF">2025-06-26T15:43:46Z</dcterms:created>
  <dcterms:modified xsi:type="dcterms:W3CDTF">2025-06-26T16:54:36Z</dcterms:modified>
</cp:coreProperties>
</file>