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93" r:id="rId2"/>
  </p:sldMasterIdLst>
  <p:notesMasterIdLst>
    <p:notesMasterId r:id="rId14"/>
  </p:notesMasterIdLst>
  <p:sldIdLst>
    <p:sldId id="256" r:id="rId3"/>
    <p:sldId id="258" r:id="rId4"/>
    <p:sldId id="257" r:id="rId5"/>
    <p:sldId id="260"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0100"/>
    <a:srgbClr val="FFFFFF"/>
    <a:srgbClr val="CC1724"/>
    <a:srgbClr val="E94757"/>
    <a:srgbClr val="FDEA7A"/>
    <a:srgbClr val="F1526F"/>
    <a:srgbClr val="58233D"/>
    <a:srgbClr val="491C39"/>
    <a:srgbClr val="1B1033"/>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7C071A-7896-45BC-813F-39F4E770962F}" v="326" dt="2024-12-22T13:04:29.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2" d="100"/>
          <a:sy n="92" d="100"/>
        </p:scale>
        <p:origin x="33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D973B8-71FB-49EB-9B97-E4B07E0E9A25}" type="datetimeFigureOut">
              <a:rPr lang="en-IN" smtClean="0"/>
              <a:t>26-01-2025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9A6BF-3E8A-40BF-B493-A87FF54BCC6C}" type="slidenum">
              <a:rPr lang="en-IN" smtClean="0"/>
              <a:t>‹#›</a:t>
            </a:fld>
            <a:endParaRPr lang="en-IN"/>
          </a:p>
        </p:txBody>
      </p:sp>
    </p:spTree>
    <p:extLst>
      <p:ext uri="{BB962C8B-B14F-4D97-AF65-F5344CB8AC3E}">
        <p14:creationId xmlns:p14="http://schemas.microsoft.com/office/powerpoint/2010/main" val="28148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262FA-4070-F347-6C0E-32FC2A3089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B97ADD-7B4C-17AF-3DBD-6C6276E43A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226B6A-9300-4CD1-993D-5C912392E6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C71CB6-9DF6-5045-77A0-D30F1EB3A8FC}"/>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9588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2C94E-E007-101E-A809-866E4E154F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DB9503-0866-5CC1-B77A-40BAFC3970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CE3145-E9DB-4CFA-72EC-FFA14E66F2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CB601FE-F203-F000-4255-9317726ED025}"/>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064288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19A1D-DC0B-1B4A-4AE1-35EBC0D9A3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774A4F-CB0C-9C81-70A3-7DC3AFD5EC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08E95F-D5AC-479E-4DAE-FC9ED4AAA6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327F64-1A95-DBEE-3D43-6A0834CD9920}"/>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4391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737DC3-A08A-9305-505F-A27C2D6873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008B65-3058-48AA-768A-3FD1794805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658AF0-EA53-5B7B-2DA8-F7E133ADDDE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2A67824-C9C7-F816-0677-C53E0576EA25}"/>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89810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31FDA1-C226-A106-1A0A-D24E1C2636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2CFF71-6BC4-0718-9DB1-8AE859E39B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A6ADCB-D7EA-C4DA-729F-844637B701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D1BA0BC-C2DD-3F1D-DDA3-AD867AF670A7}"/>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833717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F2927-E3B0-DDDB-7947-F692FDB1A2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0DA34E-8630-0955-7EA8-3193559D7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9AC1E5-1226-F1E9-ED15-85B2A5B8D559}"/>
              </a:ext>
            </a:extLst>
          </p:cNvPr>
          <p:cNvSpPr>
            <a:spLocks noGrp="1"/>
          </p:cNvSpPr>
          <p:nvPr>
            <p:ph type="dt" sz="half" idx="10"/>
          </p:nvPr>
        </p:nvSpPr>
        <p:spPr/>
        <p:txBody>
          <a:bodyPr/>
          <a:lstStyle/>
          <a:p>
            <a:fld id="{B50AA7B1-9C39-4EC1-BA82-45B7B9829A3B}" type="datetimeFigureOut">
              <a:rPr lang="en-IN" smtClean="0"/>
              <a:t>26-01-2025</a:t>
            </a:fld>
            <a:endParaRPr lang="en-IN"/>
          </a:p>
        </p:txBody>
      </p:sp>
      <p:sp>
        <p:nvSpPr>
          <p:cNvPr id="5" name="Footer Placeholder 4">
            <a:extLst>
              <a:ext uri="{FF2B5EF4-FFF2-40B4-BE49-F238E27FC236}">
                <a16:creationId xmlns:a16="http://schemas.microsoft.com/office/drawing/2014/main" id="{AE4E82E1-4867-D049-2025-1AA430CBF7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0B12C6-E49F-984E-638F-01AE959FF38C}"/>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238336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7A5AF-F229-5920-C6FF-0812482DD7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83AF7-BB4B-9CEF-DAF7-ACFEB3749E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320259-B57C-89CA-9228-68C75FD5642E}"/>
              </a:ext>
            </a:extLst>
          </p:cNvPr>
          <p:cNvSpPr>
            <a:spLocks noGrp="1"/>
          </p:cNvSpPr>
          <p:nvPr>
            <p:ph type="dt" sz="half" idx="10"/>
          </p:nvPr>
        </p:nvSpPr>
        <p:spPr/>
        <p:txBody>
          <a:bodyPr/>
          <a:lstStyle/>
          <a:p>
            <a:fld id="{B50AA7B1-9C39-4EC1-BA82-45B7B9829A3B}" type="datetimeFigureOut">
              <a:rPr lang="en-IN" smtClean="0"/>
              <a:t>26-01-2025</a:t>
            </a:fld>
            <a:endParaRPr lang="en-IN"/>
          </a:p>
        </p:txBody>
      </p:sp>
      <p:sp>
        <p:nvSpPr>
          <p:cNvPr id="5" name="Footer Placeholder 4">
            <a:extLst>
              <a:ext uri="{FF2B5EF4-FFF2-40B4-BE49-F238E27FC236}">
                <a16:creationId xmlns:a16="http://schemas.microsoft.com/office/drawing/2014/main" id="{F521E727-7015-1B7E-0A84-A0028776F1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2BABBF-B84F-F7D0-D80A-1B1EDB19C23D}"/>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1769953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0EFBFD-3968-37DC-430D-4BAB7D7A0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CEFDA0-E2D5-5C10-6ADF-2BE4C34D0D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3EFA69-65E6-E6D8-94A2-66102BA1D31B}"/>
              </a:ext>
            </a:extLst>
          </p:cNvPr>
          <p:cNvSpPr>
            <a:spLocks noGrp="1"/>
          </p:cNvSpPr>
          <p:nvPr>
            <p:ph type="dt" sz="half" idx="10"/>
          </p:nvPr>
        </p:nvSpPr>
        <p:spPr/>
        <p:txBody>
          <a:bodyPr/>
          <a:lstStyle/>
          <a:p>
            <a:fld id="{B50AA7B1-9C39-4EC1-BA82-45B7B9829A3B}" type="datetimeFigureOut">
              <a:rPr lang="en-IN" smtClean="0"/>
              <a:t>26-01-2025</a:t>
            </a:fld>
            <a:endParaRPr lang="en-IN"/>
          </a:p>
        </p:txBody>
      </p:sp>
      <p:sp>
        <p:nvSpPr>
          <p:cNvPr id="5" name="Footer Placeholder 4">
            <a:extLst>
              <a:ext uri="{FF2B5EF4-FFF2-40B4-BE49-F238E27FC236}">
                <a16:creationId xmlns:a16="http://schemas.microsoft.com/office/drawing/2014/main" id="{AD14F7BA-3E6C-797D-E821-A582C4AC01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B0DFD5-AFD1-81CC-953C-772464D28206}"/>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2519606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550862" y="-1"/>
            <a:ext cx="3373437" cy="41529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Picture Placeholder 26">
            <a:extLst>
              <a:ext uri="{FF2B5EF4-FFF2-40B4-BE49-F238E27FC236}">
                <a16:creationId xmlns:a16="http://schemas.microsoft.com/office/drawing/2014/main" id="{8A12A248-A253-479D-9025-EA656915B2E2}"/>
              </a:ext>
            </a:extLst>
          </p:cNvPr>
          <p:cNvSpPr>
            <a:spLocks noGrp="1"/>
          </p:cNvSpPr>
          <p:nvPr>
            <p:ph type="pic" sz="quarter" idx="13"/>
          </p:nvPr>
        </p:nvSpPr>
        <p:spPr>
          <a:xfrm>
            <a:off x="677877" y="125393"/>
            <a:ext cx="3373436" cy="4152900"/>
          </a:xfrm>
          <a:prstGeom prst="rect">
            <a:avLst/>
          </a:prstGeom>
          <a:solidFill>
            <a:schemeClr val="accent1">
              <a:lumMod val="20000"/>
              <a:lumOff val="80000"/>
            </a:schemeClr>
          </a:solidFill>
        </p:spPr>
        <p:txBody>
          <a:bodyPr anchor="ctr"/>
          <a:lstStyle>
            <a:lvl1pPr algn="ctr">
              <a:defRPr sz="1400"/>
            </a:lvl1pPr>
          </a:lstStyle>
          <a:p>
            <a:endParaRPr lang="en-ID" dirty="0"/>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4545367" y="549275"/>
            <a:ext cx="6570308" cy="3729017"/>
          </a:xfrm>
          <a:prstGeom prst="rect">
            <a:avLst/>
          </a:prstGeom>
        </p:spPr>
        <p:txBody>
          <a:bodyPr anchor="b">
            <a:normAutofit/>
          </a:bodyPr>
          <a:lstStyle>
            <a:lvl1pPr algn="l">
              <a:defRPr sz="4800">
                <a:solidFill>
                  <a:schemeClr val="tx1">
                    <a:lumMod val="85000"/>
                    <a:lumOff val="15000"/>
                  </a:schemeClr>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4545365" y="4857750"/>
            <a:ext cx="6570308" cy="1450974"/>
          </a:xfrm>
          <a:prstGeom prst="rect">
            <a:avLst/>
          </a:prstGeom>
        </p:spPr>
        <p:txBody>
          <a:bodyPr>
            <a:normAutofit/>
          </a:bodyPr>
          <a:lstStyle>
            <a:lvl1pPr marL="0" indent="0" algn="l">
              <a:lnSpc>
                <a:spcPct val="150000"/>
              </a:lnSpc>
              <a:buNone/>
              <a:defRPr sz="1200" b="0">
                <a:solidFill>
                  <a:schemeClr val="tx1">
                    <a:lumMod val="85000"/>
                    <a:lumOff val="1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24" name="Rectangle 23">
            <a:extLst>
              <a:ext uri="{FF2B5EF4-FFF2-40B4-BE49-F238E27FC236}">
                <a16:creationId xmlns:a16="http://schemas.microsoft.com/office/drawing/2014/main" id="{313269A7-B0E7-4766-A676-0A4011D4BE7D}"/>
              </a:ext>
            </a:extLst>
          </p:cNvPr>
          <p:cNvSpPr/>
          <p:nvPr userDrawn="1"/>
        </p:nvSpPr>
        <p:spPr>
          <a:xfrm>
            <a:off x="550862" y="4857750"/>
            <a:ext cx="3373437" cy="200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058191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pos="347" userDrawn="1">
          <p15:clr>
            <a:srgbClr val="FBAE40"/>
          </p15:clr>
        </p15:guide>
        <p15:guide id="2" orient="horz" pos="346" userDrawn="1">
          <p15:clr>
            <a:srgbClr val="FBAE40"/>
          </p15:clr>
        </p15:guide>
        <p15:guide id="3" pos="7333" userDrawn="1">
          <p15:clr>
            <a:srgbClr val="FBAE40"/>
          </p15:clr>
        </p15:guide>
        <p15:guide id="4" orient="horz" pos="397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902A1F-5F9E-F540-736E-4F5B6DB67E34}"/>
              </a:ext>
            </a:extLst>
          </p:cNvPr>
          <p:cNvSpPr/>
          <p:nvPr userDrawn="1"/>
        </p:nvSpPr>
        <p:spPr>
          <a:xfrm>
            <a:off x="7280546" y="469900"/>
            <a:ext cx="1800000" cy="18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Freeform: Shape 21">
            <a:extLst>
              <a:ext uri="{FF2B5EF4-FFF2-40B4-BE49-F238E27FC236}">
                <a16:creationId xmlns:a16="http://schemas.microsoft.com/office/drawing/2014/main" id="{EE6B5542-BB91-41A9-8B31-C8DE957623BD}"/>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4A01B5D6-A0BF-4F7A-8C00-4C190893142B}"/>
              </a:ext>
            </a:extLst>
          </p:cNvPr>
          <p:cNvSpPr>
            <a:spLocks noGrp="1"/>
          </p:cNvSpPr>
          <p:nvPr userDrawn="1">
            <p:ph type="title"/>
          </p:nvPr>
        </p:nvSpPr>
        <p:spPr>
          <a:xfrm>
            <a:off x="550862" y="719999"/>
            <a:ext cx="6180138" cy="2535266"/>
          </a:xfrm>
          <a:prstGeom prst="rect">
            <a:avLst/>
          </a:prstGeom>
        </p:spPr>
        <p:txBody>
          <a:bodyPr anchor="t"/>
          <a:lstStyle>
            <a:lvl1pPr>
              <a:defRPr sz="4800">
                <a:solidFill>
                  <a:schemeClr val="tx1">
                    <a:lumMod val="85000"/>
                    <a:lumOff val="15000"/>
                  </a:schemeClr>
                </a:solidFill>
              </a:defRPr>
            </a:lvl1pPr>
          </a:lstStyle>
          <a:p>
            <a:r>
              <a:rPr lang="en-US" dirty="0"/>
              <a:t>Click to edit Master title style</a:t>
            </a:r>
            <a:endParaRPr lang="en-ID" dirty="0"/>
          </a:p>
        </p:txBody>
      </p:sp>
      <p:sp>
        <p:nvSpPr>
          <p:cNvPr id="14" name="Text Placeholder 13">
            <a:extLst>
              <a:ext uri="{FF2B5EF4-FFF2-40B4-BE49-F238E27FC236}">
                <a16:creationId xmlns:a16="http://schemas.microsoft.com/office/drawing/2014/main" id="{E98F8A46-E065-4396-9BD1-6722AB51D79D}"/>
              </a:ext>
            </a:extLst>
          </p:cNvPr>
          <p:cNvSpPr>
            <a:spLocks noGrp="1"/>
          </p:cNvSpPr>
          <p:nvPr userDrawn="1">
            <p:ph type="body" sz="quarter" idx="10"/>
          </p:nvPr>
        </p:nvSpPr>
        <p:spPr>
          <a:xfrm>
            <a:off x="550862" y="3835401"/>
            <a:ext cx="6180138" cy="2301966"/>
          </a:xfrm>
          <a:prstGeom prst="rect">
            <a:avLst/>
          </a:prstGeom>
        </p:spPr>
        <p:txBody>
          <a:bodyPr>
            <a:normAutofit/>
          </a:bodyPr>
          <a:lstStyle>
            <a:lvl1pPr marL="0" indent="0" algn="l">
              <a:lnSpc>
                <a:spcPct val="120000"/>
              </a:lnSpc>
              <a:buFont typeface="Arial" panose="020B0604020202020204" pitchFamily="34" charset="0"/>
              <a:buNone/>
              <a:defRPr sz="1200" b="0">
                <a:solidFill>
                  <a:schemeClr val="tx1">
                    <a:lumMod val="85000"/>
                    <a:lumOff val="15000"/>
                  </a:schemeClr>
                </a:solidFill>
              </a:defRPr>
            </a:lvl1pPr>
            <a:lvl2pPr marL="457189" indent="0" algn="l">
              <a:lnSpc>
                <a:spcPct val="120000"/>
              </a:lnSpc>
              <a:buFont typeface="Arial" panose="020B0604020202020204" pitchFamily="34" charset="0"/>
              <a:buNone/>
              <a:defRPr sz="1100">
                <a:solidFill>
                  <a:schemeClr val="tx1">
                    <a:lumMod val="85000"/>
                    <a:lumOff val="15000"/>
                  </a:schemeClr>
                </a:solidFill>
              </a:defRPr>
            </a:lvl2pPr>
            <a:lvl3pPr marL="914377" indent="0" algn="l">
              <a:lnSpc>
                <a:spcPct val="120000"/>
              </a:lnSpc>
              <a:buFont typeface="Arial" panose="020B0604020202020204" pitchFamily="34" charset="0"/>
              <a:buNone/>
              <a:defRPr sz="1050">
                <a:solidFill>
                  <a:schemeClr val="tx1">
                    <a:lumMod val="85000"/>
                    <a:lumOff val="15000"/>
                  </a:schemeClr>
                </a:solidFill>
              </a:defRPr>
            </a:lvl3pPr>
            <a:lvl4pPr marL="1371566" indent="0" algn="l">
              <a:lnSpc>
                <a:spcPct val="120000"/>
              </a:lnSpc>
              <a:buFont typeface="Arial" panose="020B0604020202020204" pitchFamily="34" charset="0"/>
              <a:buNone/>
              <a:defRPr sz="1000">
                <a:solidFill>
                  <a:schemeClr val="tx1">
                    <a:lumMod val="85000"/>
                    <a:lumOff val="15000"/>
                  </a:schemeClr>
                </a:solidFill>
              </a:defRPr>
            </a:lvl4pPr>
            <a:lvl5pPr marL="1828755" indent="0" algn="l">
              <a:lnSpc>
                <a:spcPct val="120000"/>
              </a:lnSpc>
              <a:buFont typeface="Arial" panose="020B0604020202020204" pitchFamily="34" charset="0"/>
              <a:buNone/>
              <a:defRPr sz="900">
                <a:solidFill>
                  <a:schemeClr val="tx1">
                    <a:lumMod val="85000"/>
                    <a:lumOff val="15000"/>
                  </a:schemeClr>
                </a:solidFill>
              </a:defRPr>
            </a:lvl5pPr>
          </a:lstStyle>
          <a:p>
            <a:pPr lvl="0"/>
            <a:r>
              <a:rPr lang="en-ID" dirty="0"/>
              <a:t>Click to edit Master text styles</a:t>
            </a:r>
          </a:p>
        </p:txBody>
      </p:sp>
      <p:sp>
        <p:nvSpPr>
          <p:cNvPr id="4" name="Picture Placeholder 3">
            <a:extLst>
              <a:ext uri="{FF2B5EF4-FFF2-40B4-BE49-F238E27FC236}">
                <a16:creationId xmlns:a16="http://schemas.microsoft.com/office/drawing/2014/main" id="{CCF3D022-456B-AB70-7F0A-62D09A116C98}"/>
              </a:ext>
            </a:extLst>
          </p:cNvPr>
          <p:cNvSpPr>
            <a:spLocks noGrp="1"/>
          </p:cNvSpPr>
          <p:nvPr>
            <p:ph type="pic" sz="quarter" idx="12"/>
          </p:nvPr>
        </p:nvSpPr>
        <p:spPr>
          <a:xfrm>
            <a:off x="7526044" y="720316"/>
            <a:ext cx="4115094" cy="5417369"/>
          </a:xfrm>
          <a:solidFill>
            <a:schemeClr val="accent1">
              <a:lumMod val="20000"/>
              <a:lumOff val="80000"/>
            </a:schemeClr>
          </a:solidFill>
        </p:spPr>
        <p:txBody>
          <a:bodyPr/>
          <a:lstStyle/>
          <a:p>
            <a:endParaRPr lang="en-ID"/>
          </a:p>
        </p:txBody>
      </p:sp>
      <p:sp>
        <p:nvSpPr>
          <p:cNvPr id="19" name="Text Placeholder 18">
            <a:extLst>
              <a:ext uri="{FF2B5EF4-FFF2-40B4-BE49-F238E27FC236}">
                <a16:creationId xmlns:a16="http://schemas.microsoft.com/office/drawing/2014/main" id="{ACF5B696-393F-E64D-04D9-5E6080EB17DB}"/>
              </a:ext>
            </a:extLst>
          </p:cNvPr>
          <p:cNvSpPr>
            <a:spLocks noGrp="1"/>
          </p:cNvSpPr>
          <p:nvPr>
            <p:ph type="body" sz="quarter" idx="15"/>
          </p:nvPr>
        </p:nvSpPr>
        <p:spPr>
          <a:xfrm>
            <a:off x="550862" y="3429000"/>
            <a:ext cx="6180138" cy="360000"/>
          </a:xfrm>
        </p:spPr>
        <p:txBody>
          <a:bodyPr>
            <a:normAutofit/>
          </a:bodyPr>
          <a:lstStyle>
            <a:lvl1pPr>
              <a:defRPr sz="1400"/>
            </a:lvl1pPr>
          </a:lstStyle>
          <a:p>
            <a:pPr lvl="0"/>
            <a:r>
              <a:rPr lang="en-GB" dirty="0"/>
              <a:t>Click to edit Master text styles</a:t>
            </a:r>
          </a:p>
        </p:txBody>
      </p:sp>
    </p:spTree>
    <p:extLst>
      <p:ext uri="{BB962C8B-B14F-4D97-AF65-F5344CB8AC3E}">
        <p14:creationId xmlns:p14="http://schemas.microsoft.com/office/powerpoint/2010/main" val="468423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473C1666-DC2E-4F60-98A5-80CDC7B1FFB1}"/>
              </a:ext>
            </a:extLst>
          </p:cNvPr>
          <p:cNvSpPr>
            <a:spLocks noGrp="1"/>
          </p:cNvSpPr>
          <p:nvPr>
            <p:ph type="pic" sz="quarter" idx="11"/>
          </p:nvPr>
        </p:nvSpPr>
        <p:spPr>
          <a:xfrm>
            <a:off x="6095999" y="3429000"/>
            <a:ext cx="6096000" cy="3429000"/>
          </a:xfrm>
          <a:prstGeom prst="rect">
            <a:avLst/>
          </a:prstGeom>
          <a:solidFill>
            <a:schemeClr val="accent1">
              <a:lumMod val="20000"/>
              <a:lumOff val="80000"/>
            </a:schemeClr>
          </a:solidFill>
        </p:spPr>
        <p:txBody>
          <a:bodyPr anchor="ctr"/>
          <a:lstStyle>
            <a:lvl1pPr marL="0" indent="0" algn="ctr">
              <a:buNone/>
              <a:defRPr sz="1200"/>
            </a:lvl1pPr>
          </a:lstStyle>
          <a:p>
            <a:endParaRPr lang="en-ID"/>
          </a:p>
        </p:txBody>
      </p:sp>
      <p:sp>
        <p:nvSpPr>
          <p:cNvPr id="6" name="Freeform: Shape 5">
            <a:extLst>
              <a:ext uri="{FF2B5EF4-FFF2-40B4-BE49-F238E27FC236}">
                <a16:creationId xmlns:a16="http://schemas.microsoft.com/office/drawing/2014/main" id="{F65C8F59-6373-4247-B614-4603147C6025}"/>
              </a:ext>
            </a:extLst>
          </p:cNvPr>
          <p:cNvSpPr/>
          <p:nvPr userDrawn="1"/>
        </p:nvSpPr>
        <p:spPr>
          <a:xfrm rot="16200000">
            <a:off x="0" y="4590287"/>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7" name="Freeform: Shape 6">
            <a:extLst>
              <a:ext uri="{FF2B5EF4-FFF2-40B4-BE49-F238E27FC236}">
                <a16:creationId xmlns:a16="http://schemas.microsoft.com/office/drawing/2014/main" id="{5180D2B3-2055-4849-A37F-15C3430316B3}"/>
              </a:ext>
            </a:extLst>
          </p:cNvPr>
          <p:cNvSpPr/>
          <p:nvPr userDrawn="1"/>
        </p:nvSpPr>
        <p:spPr>
          <a:xfrm rot="5400000">
            <a:off x="9924287" y="1"/>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9" name="Text Placeholder 2">
            <a:extLst>
              <a:ext uri="{FF2B5EF4-FFF2-40B4-BE49-F238E27FC236}">
                <a16:creationId xmlns:a16="http://schemas.microsoft.com/office/drawing/2014/main" id="{BB2D10FB-3BE7-BCA6-0C2E-84EAF411D908}"/>
              </a:ext>
            </a:extLst>
          </p:cNvPr>
          <p:cNvSpPr>
            <a:spLocks noGrp="1"/>
          </p:cNvSpPr>
          <p:nvPr>
            <p:ph type="body" sz="quarter" idx="13"/>
          </p:nvPr>
        </p:nvSpPr>
        <p:spPr>
          <a:xfrm>
            <a:off x="6636000" y="1084668"/>
            <a:ext cx="5010570" cy="1791756"/>
          </a:xfrm>
        </p:spPr>
        <p:txBody>
          <a:bodyPr/>
          <a:lstStyle>
            <a:lvl1pPr>
              <a:lnSpc>
                <a:spcPct val="120000"/>
              </a:lnSpc>
              <a:defRPr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8" name="Text Placeholder 7">
            <a:extLst>
              <a:ext uri="{FF2B5EF4-FFF2-40B4-BE49-F238E27FC236}">
                <a16:creationId xmlns:a16="http://schemas.microsoft.com/office/drawing/2014/main" id="{65A93AAF-A66A-3C45-C861-DA2D1EC7A2E3}"/>
              </a:ext>
            </a:extLst>
          </p:cNvPr>
          <p:cNvSpPr>
            <a:spLocks noGrp="1"/>
          </p:cNvSpPr>
          <p:nvPr>
            <p:ph type="body" sz="quarter" idx="14"/>
          </p:nvPr>
        </p:nvSpPr>
        <p:spPr>
          <a:xfrm>
            <a:off x="6635999" y="697440"/>
            <a:ext cx="5005139" cy="360000"/>
          </a:xfrm>
        </p:spPr>
        <p:txBody>
          <a:bodyPr>
            <a:normAutofit/>
          </a:bodyPr>
          <a:lstStyle>
            <a:lvl1pPr>
              <a:defRPr sz="1400"/>
            </a:lvl1pPr>
          </a:lstStyle>
          <a:p>
            <a:pPr lvl="0"/>
            <a:r>
              <a:rPr lang="en-GB" dirty="0"/>
              <a:t>Click to edit Master text styles</a:t>
            </a:r>
          </a:p>
        </p:txBody>
      </p:sp>
      <p:sp>
        <p:nvSpPr>
          <p:cNvPr id="12" name="Text Placeholder 2">
            <a:extLst>
              <a:ext uri="{FF2B5EF4-FFF2-40B4-BE49-F238E27FC236}">
                <a16:creationId xmlns:a16="http://schemas.microsoft.com/office/drawing/2014/main" id="{F9009176-C327-5E62-20C7-BD346F4580DD}"/>
              </a:ext>
            </a:extLst>
          </p:cNvPr>
          <p:cNvSpPr>
            <a:spLocks noGrp="1"/>
          </p:cNvSpPr>
          <p:nvPr>
            <p:ph type="body" sz="quarter" idx="15"/>
          </p:nvPr>
        </p:nvSpPr>
        <p:spPr>
          <a:xfrm>
            <a:off x="550863" y="4516969"/>
            <a:ext cx="5010570" cy="1791756"/>
          </a:xfrm>
        </p:spPr>
        <p:txBody>
          <a:bodyPr/>
          <a:lstStyle>
            <a:lvl1pPr>
              <a:lnSpc>
                <a:spcPct val="120000"/>
              </a:lnSpc>
              <a:defRPr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FF36DB10-1217-D9FB-5CEE-38EE84C8868F}"/>
              </a:ext>
            </a:extLst>
          </p:cNvPr>
          <p:cNvSpPr>
            <a:spLocks noGrp="1"/>
          </p:cNvSpPr>
          <p:nvPr>
            <p:ph type="body" sz="quarter" idx="16"/>
          </p:nvPr>
        </p:nvSpPr>
        <p:spPr>
          <a:xfrm>
            <a:off x="550863" y="4123391"/>
            <a:ext cx="5005139" cy="360000"/>
          </a:xfrm>
        </p:spPr>
        <p:txBody>
          <a:bodyPr>
            <a:normAutofit/>
          </a:bodyPr>
          <a:lstStyle>
            <a:lvl1pPr>
              <a:defRPr sz="1400"/>
            </a:lvl1pPr>
          </a:lstStyle>
          <a:p>
            <a:pPr lvl="0"/>
            <a:r>
              <a:rPr lang="en-GB" dirty="0"/>
              <a:t>Click to edit Master text styles</a:t>
            </a:r>
          </a:p>
        </p:txBody>
      </p:sp>
      <p:sp>
        <p:nvSpPr>
          <p:cNvPr id="2" name="Title 1">
            <a:extLst>
              <a:ext uri="{FF2B5EF4-FFF2-40B4-BE49-F238E27FC236}">
                <a16:creationId xmlns:a16="http://schemas.microsoft.com/office/drawing/2014/main" id="{A5A90C07-A319-0553-16DF-2A4B3E3B7E5C}"/>
              </a:ext>
            </a:extLst>
          </p:cNvPr>
          <p:cNvSpPr>
            <a:spLocks noGrp="1"/>
          </p:cNvSpPr>
          <p:nvPr>
            <p:ph type="title"/>
          </p:nvPr>
        </p:nvSpPr>
        <p:spPr>
          <a:xfrm>
            <a:off x="538912" y="543299"/>
            <a:ext cx="5545136" cy="2879725"/>
          </a:xfrm>
          <a:prstGeom prst="rect">
            <a:avLst/>
          </a:prstGeom>
        </p:spPr>
        <p:txBody>
          <a:bodyPr anchor="b"/>
          <a:lstStyle>
            <a:lvl1pPr>
              <a:defRPr>
                <a:solidFill>
                  <a:schemeClr val="tx1">
                    <a:lumMod val="85000"/>
                    <a:lumOff val="15000"/>
                  </a:schemeClr>
                </a:solidFill>
              </a:defRPr>
            </a:lvl1pPr>
          </a:lstStyle>
          <a:p>
            <a:r>
              <a:rPr lang="en-US" dirty="0"/>
              <a:t>Click to edit Master title style</a:t>
            </a:r>
            <a:endParaRPr lang="en-ID" dirty="0"/>
          </a:p>
        </p:txBody>
      </p:sp>
    </p:spTree>
    <p:extLst>
      <p:ext uri="{BB962C8B-B14F-4D97-AF65-F5344CB8AC3E}">
        <p14:creationId xmlns:p14="http://schemas.microsoft.com/office/powerpoint/2010/main" val="1487492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9" name="Freeform: Shape 7">
            <a:extLst>
              <a:ext uri="{FF2B5EF4-FFF2-40B4-BE49-F238E27FC236}">
                <a16:creationId xmlns:a16="http://schemas.microsoft.com/office/drawing/2014/main" id="{AC37003A-ECD2-9271-8AB2-E1B377082716}"/>
              </a:ext>
            </a:extLst>
          </p:cNvPr>
          <p:cNvSpPr/>
          <p:nvPr userDrawn="1"/>
        </p:nvSpPr>
        <p:spPr>
          <a:xfrm>
            <a:off x="4149038" y="2811463"/>
            <a:ext cx="3893924" cy="4046537"/>
          </a:xfrm>
          <a:custGeom>
            <a:avLst/>
            <a:gdLst>
              <a:gd name="connsiteX0" fmla="*/ 198123 w 3893924"/>
              <a:gd name="connsiteY0" fmla="*/ 0 h 4046537"/>
              <a:gd name="connsiteX1" fmla="*/ 3695801 w 3893924"/>
              <a:gd name="connsiteY1" fmla="*/ 0 h 4046537"/>
              <a:gd name="connsiteX2" fmla="*/ 3893924 w 3893924"/>
              <a:gd name="connsiteY2" fmla="*/ 198123 h 4046537"/>
              <a:gd name="connsiteX3" fmla="*/ 3893924 w 3893924"/>
              <a:gd name="connsiteY3" fmla="*/ 4046537 h 4046537"/>
              <a:gd name="connsiteX4" fmla="*/ 0 w 3893924"/>
              <a:gd name="connsiteY4" fmla="*/ 4046537 h 4046537"/>
              <a:gd name="connsiteX5" fmla="*/ 0 w 3893924"/>
              <a:gd name="connsiteY5" fmla="*/ 198123 h 4046537"/>
              <a:gd name="connsiteX6" fmla="*/ 198123 w 3893924"/>
              <a:gd name="connsiteY6" fmla="*/ 0 h 404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3924" h="4046537">
                <a:moveTo>
                  <a:pt x="198123" y="0"/>
                </a:moveTo>
                <a:lnTo>
                  <a:pt x="3695801" y="0"/>
                </a:lnTo>
                <a:cubicBezTo>
                  <a:pt x="3805221" y="0"/>
                  <a:pt x="3893924" y="88703"/>
                  <a:pt x="3893924" y="198123"/>
                </a:cubicBezTo>
                <a:lnTo>
                  <a:pt x="3893924" y="4046537"/>
                </a:lnTo>
                <a:lnTo>
                  <a:pt x="0" y="4046537"/>
                </a:lnTo>
                <a:lnTo>
                  <a:pt x="0" y="198123"/>
                </a:lnTo>
                <a:cubicBezTo>
                  <a:pt x="0" y="88703"/>
                  <a:pt x="88703" y="0"/>
                  <a:pt x="198123"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cxnSp>
        <p:nvCxnSpPr>
          <p:cNvPr id="10" name="Straight Connector 9">
            <a:extLst>
              <a:ext uri="{FF2B5EF4-FFF2-40B4-BE49-F238E27FC236}">
                <a16:creationId xmlns:a16="http://schemas.microsoft.com/office/drawing/2014/main" id="{F44C63C5-B093-423F-EDE7-E256A8B7AD32}"/>
              </a:ext>
            </a:extLst>
          </p:cNvPr>
          <p:cNvCxnSpPr>
            <a:cxnSpLocks/>
          </p:cNvCxnSpPr>
          <p:nvPr userDrawn="1"/>
        </p:nvCxnSpPr>
        <p:spPr>
          <a:xfrm flipH="1">
            <a:off x="6096000" y="0"/>
            <a:ext cx="0" cy="72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DE13565E-CF99-419F-AEC7-A62AF2E65B11}"/>
              </a:ext>
            </a:extLst>
          </p:cNvPr>
          <p:cNvSpPr/>
          <p:nvPr userDrawn="1"/>
        </p:nvSpPr>
        <p:spPr>
          <a:xfrm rot="5400000">
            <a:off x="924560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3" name="Freeform: Shape 12">
            <a:extLst>
              <a:ext uri="{FF2B5EF4-FFF2-40B4-BE49-F238E27FC236}">
                <a16:creationId xmlns:a16="http://schemas.microsoft.com/office/drawing/2014/main" id="{AA16C853-F5B0-48E9-8364-029210A4FD5A}"/>
              </a:ext>
            </a:extLst>
          </p:cNvPr>
          <p:cNvSpPr/>
          <p:nvPr userDrawn="1"/>
        </p:nvSpPr>
        <p:spPr>
          <a:xfrm>
            <a:off x="0" y="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DB5048C8-BEDD-47F9-820F-7FAF2CE3E757}"/>
              </a:ext>
            </a:extLst>
          </p:cNvPr>
          <p:cNvSpPr>
            <a:spLocks noGrp="1"/>
          </p:cNvSpPr>
          <p:nvPr>
            <p:ph type="title"/>
          </p:nvPr>
        </p:nvSpPr>
        <p:spPr>
          <a:xfrm>
            <a:off x="720000" y="719998"/>
            <a:ext cx="10752000" cy="1767170"/>
          </a:xfrm>
          <a:prstGeom prst="rect">
            <a:avLst/>
          </a:prstGeom>
        </p:spPr>
        <p:txBody>
          <a:bodyPr anchor="b"/>
          <a:lstStyle>
            <a:lvl1pPr algn="ctr">
              <a:defRPr>
                <a:solidFill>
                  <a:schemeClr val="tx1">
                    <a:lumMod val="85000"/>
                    <a:lumOff val="15000"/>
                  </a:schemeClr>
                </a:solidFill>
              </a:defRPr>
            </a:lvl1pPr>
          </a:lstStyle>
          <a:p>
            <a:r>
              <a:rPr lang="en-US" dirty="0"/>
              <a:t>Click to edit Master title style</a:t>
            </a:r>
            <a:endParaRPr lang="en-ID" dirty="0"/>
          </a:p>
        </p:txBody>
      </p:sp>
      <p:sp>
        <p:nvSpPr>
          <p:cNvPr id="16" name="Text Placeholder 13">
            <a:extLst>
              <a:ext uri="{FF2B5EF4-FFF2-40B4-BE49-F238E27FC236}">
                <a16:creationId xmlns:a16="http://schemas.microsoft.com/office/drawing/2014/main" id="{654D9A68-A5E1-422C-86E6-C5B21D058A62}"/>
              </a:ext>
            </a:extLst>
          </p:cNvPr>
          <p:cNvSpPr>
            <a:spLocks noGrp="1"/>
          </p:cNvSpPr>
          <p:nvPr>
            <p:ph type="body" sz="quarter" idx="12"/>
          </p:nvPr>
        </p:nvSpPr>
        <p:spPr>
          <a:xfrm>
            <a:off x="550863" y="3248750"/>
            <a:ext cx="3218016" cy="360000"/>
          </a:xfrm>
          <a:prstGeom prst="rect">
            <a:avLst/>
          </a:prstGeom>
        </p:spPr>
        <p:txBody>
          <a:bodyPr>
            <a:normAutofit/>
          </a:bodyPr>
          <a:lstStyle>
            <a:lvl1pPr marL="0" indent="0">
              <a:lnSpc>
                <a:spcPct val="120000"/>
              </a:lnSpc>
              <a:buNone/>
              <a:defRPr sz="140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3" name="Text Placeholder 13">
            <a:extLst>
              <a:ext uri="{FF2B5EF4-FFF2-40B4-BE49-F238E27FC236}">
                <a16:creationId xmlns:a16="http://schemas.microsoft.com/office/drawing/2014/main" id="{D2ADC0D5-7E0B-BEB1-CED3-F22FB93B60C5}"/>
              </a:ext>
            </a:extLst>
          </p:cNvPr>
          <p:cNvSpPr>
            <a:spLocks noGrp="1"/>
          </p:cNvSpPr>
          <p:nvPr>
            <p:ph type="body" sz="quarter" idx="15"/>
          </p:nvPr>
        </p:nvSpPr>
        <p:spPr>
          <a:xfrm>
            <a:off x="550863" y="3650832"/>
            <a:ext cx="3218016" cy="2502734"/>
          </a:xfrm>
          <a:prstGeom prst="rect">
            <a:avLst/>
          </a:prstGeom>
        </p:spPr>
        <p:txBody>
          <a:bodyPr>
            <a:normAutofit/>
          </a:bodyPr>
          <a:lstStyle>
            <a:lvl1pPr marL="0" indent="0">
              <a:lnSpc>
                <a:spcPct val="120000"/>
              </a:lnSpc>
              <a:buNone/>
              <a:defRPr sz="1200" b="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5" name="Text Placeholder 13">
            <a:extLst>
              <a:ext uri="{FF2B5EF4-FFF2-40B4-BE49-F238E27FC236}">
                <a16:creationId xmlns:a16="http://schemas.microsoft.com/office/drawing/2014/main" id="{30FCCA7C-03AA-99D2-27DF-4C2B5F26BD3E}"/>
              </a:ext>
            </a:extLst>
          </p:cNvPr>
          <p:cNvSpPr>
            <a:spLocks noGrp="1"/>
          </p:cNvSpPr>
          <p:nvPr>
            <p:ph type="body" sz="quarter" idx="16"/>
          </p:nvPr>
        </p:nvSpPr>
        <p:spPr>
          <a:xfrm>
            <a:off x="4486992" y="3248750"/>
            <a:ext cx="3218016" cy="360000"/>
          </a:xfrm>
          <a:prstGeom prst="rect">
            <a:avLst/>
          </a:prstGeom>
        </p:spPr>
        <p:txBody>
          <a:bodyPr>
            <a:normAutofit/>
          </a:bodyPr>
          <a:lstStyle>
            <a:lvl1pPr marL="0" indent="0">
              <a:lnSpc>
                <a:spcPct val="120000"/>
              </a:lnSpc>
              <a:buNone/>
              <a:defRPr sz="140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6" name="Text Placeholder 13">
            <a:extLst>
              <a:ext uri="{FF2B5EF4-FFF2-40B4-BE49-F238E27FC236}">
                <a16:creationId xmlns:a16="http://schemas.microsoft.com/office/drawing/2014/main" id="{59C7F382-677C-1234-D6A5-1733381B5AA0}"/>
              </a:ext>
            </a:extLst>
          </p:cNvPr>
          <p:cNvSpPr>
            <a:spLocks noGrp="1"/>
          </p:cNvSpPr>
          <p:nvPr>
            <p:ph type="body" sz="quarter" idx="17"/>
          </p:nvPr>
        </p:nvSpPr>
        <p:spPr>
          <a:xfrm>
            <a:off x="4486992" y="3650832"/>
            <a:ext cx="3218016" cy="2502734"/>
          </a:xfrm>
          <a:prstGeom prst="rect">
            <a:avLst/>
          </a:prstGeom>
        </p:spPr>
        <p:txBody>
          <a:bodyPr>
            <a:normAutofit/>
          </a:bodyPr>
          <a:lstStyle>
            <a:lvl1pPr marL="0" indent="0">
              <a:lnSpc>
                <a:spcPct val="120000"/>
              </a:lnSpc>
              <a:buNone/>
              <a:defRPr sz="1200" b="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7" name="Text Placeholder 13">
            <a:extLst>
              <a:ext uri="{FF2B5EF4-FFF2-40B4-BE49-F238E27FC236}">
                <a16:creationId xmlns:a16="http://schemas.microsoft.com/office/drawing/2014/main" id="{30A1B2A7-CA70-0F52-27CE-F9B0C958DFFC}"/>
              </a:ext>
            </a:extLst>
          </p:cNvPr>
          <p:cNvSpPr>
            <a:spLocks noGrp="1"/>
          </p:cNvSpPr>
          <p:nvPr>
            <p:ph type="body" sz="quarter" idx="18"/>
          </p:nvPr>
        </p:nvSpPr>
        <p:spPr>
          <a:xfrm>
            <a:off x="8423121" y="3233186"/>
            <a:ext cx="3218016" cy="360000"/>
          </a:xfrm>
          <a:prstGeom prst="rect">
            <a:avLst/>
          </a:prstGeom>
        </p:spPr>
        <p:txBody>
          <a:bodyPr>
            <a:normAutofit/>
          </a:bodyPr>
          <a:lstStyle>
            <a:lvl1pPr marL="0" indent="0">
              <a:lnSpc>
                <a:spcPct val="120000"/>
              </a:lnSpc>
              <a:buNone/>
              <a:defRPr sz="140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8" name="Text Placeholder 13">
            <a:extLst>
              <a:ext uri="{FF2B5EF4-FFF2-40B4-BE49-F238E27FC236}">
                <a16:creationId xmlns:a16="http://schemas.microsoft.com/office/drawing/2014/main" id="{170B7EF2-0E9D-CBAA-2308-0D8E544F7D6F}"/>
              </a:ext>
            </a:extLst>
          </p:cNvPr>
          <p:cNvSpPr>
            <a:spLocks noGrp="1"/>
          </p:cNvSpPr>
          <p:nvPr>
            <p:ph type="body" sz="quarter" idx="19"/>
          </p:nvPr>
        </p:nvSpPr>
        <p:spPr>
          <a:xfrm>
            <a:off x="8423121" y="3635268"/>
            <a:ext cx="3218016" cy="2502734"/>
          </a:xfrm>
          <a:prstGeom prst="rect">
            <a:avLst/>
          </a:prstGeom>
        </p:spPr>
        <p:txBody>
          <a:bodyPr>
            <a:normAutofit/>
          </a:bodyPr>
          <a:lstStyle>
            <a:lvl1pPr marL="0" indent="0">
              <a:lnSpc>
                <a:spcPct val="120000"/>
              </a:lnSpc>
              <a:buNone/>
              <a:defRPr sz="1200" b="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1553435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umn(2)">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7F31A4D2-E7FE-4037-BB0F-7F3541D21692}"/>
              </a:ext>
            </a:extLst>
          </p:cNvPr>
          <p:cNvSpPr/>
          <p:nvPr userDrawn="1"/>
        </p:nvSpPr>
        <p:spPr>
          <a:xfrm>
            <a:off x="0" y="0"/>
            <a:ext cx="5676900" cy="6858000"/>
          </a:xfrm>
          <a:custGeom>
            <a:avLst/>
            <a:gdLst>
              <a:gd name="connsiteX0" fmla="*/ 0 w 5676900"/>
              <a:gd name="connsiteY0" fmla="*/ 0 h 6858000"/>
              <a:gd name="connsiteX1" fmla="*/ 3870984 w 5676900"/>
              <a:gd name="connsiteY1" fmla="*/ 0 h 6858000"/>
              <a:gd name="connsiteX2" fmla="*/ 4006278 w 5676900"/>
              <a:gd name="connsiteY2" fmla="*/ 96210 h 6858000"/>
              <a:gd name="connsiteX3" fmla="*/ 5676900 w 5676900"/>
              <a:gd name="connsiteY3" fmla="*/ 3429000 h 6858000"/>
              <a:gd name="connsiteX4" fmla="*/ 4006278 w 5676900"/>
              <a:gd name="connsiteY4" fmla="*/ 6761790 h 6858000"/>
              <a:gd name="connsiteX5" fmla="*/ 3870983 w 5676900"/>
              <a:gd name="connsiteY5" fmla="*/ 6858000 h 6858000"/>
              <a:gd name="connsiteX6" fmla="*/ 0 w 56769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76900" h="6858000">
                <a:moveTo>
                  <a:pt x="0" y="0"/>
                </a:moveTo>
                <a:lnTo>
                  <a:pt x="3870984" y="0"/>
                </a:lnTo>
                <a:lnTo>
                  <a:pt x="4006278" y="96210"/>
                </a:lnTo>
                <a:cubicBezTo>
                  <a:pt x="5020449" y="854662"/>
                  <a:pt x="5676900" y="2065170"/>
                  <a:pt x="5676900" y="3429000"/>
                </a:cubicBezTo>
                <a:cubicBezTo>
                  <a:pt x="5676900" y="4792830"/>
                  <a:pt x="5020449" y="6003338"/>
                  <a:pt x="4006278" y="6761790"/>
                </a:cubicBezTo>
                <a:lnTo>
                  <a:pt x="3870983"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9853DE57-F9AC-4BE9-85B5-FE07DAEAADBC}"/>
              </a:ext>
            </a:extLst>
          </p:cNvPr>
          <p:cNvSpPr>
            <a:spLocks noGrp="1"/>
          </p:cNvSpPr>
          <p:nvPr>
            <p:ph type="title"/>
          </p:nvPr>
        </p:nvSpPr>
        <p:spPr>
          <a:xfrm>
            <a:off x="550863" y="1439997"/>
            <a:ext cx="4059237" cy="3978004"/>
          </a:xfrm>
          <a:prstGeom prst="rect">
            <a:avLst/>
          </a:prstGeom>
        </p:spPr>
        <p:txBody>
          <a:bodyPr anchor="ctr"/>
          <a:lstStyle>
            <a:lvl1pPr>
              <a:defRPr>
                <a:solidFill>
                  <a:schemeClr val="tx1">
                    <a:lumMod val="85000"/>
                    <a:lumOff val="15000"/>
                  </a:schemeClr>
                </a:solidFill>
              </a:defRPr>
            </a:lvl1pPr>
          </a:lstStyle>
          <a:p>
            <a:r>
              <a:rPr lang="en-US" dirty="0"/>
              <a:t>Click to edit Master title style</a:t>
            </a:r>
            <a:endParaRPr lang="en-ID" dirty="0"/>
          </a:p>
        </p:txBody>
      </p:sp>
      <p:sp>
        <p:nvSpPr>
          <p:cNvPr id="8" name="Text Placeholder 7">
            <a:extLst>
              <a:ext uri="{FF2B5EF4-FFF2-40B4-BE49-F238E27FC236}">
                <a16:creationId xmlns:a16="http://schemas.microsoft.com/office/drawing/2014/main" id="{D9F9C601-91DE-37CA-F7E5-64317EBCDD7C}"/>
              </a:ext>
            </a:extLst>
          </p:cNvPr>
          <p:cNvSpPr>
            <a:spLocks noGrp="1"/>
          </p:cNvSpPr>
          <p:nvPr>
            <p:ph type="body" sz="quarter" idx="10"/>
          </p:nvPr>
        </p:nvSpPr>
        <p:spPr>
          <a:xfrm>
            <a:off x="6096001" y="2908302"/>
            <a:ext cx="4686300" cy="1835149"/>
          </a:xfrm>
        </p:spPr>
        <p:txBody>
          <a:bodyPr/>
          <a:lstStyle>
            <a:lvl1pPr>
              <a:defRPr b="0"/>
            </a:lvl1pPr>
          </a:lstStyle>
          <a:p>
            <a:pPr lvl="0"/>
            <a:r>
              <a:rPr lang="en-GB" dirty="0"/>
              <a:t>Click to edit Master text styles</a:t>
            </a:r>
          </a:p>
        </p:txBody>
      </p:sp>
      <p:sp>
        <p:nvSpPr>
          <p:cNvPr id="10" name="Text Placeholder 7">
            <a:extLst>
              <a:ext uri="{FF2B5EF4-FFF2-40B4-BE49-F238E27FC236}">
                <a16:creationId xmlns:a16="http://schemas.microsoft.com/office/drawing/2014/main" id="{8AC7C845-1150-C362-D67D-6AD3AD7C904B}"/>
              </a:ext>
            </a:extLst>
          </p:cNvPr>
          <p:cNvSpPr>
            <a:spLocks noGrp="1"/>
          </p:cNvSpPr>
          <p:nvPr>
            <p:ph type="body" sz="quarter" idx="11"/>
          </p:nvPr>
        </p:nvSpPr>
        <p:spPr>
          <a:xfrm>
            <a:off x="6096000" y="2444588"/>
            <a:ext cx="4686300" cy="360000"/>
          </a:xfrm>
        </p:spPr>
        <p:txBody>
          <a:bodyPr>
            <a:normAutofit/>
          </a:bodyPr>
          <a:lstStyle>
            <a:lvl1pPr>
              <a:defRPr sz="1400" b="1"/>
            </a:lvl1pPr>
          </a:lstStyle>
          <a:p>
            <a:pPr lvl="0"/>
            <a:r>
              <a:rPr lang="en-GB" dirty="0"/>
              <a:t>Click to edit Master text styles</a:t>
            </a:r>
          </a:p>
        </p:txBody>
      </p:sp>
      <p:cxnSp>
        <p:nvCxnSpPr>
          <p:cNvPr id="4" name="Straight Connector 3">
            <a:extLst>
              <a:ext uri="{FF2B5EF4-FFF2-40B4-BE49-F238E27FC236}">
                <a16:creationId xmlns:a16="http://schemas.microsoft.com/office/drawing/2014/main" id="{DE788A7F-D472-23EE-5635-C37BC55DC2C0}"/>
              </a:ext>
            </a:extLst>
          </p:cNvPr>
          <p:cNvCxnSpPr>
            <a:cxnSpLocks/>
          </p:cNvCxnSpPr>
          <p:nvPr userDrawn="1"/>
        </p:nvCxnSpPr>
        <p:spPr>
          <a:xfrm flipH="1">
            <a:off x="11099800" y="3429000"/>
            <a:ext cx="5413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04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lumn(3)">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50863" y="719998"/>
            <a:ext cx="4825137" cy="1994922"/>
          </a:xfrm>
          <a:prstGeom prst="rect">
            <a:avLst/>
          </a:prstGeom>
        </p:spPr>
        <p:txBody>
          <a:bodyPr/>
          <a:lstStyle>
            <a:lvl1pPr>
              <a:defRPr>
                <a:solidFill>
                  <a:schemeClr val="tx1">
                    <a:lumMod val="85000"/>
                    <a:lumOff val="15000"/>
                  </a:schemeClr>
                </a:solidFill>
              </a:defRPr>
            </a:lvl1pPr>
          </a:lstStyle>
          <a:p>
            <a:r>
              <a:rPr lang="en-US" dirty="0"/>
              <a:t>Click to edit Master title style</a:t>
            </a:r>
            <a:endParaRPr lang="en-ID" dirty="0"/>
          </a:p>
        </p:txBody>
      </p:sp>
      <p:sp>
        <p:nvSpPr>
          <p:cNvPr id="10" name="Picture Placeholder 9">
            <a:extLst>
              <a:ext uri="{FF2B5EF4-FFF2-40B4-BE49-F238E27FC236}">
                <a16:creationId xmlns:a16="http://schemas.microsoft.com/office/drawing/2014/main" id="{A562162F-D0C3-47F5-A87A-C7A3A8F0B018}"/>
              </a:ext>
            </a:extLst>
          </p:cNvPr>
          <p:cNvSpPr>
            <a:spLocks noGrp="1"/>
          </p:cNvSpPr>
          <p:nvPr>
            <p:ph type="pic" sz="quarter" idx="10"/>
          </p:nvPr>
        </p:nvSpPr>
        <p:spPr>
          <a:xfrm>
            <a:off x="6096000" y="719998"/>
            <a:ext cx="5376000" cy="5418002"/>
          </a:xfrm>
          <a:prstGeom prst="rect">
            <a:avLst/>
          </a:prstGeom>
          <a:solidFill>
            <a:schemeClr val="accent1">
              <a:lumMod val="20000"/>
              <a:lumOff val="80000"/>
            </a:schemeClr>
          </a:solidFill>
        </p:spPr>
        <p:txBody>
          <a:bodyPr anchor="ctr"/>
          <a:lstStyle>
            <a:lvl1pPr algn="ctr">
              <a:defRPr sz="1200"/>
            </a:lvl1pPr>
          </a:lstStyle>
          <a:p>
            <a:endParaRPr lang="en-ID"/>
          </a:p>
        </p:txBody>
      </p:sp>
      <p:sp>
        <p:nvSpPr>
          <p:cNvPr id="12" name="Text Placeholder 11">
            <a:extLst>
              <a:ext uri="{FF2B5EF4-FFF2-40B4-BE49-F238E27FC236}">
                <a16:creationId xmlns:a16="http://schemas.microsoft.com/office/drawing/2014/main" id="{6FCA19F0-EE92-46AD-8A97-9F77DC05EF40}"/>
              </a:ext>
            </a:extLst>
          </p:cNvPr>
          <p:cNvSpPr>
            <a:spLocks noGrp="1"/>
          </p:cNvSpPr>
          <p:nvPr>
            <p:ph type="body" sz="quarter" idx="11"/>
          </p:nvPr>
        </p:nvSpPr>
        <p:spPr>
          <a:xfrm>
            <a:off x="550863" y="3401634"/>
            <a:ext cx="4825136" cy="360000"/>
          </a:xfrm>
          <a:prstGeom prst="rect">
            <a:avLst/>
          </a:prstGeom>
        </p:spPr>
        <p:txBody>
          <a:bodyPr>
            <a:normAutofit/>
          </a:bodyPr>
          <a:lstStyle>
            <a:lvl1pPr marL="0" indent="0">
              <a:buNone/>
              <a:defRPr sz="1400">
                <a:solidFill>
                  <a:schemeClr val="tx1">
                    <a:lumMod val="85000"/>
                    <a:lumOff val="15000"/>
                  </a:schemeClr>
                </a:solidFill>
              </a:defRPr>
            </a:lvl1pPr>
            <a:lvl2pPr marL="457189" indent="0">
              <a:buNone/>
              <a:defRPr sz="1100">
                <a:solidFill>
                  <a:schemeClr val="tx1">
                    <a:lumMod val="85000"/>
                    <a:lumOff val="15000"/>
                  </a:schemeClr>
                </a:solidFill>
              </a:defRPr>
            </a:lvl2pPr>
            <a:lvl3pPr marL="914377" indent="0">
              <a:buNone/>
              <a:defRPr sz="1050">
                <a:solidFill>
                  <a:schemeClr val="tx1">
                    <a:lumMod val="85000"/>
                    <a:lumOff val="15000"/>
                  </a:schemeClr>
                </a:solidFill>
              </a:defRPr>
            </a:lvl3pPr>
            <a:lvl4pPr marL="1371566" indent="0">
              <a:buNone/>
              <a:defRPr sz="1000">
                <a:solidFill>
                  <a:schemeClr val="tx1">
                    <a:lumMod val="85000"/>
                    <a:lumOff val="15000"/>
                  </a:schemeClr>
                </a:solidFill>
              </a:defRPr>
            </a:lvl4pPr>
            <a:lvl5pPr marL="1828755" indent="0">
              <a:buNone/>
              <a:defRPr sz="1000">
                <a:solidFill>
                  <a:schemeClr val="tx1">
                    <a:lumMod val="85000"/>
                    <a:lumOff val="15000"/>
                  </a:schemeClr>
                </a:solidFill>
              </a:defRPr>
            </a:lvl5pPr>
          </a:lstStyle>
          <a:p>
            <a:pPr lvl="0"/>
            <a:r>
              <a:rPr lang="en-US" dirty="0"/>
              <a:t>Click to edit Master text styles</a:t>
            </a:r>
          </a:p>
        </p:txBody>
      </p:sp>
      <p:sp>
        <p:nvSpPr>
          <p:cNvPr id="3" name="Text Placeholder 11">
            <a:extLst>
              <a:ext uri="{FF2B5EF4-FFF2-40B4-BE49-F238E27FC236}">
                <a16:creationId xmlns:a16="http://schemas.microsoft.com/office/drawing/2014/main" id="{19D57F2C-493B-63FF-DA50-68D384E89829}"/>
              </a:ext>
            </a:extLst>
          </p:cNvPr>
          <p:cNvSpPr>
            <a:spLocks noGrp="1"/>
          </p:cNvSpPr>
          <p:nvPr>
            <p:ph type="body" sz="quarter" idx="12"/>
          </p:nvPr>
        </p:nvSpPr>
        <p:spPr>
          <a:xfrm>
            <a:off x="550864" y="3801034"/>
            <a:ext cx="4825136" cy="2336965"/>
          </a:xfrm>
          <a:prstGeom prst="rect">
            <a:avLst/>
          </a:prstGeom>
        </p:spPr>
        <p:txBody>
          <a:bodyPr>
            <a:normAutofit/>
          </a:bodyPr>
          <a:lstStyle>
            <a:lvl1pPr marL="0" indent="0">
              <a:buNone/>
              <a:defRPr sz="1200" b="0">
                <a:solidFill>
                  <a:schemeClr val="tx1">
                    <a:lumMod val="85000"/>
                    <a:lumOff val="15000"/>
                  </a:schemeClr>
                </a:solidFill>
              </a:defRPr>
            </a:lvl1pPr>
            <a:lvl2pPr marL="457189" indent="0">
              <a:buNone/>
              <a:defRPr sz="1100">
                <a:solidFill>
                  <a:schemeClr val="tx1">
                    <a:lumMod val="85000"/>
                    <a:lumOff val="15000"/>
                  </a:schemeClr>
                </a:solidFill>
              </a:defRPr>
            </a:lvl2pPr>
            <a:lvl3pPr marL="914377" indent="0">
              <a:buNone/>
              <a:defRPr sz="1050">
                <a:solidFill>
                  <a:schemeClr val="tx1">
                    <a:lumMod val="85000"/>
                    <a:lumOff val="15000"/>
                  </a:schemeClr>
                </a:solidFill>
              </a:defRPr>
            </a:lvl3pPr>
            <a:lvl4pPr marL="1371566" indent="0">
              <a:buNone/>
              <a:defRPr sz="1000">
                <a:solidFill>
                  <a:schemeClr val="tx1">
                    <a:lumMod val="85000"/>
                    <a:lumOff val="15000"/>
                  </a:schemeClr>
                </a:solidFill>
              </a:defRPr>
            </a:lvl4pPr>
            <a:lvl5pPr marL="1828755" indent="0">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1237106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D1D2B-1803-7A82-2F23-2D10AA7F8253}"/>
              </a:ext>
            </a:extLst>
          </p:cNvPr>
          <p:cNvSpPr>
            <a:spLocks noGrp="1"/>
          </p:cNvSpPr>
          <p:nvPr>
            <p:ph type="title"/>
          </p:nvPr>
        </p:nvSpPr>
        <p:spPr>
          <a:xfrm>
            <a:off x="550862" y="549275"/>
            <a:ext cx="6952179" cy="2879725"/>
          </a:xfrm>
          <a:prstGeom prst="rect">
            <a:avLst/>
          </a:prstGeom>
        </p:spPr>
        <p:txBody>
          <a:bodyPr anchor="t"/>
          <a:lstStyle>
            <a:lvl1pPr>
              <a:defRPr>
                <a:solidFill>
                  <a:schemeClr val="tx1">
                    <a:lumMod val="85000"/>
                    <a:lumOff val="15000"/>
                  </a:schemeClr>
                </a:solidFill>
              </a:defRPr>
            </a:lvl1pPr>
          </a:lstStyle>
          <a:p>
            <a:r>
              <a:rPr lang="en-US" dirty="0"/>
              <a:t>Click to edit Master title style</a:t>
            </a:r>
            <a:endParaRPr lang="en-ID" dirty="0"/>
          </a:p>
        </p:txBody>
      </p:sp>
      <p:sp>
        <p:nvSpPr>
          <p:cNvPr id="4" name="Picture Placeholder 3">
            <a:extLst>
              <a:ext uri="{FF2B5EF4-FFF2-40B4-BE49-F238E27FC236}">
                <a16:creationId xmlns:a16="http://schemas.microsoft.com/office/drawing/2014/main" id="{3D4C5CF9-10AA-8747-7064-6A925F453B05}"/>
              </a:ext>
            </a:extLst>
          </p:cNvPr>
          <p:cNvSpPr>
            <a:spLocks noGrp="1"/>
          </p:cNvSpPr>
          <p:nvPr>
            <p:ph type="pic" sz="quarter" idx="10"/>
          </p:nvPr>
        </p:nvSpPr>
        <p:spPr>
          <a:xfrm>
            <a:off x="550862" y="3429000"/>
            <a:ext cx="6952179" cy="3429000"/>
          </a:xfrm>
          <a:prstGeom prst="rect">
            <a:avLst/>
          </a:prstGeom>
          <a:solidFill>
            <a:schemeClr val="accent1">
              <a:lumMod val="20000"/>
              <a:lumOff val="80000"/>
            </a:schemeClr>
          </a:solidFill>
        </p:spPr>
        <p:txBody>
          <a:bodyPr anchor="ctr"/>
          <a:lstStyle>
            <a:lvl1pPr marL="0" indent="0" algn="ctr">
              <a:buNone/>
              <a:defRPr sz="1400"/>
            </a:lvl1pPr>
          </a:lstStyle>
          <a:p>
            <a:endParaRPr lang="en-ID"/>
          </a:p>
        </p:txBody>
      </p:sp>
      <p:sp>
        <p:nvSpPr>
          <p:cNvPr id="5" name="Text Placeholder 5">
            <a:extLst>
              <a:ext uri="{FF2B5EF4-FFF2-40B4-BE49-F238E27FC236}">
                <a16:creationId xmlns:a16="http://schemas.microsoft.com/office/drawing/2014/main" id="{CF421A03-EBB9-E8A0-A75A-B02C2B24E471}"/>
              </a:ext>
            </a:extLst>
          </p:cNvPr>
          <p:cNvSpPr>
            <a:spLocks noGrp="1"/>
          </p:cNvSpPr>
          <p:nvPr>
            <p:ph type="body" sz="quarter" idx="12"/>
          </p:nvPr>
        </p:nvSpPr>
        <p:spPr>
          <a:xfrm>
            <a:off x="8053905" y="549275"/>
            <a:ext cx="3587236" cy="360000"/>
          </a:xfrm>
          <a:prstGeom prst="rect">
            <a:avLst/>
          </a:prstGeom>
        </p:spPr>
        <p:txBody>
          <a:bodyPr anchor="ctr">
            <a:normAutofit/>
          </a:bodyPr>
          <a:lstStyle>
            <a:lvl1pPr marL="0" indent="0" algn="l">
              <a:lnSpc>
                <a:spcPct val="120000"/>
              </a:lnSpc>
              <a:buNone/>
              <a:defRPr sz="140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E620C953-7D7C-35D3-0E62-253A6D9C6299}"/>
              </a:ext>
            </a:extLst>
          </p:cNvPr>
          <p:cNvSpPr>
            <a:spLocks noGrp="1"/>
          </p:cNvSpPr>
          <p:nvPr>
            <p:ph type="body" sz="quarter" idx="13"/>
          </p:nvPr>
        </p:nvSpPr>
        <p:spPr>
          <a:xfrm>
            <a:off x="8053904" y="955674"/>
            <a:ext cx="3587236" cy="2314016"/>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6" name="Text Placeholder 5">
            <a:extLst>
              <a:ext uri="{FF2B5EF4-FFF2-40B4-BE49-F238E27FC236}">
                <a16:creationId xmlns:a16="http://schemas.microsoft.com/office/drawing/2014/main" id="{D047D360-931B-4B02-DF7F-22B40E3F0FAF}"/>
              </a:ext>
            </a:extLst>
          </p:cNvPr>
          <p:cNvSpPr>
            <a:spLocks noGrp="1"/>
          </p:cNvSpPr>
          <p:nvPr>
            <p:ph type="body" sz="quarter" idx="14"/>
          </p:nvPr>
        </p:nvSpPr>
        <p:spPr>
          <a:xfrm>
            <a:off x="8053903" y="3589059"/>
            <a:ext cx="3587236" cy="360000"/>
          </a:xfrm>
          <a:prstGeom prst="rect">
            <a:avLst/>
          </a:prstGeom>
        </p:spPr>
        <p:txBody>
          <a:bodyPr anchor="ctr">
            <a:normAutofit/>
          </a:bodyPr>
          <a:lstStyle>
            <a:lvl1pPr marL="0" indent="0" algn="l">
              <a:lnSpc>
                <a:spcPct val="120000"/>
              </a:lnSpc>
              <a:buNone/>
              <a:defRPr sz="140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7" name="Text Placeholder 5">
            <a:extLst>
              <a:ext uri="{FF2B5EF4-FFF2-40B4-BE49-F238E27FC236}">
                <a16:creationId xmlns:a16="http://schemas.microsoft.com/office/drawing/2014/main" id="{FC03BD29-6455-7ADC-E781-64D001078BE5}"/>
              </a:ext>
            </a:extLst>
          </p:cNvPr>
          <p:cNvSpPr>
            <a:spLocks noGrp="1"/>
          </p:cNvSpPr>
          <p:nvPr>
            <p:ph type="body" sz="quarter" idx="15"/>
          </p:nvPr>
        </p:nvSpPr>
        <p:spPr>
          <a:xfrm>
            <a:off x="8053902" y="3994710"/>
            <a:ext cx="3587236" cy="2314016"/>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3951271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Columns(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ED0F9B-1932-6896-466C-D64BA828EC15}"/>
              </a:ext>
            </a:extLst>
          </p:cNvPr>
          <p:cNvSpPr/>
          <p:nvPr userDrawn="1"/>
        </p:nvSpPr>
        <p:spPr>
          <a:xfrm>
            <a:off x="6096001" y="3429000"/>
            <a:ext cx="6096000" cy="3429000"/>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Title 1">
            <a:extLst>
              <a:ext uri="{FF2B5EF4-FFF2-40B4-BE49-F238E27FC236}">
                <a16:creationId xmlns:a16="http://schemas.microsoft.com/office/drawing/2014/main" id="{788C0BAD-62F8-8DBF-08BD-F3D4D231474E}"/>
              </a:ext>
            </a:extLst>
          </p:cNvPr>
          <p:cNvSpPr>
            <a:spLocks noGrp="1"/>
          </p:cNvSpPr>
          <p:nvPr>
            <p:ph type="title"/>
          </p:nvPr>
        </p:nvSpPr>
        <p:spPr>
          <a:xfrm>
            <a:off x="550863" y="549275"/>
            <a:ext cx="5545137" cy="2330450"/>
          </a:xfrm>
          <a:prstGeom prst="rect">
            <a:avLst/>
          </a:prstGeom>
        </p:spPr>
        <p:txBody>
          <a:bodyPr anchor="ctr"/>
          <a:lstStyle>
            <a:lvl1pPr algn="l">
              <a:defRPr>
                <a:solidFill>
                  <a:schemeClr val="tx1">
                    <a:lumMod val="85000"/>
                    <a:lumOff val="15000"/>
                  </a:schemeClr>
                </a:solidFill>
              </a:defRPr>
            </a:lvl1pPr>
          </a:lstStyle>
          <a:p>
            <a:r>
              <a:rPr lang="en-US" dirty="0"/>
              <a:t>Click to edit Master title style</a:t>
            </a:r>
            <a:endParaRPr lang="en-ID" dirty="0"/>
          </a:p>
        </p:txBody>
      </p:sp>
      <p:sp>
        <p:nvSpPr>
          <p:cNvPr id="4" name="Text Placeholder 5">
            <a:extLst>
              <a:ext uri="{FF2B5EF4-FFF2-40B4-BE49-F238E27FC236}">
                <a16:creationId xmlns:a16="http://schemas.microsoft.com/office/drawing/2014/main" id="{FF15D25B-820B-156A-3645-D86E2556A8DA}"/>
              </a:ext>
            </a:extLst>
          </p:cNvPr>
          <p:cNvSpPr>
            <a:spLocks noGrp="1"/>
          </p:cNvSpPr>
          <p:nvPr>
            <p:ph type="body" sz="quarter" idx="12"/>
          </p:nvPr>
        </p:nvSpPr>
        <p:spPr>
          <a:xfrm>
            <a:off x="550863" y="4413250"/>
            <a:ext cx="4994274" cy="1895474"/>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cxnSp>
        <p:nvCxnSpPr>
          <p:cNvPr id="7" name="Straight Connector 6">
            <a:extLst>
              <a:ext uri="{FF2B5EF4-FFF2-40B4-BE49-F238E27FC236}">
                <a16:creationId xmlns:a16="http://schemas.microsoft.com/office/drawing/2014/main" id="{D5453C8F-F0F1-1099-79AA-AF1ACBB99C77}"/>
              </a:ext>
            </a:extLst>
          </p:cNvPr>
          <p:cNvCxnSpPr>
            <a:cxnSpLocks/>
          </p:cNvCxnSpPr>
          <p:nvPr userDrawn="1"/>
        </p:nvCxnSpPr>
        <p:spPr>
          <a:xfrm flipH="1">
            <a:off x="0" y="3429000"/>
            <a:ext cx="622004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122764C-29F8-352B-1FEF-C94B5FF717FB}"/>
              </a:ext>
            </a:extLst>
          </p:cNvPr>
          <p:cNvCxnSpPr>
            <a:cxnSpLocks/>
          </p:cNvCxnSpPr>
          <p:nvPr userDrawn="1"/>
        </p:nvCxnSpPr>
        <p:spPr>
          <a:xfrm flipV="1">
            <a:off x="6096001" y="0"/>
            <a:ext cx="0" cy="3429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A0730728-BA5D-6ABE-8950-B7C4CD061277}"/>
              </a:ext>
            </a:extLst>
          </p:cNvPr>
          <p:cNvSpPr>
            <a:spLocks noGrp="1"/>
          </p:cNvSpPr>
          <p:nvPr>
            <p:ph type="body" sz="quarter" idx="15"/>
          </p:nvPr>
        </p:nvSpPr>
        <p:spPr>
          <a:xfrm>
            <a:off x="550863" y="3978274"/>
            <a:ext cx="4994274" cy="360000"/>
          </a:xfrm>
          <a:prstGeom prst="rect">
            <a:avLst/>
          </a:prstGeom>
        </p:spPr>
        <p:txBody>
          <a:bodyPr anchor="t">
            <a:norm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0" name="Text Placeholder 5">
            <a:extLst>
              <a:ext uri="{FF2B5EF4-FFF2-40B4-BE49-F238E27FC236}">
                <a16:creationId xmlns:a16="http://schemas.microsoft.com/office/drawing/2014/main" id="{54D69608-7CD7-CDA4-432C-F440FF357638}"/>
              </a:ext>
            </a:extLst>
          </p:cNvPr>
          <p:cNvSpPr>
            <a:spLocks noGrp="1"/>
          </p:cNvSpPr>
          <p:nvPr>
            <p:ph type="body" sz="quarter" idx="16"/>
          </p:nvPr>
        </p:nvSpPr>
        <p:spPr>
          <a:xfrm>
            <a:off x="6646866" y="4413250"/>
            <a:ext cx="4994274" cy="1893420"/>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1" name="Text Placeholder 5">
            <a:extLst>
              <a:ext uri="{FF2B5EF4-FFF2-40B4-BE49-F238E27FC236}">
                <a16:creationId xmlns:a16="http://schemas.microsoft.com/office/drawing/2014/main" id="{0292190A-DFB1-DD0F-F6CF-B573B68D374A}"/>
              </a:ext>
            </a:extLst>
          </p:cNvPr>
          <p:cNvSpPr>
            <a:spLocks noGrp="1"/>
          </p:cNvSpPr>
          <p:nvPr>
            <p:ph type="body" sz="quarter" idx="17"/>
          </p:nvPr>
        </p:nvSpPr>
        <p:spPr>
          <a:xfrm>
            <a:off x="6646866" y="3976220"/>
            <a:ext cx="4994274" cy="360000"/>
          </a:xfrm>
          <a:prstGeom prst="rect">
            <a:avLst/>
          </a:prstGeom>
        </p:spPr>
        <p:txBody>
          <a:bodyPr anchor="t">
            <a:no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2" name="Text Placeholder 5">
            <a:extLst>
              <a:ext uri="{FF2B5EF4-FFF2-40B4-BE49-F238E27FC236}">
                <a16:creationId xmlns:a16="http://schemas.microsoft.com/office/drawing/2014/main" id="{50E931C2-A398-6AE3-BE1F-0BDF8CDBD74C}"/>
              </a:ext>
            </a:extLst>
          </p:cNvPr>
          <p:cNvSpPr>
            <a:spLocks noGrp="1"/>
          </p:cNvSpPr>
          <p:nvPr>
            <p:ph type="body" sz="quarter" idx="18"/>
          </p:nvPr>
        </p:nvSpPr>
        <p:spPr>
          <a:xfrm>
            <a:off x="6646863" y="986304"/>
            <a:ext cx="4994274" cy="1893420"/>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3" name="Text Placeholder 5">
            <a:extLst>
              <a:ext uri="{FF2B5EF4-FFF2-40B4-BE49-F238E27FC236}">
                <a16:creationId xmlns:a16="http://schemas.microsoft.com/office/drawing/2014/main" id="{13867C3F-EB64-F016-29BE-C89F700C3FF8}"/>
              </a:ext>
            </a:extLst>
          </p:cNvPr>
          <p:cNvSpPr>
            <a:spLocks noGrp="1"/>
          </p:cNvSpPr>
          <p:nvPr>
            <p:ph type="body" sz="quarter" idx="19"/>
          </p:nvPr>
        </p:nvSpPr>
        <p:spPr>
          <a:xfrm>
            <a:off x="6646863" y="549274"/>
            <a:ext cx="4994274" cy="360000"/>
          </a:xfrm>
          <a:prstGeom prst="rect">
            <a:avLst/>
          </a:prstGeom>
        </p:spPr>
        <p:txBody>
          <a:bodyPr anchor="t">
            <a:no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2644184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323C3-0CAB-E664-10B8-E319C3D1A6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BBF1DE-5B96-1630-E32B-AB3D575483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7B4E2C-DAFA-91BA-2C6C-39CAA1C11093}"/>
              </a:ext>
            </a:extLst>
          </p:cNvPr>
          <p:cNvSpPr>
            <a:spLocks noGrp="1"/>
          </p:cNvSpPr>
          <p:nvPr>
            <p:ph type="dt" sz="half" idx="10"/>
          </p:nvPr>
        </p:nvSpPr>
        <p:spPr/>
        <p:txBody>
          <a:bodyPr/>
          <a:lstStyle/>
          <a:p>
            <a:fld id="{B50AA7B1-9C39-4EC1-BA82-45B7B9829A3B}" type="datetimeFigureOut">
              <a:rPr lang="en-IN" smtClean="0"/>
              <a:t>26-01-2025</a:t>
            </a:fld>
            <a:endParaRPr lang="en-IN"/>
          </a:p>
        </p:txBody>
      </p:sp>
      <p:sp>
        <p:nvSpPr>
          <p:cNvPr id="5" name="Footer Placeholder 4">
            <a:extLst>
              <a:ext uri="{FF2B5EF4-FFF2-40B4-BE49-F238E27FC236}">
                <a16:creationId xmlns:a16="http://schemas.microsoft.com/office/drawing/2014/main" id="{5DFC253E-FD01-4C39-E1DA-6A99408127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96F6A8-5424-E406-6232-991A204DADDB}"/>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431294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lumn(4)">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71230AE0-6C7F-4620-8410-EFE6D1DFE7CE}"/>
              </a:ext>
            </a:extLst>
          </p:cNvPr>
          <p:cNvSpPr/>
          <p:nvPr userDrawn="1"/>
        </p:nvSpPr>
        <p:spPr>
          <a:xfrm rot="10800000">
            <a:off x="5883268" y="549274"/>
            <a:ext cx="6308731" cy="630872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510FE9F7-C154-4314-AE66-194623BD340D}"/>
              </a:ext>
            </a:extLst>
          </p:cNvPr>
          <p:cNvSpPr>
            <a:spLocks noGrp="1"/>
          </p:cNvSpPr>
          <p:nvPr>
            <p:ph type="title"/>
          </p:nvPr>
        </p:nvSpPr>
        <p:spPr>
          <a:xfrm>
            <a:off x="550864" y="549275"/>
            <a:ext cx="5332405" cy="2879725"/>
          </a:xfrm>
          <a:prstGeom prst="rect">
            <a:avLst/>
          </a:prstGeom>
        </p:spPr>
        <p:txBody>
          <a:bodyPr anchor="b"/>
          <a:lstStyle>
            <a:lvl1pPr>
              <a:defRPr>
                <a:solidFill>
                  <a:schemeClr val="tx1">
                    <a:lumMod val="85000"/>
                    <a:lumOff val="15000"/>
                  </a:schemeClr>
                </a:solidFill>
              </a:defRPr>
            </a:lvl1pPr>
          </a:lstStyle>
          <a:p>
            <a:r>
              <a:rPr lang="en-US" dirty="0"/>
              <a:t>Click to edit Master title style</a:t>
            </a:r>
            <a:endParaRPr lang="en-ID" dirty="0"/>
          </a:p>
        </p:txBody>
      </p:sp>
      <p:sp>
        <p:nvSpPr>
          <p:cNvPr id="5" name="Text Placeholder 5">
            <a:extLst>
              <a:ext uri="{FF2B5EF4-FFF2-40B4-BE49-F238E27FC236}">
                <a16:creationId xmlns:a16="http://schemas.microsoft.com/office/drawing/2014/main" id="{CA482F9F-1C6B-D116-4A91-3496683445D0}"/>
              </a:ext>
            </a:extLst>
          </p:cNvPr>
          <p:cNvSpPr>
            <a:spLocks noGrp="1"/>
          </p:cNvSpPr>
          <p:nvPr>
            <p:ph type="body" sz="quarter" idx="12"/>
          </p:nvPr>
        </p:nvSpPr>
        <p:spPr>
          <a:xfrm>
            <a:off x="550863" y="4152899"/>
            <a:ext cx="5332406" cy="1985099"/>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A64D6732-7D26-F6D0-37F1-72DEBAEC7991}"/>
              </a:ext>
            </a:extLst>
          </p:cNvPr>
          <p:cNvSpPr>
            <a:spLocks noGrp="1"/>
          </p:cNvSpPr>
          <p:nvPr>
            <p:ph type="body" sz="quarter" idx="15"/>
          </p:nvPr>
        </p:nvSpPr>
        <p:spPr>
          <a:xfrm>
            <a:off x="550863" y="3722329"/>
            <a:ext cx="5332406" cy="360000"/>
          </a:xfrm>
          <a:prstGeom prst="rect">
            <a:avLst/>
          </a:prstGeom>
        </p:spPr>
        <p:txBody>
          <a:bodyPr anchor="t">
            <a:no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2232986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217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9883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1359-AE33-6538-5B60-DDD89B6C00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559B2D-16EF-D61E-F355-A031E38253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F67774-7783-C643-CC04-90D82AD3199A}"/>
              </a:ext>
            </a:extLst>
          </p:cNvPr>
          <p:cNvSpPr>
            <a:spLocks noGrp="1"/>
          </p:cNvSpPr>
          <p:nvPr>
            <p:ph type="dt" sz="half" idx="10"/>
          </p:nvPr>
        </p:nvSpPr>
        <p:spPr/>
        <p:txBody>
          <a:bodyPr/>
          <a:lstStyle/>
          <a:p>
            <a:fld id="{B50AA7B1-9C39-4EC1-BA82-45B7B9829A3B}" type="datetimeFigureOut">
              <a:rPr lang="en-IN" smtClean="0"/>
              <a:t>26-01-2025</a:t>
            </a:fld>
            <a:endParaRPr lang="en-IN"/>
          </a:p>
        </p:txBody>
      </p:sp>
      <p:sp>
        <p:nvSpPr>
          <p:cNvPr id="5" name="Footer Placeholder 4">
            <a:extLst>
              <a:ext uri="{FF2B5EF4-FFF2-40B4-BE49-F238E27FC236}">
                <a16:creationId xmlns:a16="http://schemas.microsoft.com/office/drawing/2014/main" id="{4CBD386F-0078-42AE-9958-8783005230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268AEC-3804-FDC2-06DD-CCA62A0CE9A9}"/>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286350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B2A15-2753-8634-F370-7C811D67A1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B9B59E-FE4B-9C17-F68E-82AD457F6C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67AD79-6A6E-4CBE-C0ED-576014D24B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E6BC42-FFE7-F764-FE26-06638A315B52}"/>
              </a:ext>
            </a:extLst>
          </p:cNvPr>
          <p:cNvSpPr>
            <a:spLocks noGrp="1"/>
          </p:cNvSpPr>
          <p:nvPr>
            <p:ph type="dt" sz="half" idx="10"/>
          </p:nvPr>
        </p:nvSpPr>
        <p:spPr/>
        <p:txBody>
          <a:bodyPr/>
          <a:lstStyle/>
          <a:p>
            <a:fld id="{B50AA7B1-9C39-4EC1-BA82-45B7B9829A3B}" type="datetimeFigureOut">
              <a:rPr lang="en-IN" smtClean="0"/>
              <a:t>26-01-2025</a:t>
            </a:fld>
            <a:endParaRPr lang="en-IN"/>
          </a:p>
        </p:txBody>
      </p:sp>
      <p:sp>
        <p:nvSpPr>
          <p:cNvPr id="6" name="Footer Placeholder 5">
            <a:extLst>
              <a:ext uri="{FF2B5EF4-FFF2-40B4-BE49-F238E27FC236}">
                <a16:creationId xmlns:a16="http://schemas.microsoft.com/office/drawing/2014/main" id="{54B74F68-BF08-0048-82FF-5307EAA713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169276-864F-3460-5E43-94038B674B87}"/>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1018272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0825C-0471-04DD-6F9D-964520E3D3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A3A4A2-FB0B-C696-D780-0A4A348B61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B184E2-7412-13C6-6578-96135C51F4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1FDBD7-1C78-F0FC-49B5-3977CD44E5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AA7409-7FB2-285A-609B-6B3B3AAB99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C0257C-CF3B-532C-F77F-74B2B923B6F0}"/>
              </a:ext>
            </a:extLst>
          </p:cNvPr>
          <p:cNvSpPr>
            <a:spLocks noGrp="1"/>
          </p:cNvSpPr>
          <p:nvPr>
            <p:ph type="dt" sz="half" idx="10"/>
          </p:nvPr>
        </p:nvSpPr>
        <p:spPr/>
        <p:txBody>
          <a:bodyPr/>
          <a:lstStyle/>
          <a:p>
            <a:fld id="{B50AA7B1-9C39-4EC1-BA82-45B7B9829A3B}" type="datetimeFigureOut">
              <a:rPr lang="en-IN" smtClean="0"/>
              <a:t>26-01-2025</a:t>
            </a:fld>
            <a:endParaRPr lang="en-IN"/>
          </a:p>
        </p:txBody>
      </p:sp>
      <p:sp>
        <p:nvSpPr>
          <p:cNvPr id="8" name="Footer Placeholder 7">
            <a:extLst>
              <a:ext uri="{FF2B5EF4-FFF2-40B4-BE49-F238E27FC236}">
                <a16:creationId xmlns:a16="http://schemas.microsoft.com/office/drawing/2014/main" id="{F5459F77-7A17-85A2-7C3E-A2119B5BC5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B200CC-7671-3096-11E5-13145CDE9DFC}"/>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2491384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015F-4A89-438B-C7C6-80EEC1ABDE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DB7886-3F47-0394-4DC7-F66D5445EB52}"/>
              </a:ext>
            </a:extLst>
          </p:cNvPr>
          <p:cNvSpPr>
            <a:spLocks noGrp="1"/>
          </p:cNvSpPr>
          <p:nvPr>
            <p:ph type="dt" sz="half" idx="10"/>
          </p:nvPr>
        </p:nvSpPr>
        <p:spPr/>
        <p:txBody>
          <a:bodyPr/>
          <a:lstStyle/>
          <a:p>
            <a:fld id="{B50AA7B1-9C39-4EC1-BA82-45B7B9829A3B}" type="datetimeFigureOut">
              <a:rPr lang="en-IN" smtClean="0"/>
              <a:t>26-01-2025</a:t>
            </a:fld>
            <a:endParaRPr lang="en-IN"/>
          </a:p>
        </p:txBody>
      </p:sp>
      <p:sp>
        <p:nvSpPr>
          <p:cNvPr id="4" name="Footer Placeholder 3">
            <a:extLst>
              <a:ext uri="{FF2B5EF4-FFF2-40B4-BE49-F238E27FC236}">
                <a16:creationId xmlns:a16="http://schemas.microsoft.com/office/drawing/2014/main" id="{CA646935-EC77-3CFD-8148-48E17A76458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60E030C-13BE-883E-D771-017EE25FE259}"/>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1699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53BB7-1E10-64C2-DD3D-D870D9D93B75}"/>
              </a:ext>
            </a:extLst>
          </p:cNvPr>
          <p:cNvSpPr>
            <a:spLocks noGrp="1"/>
          </p:cNvSpPr>
          <p:nvPr>
            <p:ph type="dt" sz="half" idx="10"/>
          </p:nvPr>
        </p:nvSpPr>
        <p:spPr/>
        <p:txBody>
          <a:bodyPr/>
          <a:lstStyle/>
          <a:p>
            <a:fld id="{B50AA7B1-9C39-4EC1-BA82-45B7B9829A3B}" type="datetimeFigureOut">
              <a:rPr lang="en-IN" smtClean="0"/>
              <a:t>26-01-2025</a:t>
            </a:fld>
            <a:endParaRPr lang="en-IN"/>
          </a:p>
        </p:txBody>
      </p:sp>
      <p:sp>
        <p:nvSpPr>
          <p:cNvPr id="3" name="Footer Placeholder 2">
            <a:extLst>
              <a:ext uri="{FF2B5EF4-FFF2-40B4-BE49-F238E27FC236}">
                <a16:creationId xmlns:a16="http://schemas.microsoft.com/office/drawing/2014/main" id="{1E988859-D7C0-0551-418D-062B2B8349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081740-F4FB-5CBD-FA1E-A966ABC58C64}"/>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1760132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7AD5A-621F-583B-3B96-AF70A4FF77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2831A8-D74A-4FF0-82AF-D091707AA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51EFA0-2920-B0F4-EBB9-65C8F5703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F4D6EB-1F15-2050-C0BA-4FF1D2DEAD58}"/>
              </a:ext>
            </a:extLst>
          </p:cNvPr>
          <p:cNvSpPr>
            <a:spLocks noGrp="1"/>
          </p:cNvSpPr>
          <p:nvPr>
            <p:ph type="dt" sz="half" idx="10"/>
          </p:nvPr>
        </p:nvSpPr>
        <p:spPr/>
        <p:txBody>
          <a:bodyPr/>
          <a:lstStyle/>
          <a:p>
            <a:fld id="{B50AA7B1-9C39-4EC1-BA82-45B7B9829A3B}" type="datetimeFigureOut">
              <a:rPr lang="en-IN" smtClean="0"/>
              <a:t>26-01-2025</a:t>
            </a:fld>
            <a:endParaRPr lang="en-IN"/>
          </a:p>
        </p:txBody>
      </p:sp>
      <p:sp>
        <p:nvSpPr>
          <p:cNvPr id="6" name="Footer Placeholder 5">
            <a:extLst>
              <a:ext uri="{FF2B5EF4-FFF2-40B4-BE49-F238E27FC236}">
                <a16:creationId xmlns:a16="http://schemas.microsoft.com/office/drawing/2014/main" id="{A5CBD95F-21FE-89AD-9BBB-DE33F3D34B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135AEF-7051-F128-C90E-083F719ED611}"/>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894504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945D-57FC-9D6C-DE3A-8FCBD5CC24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BC0F01-5821-A078-2E76-EA59E9C198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3A202D-E055-0C07-A962-8A4ACA3F6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C539C-B499-262F-8985-9C5D05BD7288}"/>
              </a:ext>
            </a:extLst>
          </p:cNvPr>
          <p:cNvSpPr>
            <a:spLocks noGrp="1"/>
          </p:cNvSpPr>
          <p:nvPr>
            <p:ph type="dt" sz="half" idx="10"/>
          </p:nvPr>
        </p:nvSpPr>
        <p:spPr/>
        <p:txBody>
          <a:bodyPr/>
          <a:lstStyle/>
          <a:p>
            <a:fld id="{B50AA7B1-9C39-4EC1-BA82-45B7B9829A3B}" type="datetimeFigureOut">
              <a:rPr lang="en-IN" smtClean="0"/>
              <a:t>26-01-2025</a:t>
            </a:fld>
            <a:endParaRPr lang="en-IN"/>
          </a:p>
        </p:txBody>
      </p:sp>
      <p:sp>
        <p:nvSpPr>
          <p:cNvPr id="6" name="Footer Placeholder 5">
            <a:extLst>
              <a:ext uri="{FF2B5EF4-FFF2-40B4-BE49-F238E27FC236}">
                <a16:creationId xmlns:a16="http://schemas.microsoft.com/office/drawing/2014/main" id="{E8A3B25E-9F04-F508-1986-91AAF61A74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4E6F1A-E536-E74E-D940-779830E6A9FF}"/>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1917306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729CC3-0F3B-45CB-69E4-E1AB9B693F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26D650-7389-BACA-0690-6C95D5426D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0D316A-2239-B66B-4F66-F4CEC2531F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0AA7B1-9C39-4EC1-BA82-45B7B9829A3B}" type="datetimeFigureOut">
              <a:rPr lang="en-IN" smtClean="0"/>
              <a:t>26-01-2025</a:t>
            </a:fld>
            <a:endParaRPr lang="en-IN"/>
          </a:p>
        </p:txBody>
      </p:sp>
      <p:sp>
        <p:nvSpPr>
          <p:cNvPr id="5" name="Footer Placeholder 4">
            <a:extLst>
              <a:ext uri="{FF2B5EF4-FFF2-40B4-BE49-F238E27FC236}">
                <a16:creationId xmlns:a16="http://schemas.microsoft.com/office/drawing/2014/main" id="{1DEE2E78-BC94-BCA7-B7D6-98F8D7616F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4DA5C6-C7FB-28E2-1066-18AF0EF7FF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CF666-3E48-4B59-8B4E-F181131DF215}" type="slidenum">
              <a:rPr lang="en-IN" smtClean="0"/>
              <a:t>‹#›</a:t>
            </a:fld>
            <a:endParaRPr lang="en-IN"/>
          </a:p>
        </p:txBody>
      </p:sp>
    </p:spTree>
    <p:extLst>
      <p:ext uri="{BB962C8B-B14F-4D97-AF65-F5344CB8AC3E}">
        <p14:creationId xmlns:p14="http://schemas.microsoft.com/office/powerpoint/2010/main" val="1176425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ECAB1D-7C61-B1A0-AB2C-B508F78900A7}"/>
              </a:ext>
            </a:extLst>
          </p:cNvPr>
          <p:cNvSpPr>
            <a:spLocks noGrp="1"/>
          </p:cNvSpPr>
          <p:nvPr>
            <p:ph type="title"/>
          </p:nvPr>
        </p:nvSpPr>
        <p:spPr>
          <a:xfrm>
            <a:off x="550862" y="549275"/>
            <a:ext cx="11090276"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9FD98A34-8A43-A6AC-9593-C4AE4F032ACD}"/>
              </a:ext>
            </a:extLst>
          </p:cNvPr>
          <p:cNvSpPr>
            <a:spLocks noGrp="1"/>
          </p:cNvSpPr>
          <p:nvPr>
            <p:ph type="body" idx="1"/>
          </p:nvPr>
        </p:nvSpPr>
        <p:spPr>
          <a:xfrm>
            <a:off x="550862" y="1874838"/>
            <a:ext cx="11090276" cy="4433887"/>
          </a:xfrm>
          <a:prstGeom prst="rect">
            <a:avLst/>
          </a:prstGeom>
        </p:spPr>
        <p:txBody>
          <a:bodyPr vert="horz" lIns="91440" tIns="45720" rIns="91440" bIns="45720" rtlCol="0">
            <a:normAutofit/>
          </a:bodyPr>
          <a:lstStyle/>
          <a:p>
            <a:pPr lvl="0"/>
            <a:r>
              <a:rPr lang="en-US" dirty="0"/>
              <a:t>Click to edit Master text styles</a:t>
            </a:r>
          </a:p>
          <a:p>
            <a:pPr lvl="1"/>
            <a:r>
              <a:rPr lang="en-US" dirty="0"/>
              <a:t>Click to edit Master text styles</a:t>
            </a:r>
          </a:p>
          <a:p>
            <a:pPr lvl="2"/>
            <a:r>
              <a:rPr lang="en-US" dirty="0"/>
              <a:t>Third level</a:t>
            </a:r>
          </a:p>
          <a:p>
            <a:pPr lvl="3"/>
            <a:r>
              <a:rPr lang="en-US" dirty="0"/>
              <a:t>Fourth level</a:t>
            </a:r>
          </a:p>
          <a:p>
            <a:pPr lvl="4"/>
            <a:r>
              <a:rPr lang="en-US" dirty="0"/>
              <a:t>Fifth level</a:t>
            </a:r>
            <a:endParaRPr lang="en-ID" dirty="0"/>
          </a:p>
        </p:txBody>
      </p:sp>
      <p:pic>
        <p:nvPicPr>
          <p:cNvPr id="4" name="Picture 3">
            <a:extLst>
              <a:ext uri="{FF2B5EF4-FFF2-40B4-BE49-F238E27FC236}">
                <a16:creationId xmlns:a16="http://schemas.microsoft.com/office/drawing/2014/main" id="{DA60470F-4A20-51BA-5D5E-208524C654B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939212" y="6418052"/>
            <a:ext cx="2543175" cy="457200"/>
          </a:xfrm>
          <a:prstGeom prst="rect">
            <a:avLst/>
          </a:prstGeom>
        </p:spPr>
      </p:pic>
    </p:spTree>
    <p:extLst>
      <p:ext uri="{BB962C8B-B14F-4D97-AF65-F5344CB8AC3E}">
        <p14:creationId xmlns:p14="http://schemas.microsoft.com/office/powerpoint/2010/main" val="3486867614"/>
      </p:ext>
    </p:extLst>
  </p:cSld>
  <p:clrMap bg1="lt1" tx1="dk1" bg2="lt2" tx2="dk2" accent1="accent1" accent2="accent2" accent3="accent3" accent4="accent4" accent5="accent5" accent6="accent6" hlink="hlink" folHlink="folHlink"/>
  <p:sldLayoutIdLst>
    <p:sldLayoutId id="2147483794" r:id="rId1"/>
    <p:sldLayoutId id="2147483805" r:id="rId2"/>
    <p:sldLayoutId id="2147483809" r:id="rId3"/>
    <p:sldLayoutId id="2147483811" r:id="rId4"/>
    <p:sldLayoutId id="2147483814" r:id="rId5"/>
    <p:sldLayoutId id="2147483817" r:id="rId6"/>
    <p:sldLayoutId id="2147483850" r:id="rId7"/>
    <p:sldLayoutId id="2147483851" r:id="rId8"/>
    <p:sldLayoutId id="2147483834" r:id="rId9"/>
    <p:sldLayoutId id="2147483852" r:id="rId10"/>
    <p:sldLayoutId id="2147483853"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dt="0"/>
  <p:txStyles>
    <p:titleStyle>
      <a:lvl1pPr algn="l" defTabSz="914377" rtl="0" eaLnBrk="1" latinLnBrk="0" hangingPunct="1">
        <a:lnSpc>
          <a:spcPct val="90000"/>
        </a:lnSpc>
        <a:spcBef>
          <a:spcPct val="0"/>
        </a:spcBef>
        <a:buNone/>
        <a:defRPr sz="4400" kern="1200">
          <a:solidFill>
            <a:schemeClr val="tx1">
              <a:lumMod val="85000"/>
              <a:lumOff val="15000"/>
            </a:schemeClr>
          </a:solidFill>
          <a:latin typeface="+mj-lt"/>
          <a:ea typeface="+mj-ea"/>
          <a:cs typeface="+mj-cs"/>
        </a:defRPr>
      </a:lvl1pPr>
    </p:titleStyle>
    <p:bodyStyle>
      <a:lvl1pPr marL="0" indent="0" algn="l" defTabSz="914377" rtl="0" eaLnBrk="1" latinLnBrk="0" hangingPunct="1">
        <a:lnSpc>
          <a:spcPct val="120000"/>
        </a:lnSpc>
        <a:spcBef>
          <a:spcPts val="1000"/>
        </a:spcBef>
        <a:buFont typeface="Arial" panose="020B0604020202020204" pitchFamily="34" charset="0"/>
        <a:buNone/>
        <a:defRPr sz="1200" b="1" kern="1200">
          <a:solidFill>
            <a:schemeClr val="tx1">
              <a:lumMod val="85000"/>
              <a:lumOff val="15000"/>
            </a:schemeClr>
          </a:solidFill>
          <a:latin typeface="+mn-lt"/>
          <a:ea typeface="+mn-ea"/>
          <a:cs typeface="+mn-cs"/>
        </a:defRPr>
      </a:lvl1pPr>
      <a:lvl2pPr marL="457189" indent="0" algn="l" defTabSz="914377" rtl="0" eaLnBrk="1" latinLnBrk="0" hangingPunct="1">
        <a:lnSpc>
          <a:spcPct val="120000"/>
        </a:lnSpc>
        <a:spcBef>
          <a:spcPts val="500"/>
        </a:spcBef>
        <a:buFont typeface="Arial" panose="020B0604020202020204" pitchFamily="34" charset="0"/>
        <a:buNone/>
        <a:defRPr sz="1100" kern="1200">
          <a:solidFill>
            <a:schemeClr val="tx1">
              <a:lumMod val="85000"/>
              <a:lumOff val="15000"/>
            </a:schemeClr>
          </a:solidFill>
          <a:latin typeface="+mn-lt"/>
          <a:ea typeface="+mn-ea"/>
          <a:cs typeface="+mn-cs"/>
        </a:defRPr>
      </a:lvl2pPr>
      <a:lvl3pPr marL="914377" indent="0" algn="l" defTabSz="914377" rtl="0" eaLnBrk="1" latinLnBrk="0" hangingPunct="1">
        <a:lnSpc>
          <a:spcPct val="120000"/>
        </a:lnSpc>
        <a:spcBef>
          <a:spcPts val="500"/>
        </a:spcBef>
        <a:buFont typeface="Arial" panose="020B0604020202020204" pitchFamily="34" charset="0"/>
        <a:buNone/>
        <a:defRPr sz="1050" kern="1200">
          <a:solidFill>
            <a:schemeClr val="tx1">
              <a:lumMod val="85000"/>
              <a:lumOff val="15000"/>
            </a:schemeClr>
          </a:solidFill>
          <a:latin typeface="+mn-lt"/>
          <a:ea typeface="+mn-ea"/>
          <a:cs typeface="+mn-cs"/>
        </a:defRPr>
      </a:lvl3pPr>
      <a:lvl4pPr marL="1371566"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4pPr>
      <a:lvl5pPr marL="1828755"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346" userDrawn="1">
          <p15:clr>
            <a:srgbClr val="F26B43"/>
          </p15:clr>
        </p15:guide>
        <p15:guide id="4" pos="347" userDrawn="1">
          <p15:clr>
            <a:srgbClr val="F26B43"/>
          </p15:clr>
        </p15:guide>
        <p15:guide id="5" pos="7333" userDrawn="1">
          <p15:clr>
            <a:srgbClr val="F26B43"/>
          </p15:clr>
        </p15:guide>
        <p15:guide id="6" orient="horz" pos="3974" userDrawn="1">
          <p15:clr>
            <a:srgbClr val="F26B43"/>
          </p15:clr>
        </p15:guide>
        <p15:guide id="7" pos="69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colab.research.google.com/drive/1yTQrn3bFUGbh52FOpVrw7eSL-2x_9VTz?usp=drive_link" TargetMode="Externa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AAFF8E-883A-6980-63E4-5029F69449E8}"/>
              </a:ext>
            </a:extLst>
          </p:cNvPr>
          <p:cNvSpPr>
            <a:spLocks noGrp="1"/>
          </p:cNvSpPr>
          <p:nvPr>
            <p:ph type="ctrTitle"/>
          </p:nvPr>
        </p:nvSpPr>
        <p:spPr>
          <a:xfrm>
            <a:off x="4545365" y="1359774"/>
            <a:ext cx="6570308" cy="1545252"/>
          </a:xfrm>
        </p:spPr>
        <p:txBody>
          <a:bodyPr>
            <a:noAutofit/>
          </a:bodyPr>
          <a:lstStyle/>
          <a:p>
            <a:r>
              <a:rPr lang="en-US" sz="6000" dirty="0">
                <a:solidFill>
                  <a:schemeClr val="tx1"/>
                </a:solidFill>
                <a:latin typeface="Eras Bold ITC" panose="020B0907030504020204" pitchFamily="34" charset="0"/>
              </a:rPr>
              <a:t>ZOMATO DATA ANALYSIS</a:t>
            </a:r>
            <a:endParaRPr lang="en-GB" sz="6000" dirty="0">
              <a:solidFill>
                <a:schemeClr val="tx1"/>
              </a:solidFill>
              <a:latin typeface="Eras Bold ITC" panose="020B0907030504020204" pitchFamily="34" charset="0"/>
            </a:endParaRPr>
          </a:p>
        </p:txBody>
      </p:sp>
      <p:sp>
        <p:nvSpPr>
          <p:cNvPr id="4" name="Subtitle 3">
            <a:extLst>
              <a:ext uri="{FF2B5EF4-FFF2-40B4-BE49-F238E27FC236}">
                <a16:creationId xmlns:a16="http://schemas.microsoft.com/office/drawing/2014/main" id="{0EAF2C2F-2BDA-8FCF-5642-8D8A16477B66}"/>
              </a:ext>
            </a:extLst>
          </p:cNvPr>
          <p:cNvSpPr>
            <a:spLocks noGrp="1"/>
          </p:cNvSpPr>
          <p:nvPr>
            <p:ph type="subTitle" idx="1"/>
          </p:nvPr>
        </p:nvSpPr>
        <p:spPr>
          <a:xfrm>
            <a:off x="4696692" y="5084266"/>
            <a:ext cx="4893604" cy="373953"/>
          </a:xfrm>
        </p:spPr>
        <p:txBody>
          <a:bodyPr>
            <a:noAutofit/>
          </a:bodyPr>
          <a:lstStyle/>
          <a:p>
            <a:r>
              <a:rPr lang="en-GB" sz="1800" u="sng" dirty="0">
                <a:solidFill>
                  <a:schemeClr val="tx1"/>
                </a:solidFill>
              </a:rPr>
              <a:t>Presented By:- Ankit Rajak</a:t>
            </a:r>
          </a:p>
        </p:txBody>
      </p:sp>
      <p:sp>
        <p:nvSpPr>
          <p:cNvPr id="6" name="Rectangle 5">
            <a:extLst>
              <a:ext uri="{FF2B5EF4-FFF2-40B4-BE49-F238E27FC236}">
                <a16:creationId xmlns:a16="http://schemas.microsoft.com/office/drawing/2014/main" id="{F7E2E1D4-636D-EB57-2DBF-C080FCD87BAE}"/>
              </a:ext>
            </a:extLst>
          </p:cNvPr>
          <p:cNvSpPr/>
          <p:nvPr/>
        </p:nvSpPr>
        <p:spPr>
          <a:xfrm>
            <a:off x="8950960" y="6360160"/>
            <a:ext cx="2529840" cy="497840"/>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Picture Placeholder 23">
            <a:extLst>
              <a:ext uri="{FF2B5EF4-FFF2-40B4-BE49-F238E27FC236}">
                <a16:creationId xmlns:a16="http://schemas.microsoft.com/office/drawing/2014/main" id="{1746FB58-8C84-9097-8C1D-120279998FC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8745" r="28745"/>
          <a:stretch>
            <a:fillRect/>
          </a:stretch>
        </p:blipFill>
        <p:spPr>
          <a:xfrm>
            <a:off x="0" y="0"/>
            <a:ext cx="4239491" cy="6858000"/>
          </a:xfrm>
        </p:spPr>
      </p:pic>
      <p:sp>
        <p:nvSpPr>
          <p:cNvPr id="2" name="TextBox 1">
            <a:extLst>
              <a:ext uri="{FF2B5EF4-FFF2-40B4-BE49-F238E27FC236}">
                <a16:creationId xmlns:a16="http://schemas.microsoft.com/office/drawing/2014/main" id="{225DC297-135E-42CC-B3B4-694C9E58E5E9}"/>
              </a:ext>
            </a:extLst>
          </p:cNvPr>
          <p:cNvSpPr txBox="1"/>
          <p:nvPr/>
        </p:nvSpPr>
        <p:spPr>
          <a:xfrm>
            <a:off x="6096000" y="5511104"/>
            <a:ext cx="3665913" cy="369332"/>
          </a:xfrm>
          <a:prstGeom prst="rect">
            <a:avLst/>
          </a:prstGeom>
          <a:noFill/>
        </p:spPr>
        <p:txBody>
          <a:bodyPr wrap="square" rtlCol="0">
            <a:spAutoFit/>
          </a:bodyPr>
          <a:lstStyle/>
          <a:p>
            <a:r>
              <a:rPr lang="en-IN" dirty="0">
                <a:hlinkClick r:id="rId3">
                  <a:extLst>
                    <a:ext uri="{A12FA001-AC4F-418D-AE19-62706E023703}">
                      <ahyp:hlinkClr xmlns:ahyp="http://schemas.microsoft.com/office/drawing/2018/hyperlinkcolor" val="tx"/>
                    </a:ext>
                  </a:extLst>
                </a:hlinkClick>
              </a:rPr>
              <a:t>Zomato Project File</a:t>
            </a:r>
            <a:endParaRPr lang="en-IN" dirty="0"/>
          </a:p>
        </p:txBody>
      </p:sp>
      <p:sp>
        <p:nvSpPr>
          <p:cNvPr id="7" name="TextBox 6">
            <a:extLst>
              <a:ext uri="{FF2B5EF4-FFF2-40B4-BE49-F238E27FC236}">
                <a16:creationId xmlns:a16="http://schemas.microsoft.com/office/drawing/2014/main" id="{A7694E2F-3D65-4EA2-9C17-0FCFDE67A86E}"/>
              </a:ext>
            </a:extLst>
          </p:cNvPr>
          <p:cNvSpPr txBox="1"/>
          <p:nvPr/>
        </p:nvSpPr>
        <p:spPr>
          <a:xfrm>
            <a:off x="4696692" y="5511104"/>
            <a:ext cx="1529542" cy="369332"/>
          </a:xfrm>
          <a:prstGeom prst="rect">
            <a:avLst/>
          </a:prstGeom>
          <a:noFill/>
        </p:spPr>
        <p:txBody>
          <a:bodyPr wrap="square" rtlCol="0">
            <a:spAutoFit/>
          </a:bodyPr>
          <a:lstStyle/>
          <a:p>
            <a:r>
              <a:rPr lang="en-IN" u="sng" dirty="0"/>
              <a:t>Project File:-</a:t>
            </a:r>
          </a:p>
        </p:txBody>
      </p:sp>
    </p:spTree>
    <p:extLst>
      <p:ext uri="{BB962C8B-B14F-4D97-AF65-F5344CB8AC3E}">
        <p14:creationId xmlns:p14="http://schemas.microsoft.com/office/powerpoint/2010/main" val="266169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6B3BA5-E36E-008E-FFB8-89EF4228FB11}"/>
              </a:ext>
            </a:extLst>
          </p:cNvPr>
          <p:cNvSpPr/>
          <p:nvPr/>
        </p:nvSpPr>
        <p:spPr>
          <a:xfrm>
            <a:off x="8935757" y="6360160"/>
            <a:ext cx="2529840" cy="497840"/>
          </a:xfrm>
          <a:prstGeom prst="rect">
            <a:avLst/>
          </a:prstGeom>
          <a:solidFill>
            <a:srgbClr val="BA0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20876DD-C363-42A0-E7E7-C808DD9CE021}"/>
              </a:ext>
            </a:extLst>
          </p:cNvPr>
          <p:cNvSpPr txBox="1"/>
          <p:nvPr/>
        </p:nvSpPr>
        <p:spPr>
          <a:xfrm>
            <a:off x="2103120" y="228600"/>
            <a:ext cx="8910320" cy="1446550"/>
          </a:xfrm>
          <a:prstGeom prst="rect">
            <a:avLst/>
          </a:prstGeom>
          <a:noFill/>
        </p:spPr>
        <p:txBody>
          <a:bodyPr wrap="square" rtlCol="0">
            <a:spAutoFit/>
          </a:bodyPr>
          <a:lstStyle/>
          <a:p>
            <a:r>
              <a:rPr lang="en-US" sz="8800" dirty="0">
                <a:solidFill>
                  <a:schemeClr val="bg1"/>
                </a:solidFill>
                <a:latin typeface="Eras Bold ITC" panose="020B0907030504020204" pitchFamily="34" charset="0"/>
              </a:rPr>
              <a:t>CONCLUSION</a:t>
            </a:r>
            <a:endParaRPr lang="en-IN" sz="8800" dirty="0">
              <a:solidFill>
                <a:schemeClr val="bg1"/>
              </a:solidFill>
              <a:latin typeface="Eras Bold ITC" panose="020B0907030504020204" pitchFamily="34" charset="0"/>
            </a:endParaRPr>
          </a:p>
        </p:txBody>
      </p:sp>
      <p:sp>
        <p:nvSpPr>
          <p:cNvPr id="4" name="TextBox 3">
            <a:extLst>
              <a:ext uri="{FF2B5EF4-FFF2-40B4-BE49-F238E27FC236}">
                <a16:creationId xmlns:a16="http://schemas.microsoft.com/office/drawing/2014/main" id="{1D6999CD-CA6D-67EE-E18E-516F57E7BFE7}"/>
              </a:ext>
            </a:extLst>
          </p:cNvPr>
          <p:cNvSpPr txBox="1"/>
          <p:nvPr/>
        </p:nvSpPr>
        <p:spPr>
          <a:xfrm>
            <a:off x="675640" y="1997839"/>
            <a:ext cx="10840720" cy="2862322"/>
          </a:xfrm>
          <a:prstGeom prst="rect">
            <a:avLst/>
          </a:prstGeom>
          <a:noFill/>
        </p:spPr>
        <p:txBody>
          <a:bodyPr wrap="square" rtlCol="0">
            <a:spAutoFit/>
          </a:bodyPr>
          <a:lstStyle/>
          <a:p>
            <a:r>
              <a:rPr lang="en-US" sz="2000" dirty="0">
                <a:solidFill>
                  <a:schemeClr val="bg1"/>
                </a:solidFill>
                <a:latin typeface="Aptos" panose="020B0004020202020204" pitchFamily="34" charset="0"/>
              </a:rPr>
              <a:t>This analysis of Zomato data has provided valuable insights into the Indian food delivery market. </a:t>
            </a:r>
          </a:p>
          <a:p>
            <a:r>
              <a:rPr lang="en-US" sz="2000" dirty="0">
                <a:solidFill>
                  <a:schemeClr val="bg1"/>
                </a:solidFill>
                <a:latin typeface="Aptos" panose="020B0004020202020204" pitchFamily="34" charset="0"/>
              </a:rPr>
              <a:t>Key findings include:</a:t>
            </a:r>
          </a:p>
          <a:p>
            <a:pPr marL="285750" indent="-285750">
              <a:buFontTx/>
              <a:buChar char="-"/>
            </a:pPr>
            <a:r>
              <a:rPr lang="en-US" sz="2000" dirty="0">
                <a:solidFill>
                  <a:schemeClr val="bg1"/>
                </a:solidFill>
                <a:latin typeface="Aptos" panose="020B0004020202020204" pitchFamily="34" charset="0"/>
              </a:rPr>
              <a:t>The dominance of top-rated restaurants and their impact on customer preference</a:t>
            </a:r>
          </a:p>
          <a:p>
            <a:pPr marL="285750" indent="-285750">
              <a:buFontTx/>
              <a:buChar char="-"/>
            </a:pPr>
            <a:r>
              <a:rPr lang="en-US" sz="2000" dirty="0">
                <a:solidFill>
                  <a:schemeClr val="bg1"/>
                </a:solidFill>
                <a:latin typeface="Aptos" panose="020B0004020202020204" pitchFamily="34" charset="0"/>
              </a:rPr>
              <a:t>The significance of factors like cuisine, location, and pricing on customer choices</a:t>
            </a:r>
          </a:p>
          <a:p>
            <a:pPr marL="285750" indent="-285750">
              <a:buFontTx/>
              <a:buChar char="-"/>
            </a:pPr>
            <a:r>
              <a:rPr lang="en-US" sz="2000" dirty="0">
                <a:solidFill>
                  <a:schemeClr val="bg1"/>
                </a:solidFill>
                <a:latin typeface="Aptos" panose="020B0004020202020204" pitchFamily="34" charset="0"/>
              </a:rPr>
              <a:t>The role of user reviews and ratings in shaping restaurant popularity</a:t>
            </a:r>
          </a:p>
          <a:p>
            <a:r>
              <a:rPr lang="en-US" sz="2000" dirty="0">
                <a:solidFill>
                  <a:schemeClr val="bg1"/>
                </a:solidFill>
                <a:latin typeface="Aptos" panose="020B0004020202020204" pitchFamily="34" charset="0"/>
              </a:rPr>
              <a:t>These insights can inform business strategies for restaurants and food delivery platforms, ultimately enhancing the dining experience for customers. Future analysis can delve deeper into personalized recommendations, demand forecasting, and market segmentation to uncover more nuanced trends and opportunities.</a:t>
            </a:r>
            <a:endParaRPr lang="en-IN" sz="2000" dirty="0">
              <a:solidFill>
                <a:schemeClr val="bg1"/>
              </a:solidFill>
              <a:latin typeface="Aptos" panose="020B0004020202020204" pitchFamily="34" charset="0"/>
            </a:endParaRPr>
          </a:p>
        </p:txBody>
      </p:sp>
    </p:spTree>
    <p:extLst>
      <p:ext uri="{BB962C8B-B14F-4D97-AF65-F5344CB8AC3E}">
        <p14:creationId xmlns:p14="http://schemas.microsoft.com/office/powerpoint/2010/main" val="3928306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a:extLst>
            <a:ext uri="{FF2B5EF4-FFF2-40B4-BE49-F238E27FC236}">
              <a16:creationId xmlns:a16="http://schemas.microsoft.com/office/drawing/2014/main" id="{2BA9B4AB-AE3E-7444-D324-D594294D866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E8DC57F-8597-B612-8251-25A616A4F041}"/>
              </a:ext>
            </a:extLst>
          </p:cNvPr>
          <p:cNvSpPr/>
          <p:nvPr/>
        </p:nvSpPr>
        <p:spPr>
          <a:xfrm>
            <a:off x="8935757" y="6360160"/>
            <a:ext cx="2529840" cy="497840"/>
          </a:xfrm>
          <a:prstGeom prst="rect">
            <a:avLst/>
          </a:prstGeom>
          <a:solidFill>
            <a:srgbClr val="BA0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8547B09-1863-7514-6435-24B62C4AA396}"/>
              </a:ext>
            </a:extLst>
          </p:cNvPr>
          <p:cNvSpPr txBox="1"/>
          <p:nvPr/>
        </p:nvSpPr>
        <p:spPr>
          <a:xfrm>
            <a:off x="2413000" y="2423160"/>
            <a:ext cx="7366000" cy="1446550"/>
          </a:xfrm>
          <a:prstGeom prst="rect">
            <a:avLst/>
          </a:prstGeom>
          <a:noFill/>
        </p:spPr>
        <p:txBody>
          <a:bodyPr wrap="square" rtlCol="0">
            <a:spAutoFit/>
          </a:bodyPr>
          <a:lstStyle/>
          <a:p>
            <a:pPr algn="ctr"/>
            <a:r>
              <a:rPr lang="en-US" sz="8800" dirty="0">
                <a:solidFill>
                  <a:schemeClr val="bg1"/>
                </a:solidFill>
                <a:latin typeface="Eras Bold ITC" panose="020B0907030504020204" pitchFamily="34" charset="0"/>
              </a:rPr>
              <a:t>THANK YOU</a:t>
            </a:r>
            <a:endParaRPr lang="en-IN" sz="8800" dirty="0">
              <a:solidFill>
                <a:schemeClr val="bg1"/>
              </a:solidFill>
              <a:latin typeface="Eras Bold ITC" panose="020B0907030504020204" pitchFamily="34" charset="0"/>
            </a:endParaRPr>
          </a:p>
        </p:txBody>
      </p:sp>
    </p:spTree>
    <p:extLst>
      <p:ext uri="{BB962C8B-B14F-4D97-AF65-F5344CB8AC3E}">
        <p14:creationId xmlns:p14="http://schemas.microsoft.com/office/powerpoint/2010/main" val="159334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A3E4F24-91BC-240E-C0A9-4E5AA1C2FE7A}"/>
              </a:ext>
            </a:extLst>
          </p:cNvPr>
          <p:cNvSpPr>
            <a:spLocks noGrp="1"/>
          </p:cNvSpPr>
          <p:nvPr>
            <p:ph type="title"/>
          </p:nvPr>
        </p:nvSpPr>
        <p:spPr>
          <a:xfrm>
            <a:off x="528752" y="418129"/>
            <a:ext cx="5545136" cy="688415"/>
          </a:xfrm>
        </p:spPr>
        <p:txBody>
          <a:bodyPr>
            <a:normAutofit fontScale="90000"/>
          </a:bodyPr>
          <a:lstStyle/>
          <a:p>
            <a:r>
              <a:rPr lang="en-IN" dirty="0"/>
              <a:t>KEY QUESTIONS</a:t>
            </a:r>
          </a:p>
        </p:txBody>
      </p:sp>
      <p:pic>
        <p:nvPicPr>
          <p:cNvPr id="16" name="Picture Placeholder 15">
            <a:extLst>
              <a:ext uri="{FF2B5EF4-FFF2-40B4-BE49-F238E27FC236}">
                <a16:creationId xmlns:a16="http://schemas.microsoft.com/office/drawing/2014/main" id="{34B366E5-382A-1934-54D8-2344C5DF5A71}"/>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10826" b="10826"/>
          <a:stretch>
            <a:fillRect/>
          </a:stretch>
        </p:blipFill>
        <p:spPr/>
      </p:pic>
      <p:sp>
        <p:nvSpPr>
          <p:cNvPr id="17" name="Partial Circle 16">
            <a:extLst>
              <a:ext uri="{FF2B5EF4-FFF2-40B4-BE49-F238E27FC236}">
                <a16:creationId xmlns:a16="http://schemas.microsoft.com/office/drawing/2014/main" id="{AA124BC7-9185-FF52-9C92-700FF5EF179A}"/>
              </a:ext>
            </a:extLst>
          </p:cNvPr>
          <p:cNvSpPr/>
          <p:nvPr/>
        </p:nvSpPr>
        <p:spPr>
          <a:xfrm>
            <a:off x="-2736113" y="4448240"/>
            <a:ext cx="5472226" cy="4819520"/>
          </a:xfrm>
          <a:prstGeom prst="pie">
            <a:avLst>
              <a:gd name="adj1" fmla="val 16172705"/>
              <a:gd name="adj2" fmla="val 73616"/>
            </a:avLst>
          </a:prstGeom>
          <a:solidFill>
            <a:srgbClr val="E947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Partial Circle 17">
            <a:extLst>
              <a:ext uri="{FF2B5EF4-FFF2-40B4-BE49-F238E27FC236}">
                <a16:creationId xmlns:a16="http://schemas.microsoft.com/office/drawing/2014/main" id="{F6689330-88CE-89A8-A52A-D86E7845EA3C}"/>
              </a:ext>
            </a:extLst>
          </p:cNvPr>
          <p:cNvSpPr/>
          <p:nvPr/>
        </p:nvSpPr>
        <p:spPr>
          <a:xfrm>
            <a:off x="9467136" y="-2409760"/>
            <a:ext cx="5472226" cy="4819520"/>
          </a:xfrm>
          <a:prstGeom prst="pie">
            <a:avLst>
              <a:gd name="adj1" fmla="val 5335410"/>
              <a:gd name="adj2" fmla="val 10817707"/>
            </a:avLst>
          </a:prstGeom>
          <a:solidFill>
            <a:srgbClr val="E947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Text Placeholder 3">
            <a:extLst>
              <a:ext uri="{FF2B5EF4-FFF2-40B4-BE49-F238E27FC236}">
                <a16:creationId xmlns:a16="http://schemas.microsoft.com/office/drawing/2014/main" id="{0D511EFB-85E8-8478-8AC3-3F16708DC761}"/>
              </a:ext>
            </a:extLst>
          </p:cNvPr>
          <p:cNvSpPr>
            <a:spLocks noGrp="1"/>
          </p:cNvSpPr>
          <p:nvPr>
            <p:ph type="body" sz="quarter" idx="14"/>
          </p:nvPr>
        </p:nvSpPr>
        <p:spPr>
          <a:xfrm>
            <a:off x="5762239" y="898076"/>
            <a:ext cx="5005139" cy="1913680"/>
          </a:xfrm>
        </p:spPr>
        <p:txBody>
          <a:bodyPr>
            <a:noAutofit/>
          </a:bodyPr>
          <a:lstStyle/>
          <a:p>
            <a:r>
              <a:rPr lang="en-US" dirty="0"/>
              <a:t>1. What Type Of Restaurant Do The majority of customers order from?</a:t>
            </a:r>
          </a:p>
          <a:p>
            <a:r>
              <a:rPr lang="en-US" dirty="0"/>
              <a:t>2. How many votes has each type of restaurant received from customers?</a:t>
            </a:r>
          </a:p>
          <a:p>
            <a:r>
              <a:rPr lang="en-US" dirty="0"/>
              <a:t>3. What are the ratings that the majority of restaurants have received?</a:t>
            </a:r>
          </a:p>
          <a:p>
            <a:endParaRPr lang="en-US" dirty="0"/>
          </a:p>
        </p:txBody>
      </p:sp>
      <p:sp>
        <p:nvSpPr>
          <p:cNvPr id="25" name="Text Placeholder 3">
            <a:extLst>
              <a:ext uri="{FF2B5EF4-FFF2-40B4-BE49-F238E27FC236}">
                <a16:creationId xmlns:a16="http://schemas.microsoft.com/office/drawing/2014/main" id="{0814F35B-E9D9-F594-FA1B-8590D1F26A6E}"/>
              </a:ext>
            </a:extLst>
          </p:cNvPr>
          <p:cNvSpPr txBox="1">
            <a:spLocks/>
          </p:cNvSpPr>
          <p:nvPr/>
        </p:nvSpPr>
        <p:spPr>
          <a:xfrm>
            <a:off x="798750" y="4046244"/>
            <a:ext cx="5005139" cy="1913680"/>
          </a:xfrm>
          <a:prstGeom prst="rect">
            <a:avLst/>
          </a:prstGeom>
        </p:spPr>
        <p:txBody>
          <a:bodyPr vert="horz" lIns="91440" tIns="45720" rIns="91440" bIns="45720" rtlCol="0">
            <a:noAutofit/>
          </a:bodyPr>
          <a:lstStyle>
            <a:lvl1pPr marL="0" indent="0" algn="l" defTabSz="914377" rtl="0" eaLnBrk="1" latinLnBrk="0" hangingPunct="1">
              <a:lnSpc>
                <a:spcPct val="120000"/>
              </a:lnSpc>
              <a:spcBef>
                <a:spcPts val="1000"/>
              </a:spcBef>
              <a:buFont typeface="Arial" panose="020B0604020202020204" pitchFamily="34" charset="0"/>
              <a:buNone/>
              <a:defRPr sz="1400" b="1" kern="1200">
                <a:solidFill>
                  <a:schemeClr val="tx1">
                    <a:lumMod val="85000"/>
                    <a:lumOff val="15000"/>
                  </a:schemeClr>
                </a:solidFill>
                <a:latin typeface="+mn-lt"/>
                <a:ea typeface="+mn-ea"/>
                <a:cs typeface="+mn-cs"/>
              </a:defRPr>
            </a:lvl1pPr>
            <a:lvl2pPr marL="457189" indent="0" algn="l" defTabSz="914377" rtl="0" eaLnBrk="1" latinLnBrk="0" hangingPunct="1">
              <a:lnSpc>
                <a:spcPct val="120000"/>
              </a:lnSpc>
              <a:spcBef>
                <a:spcPts val="500"/>
              </a:spcBef>
              <a:buFont typeface="Arial" panose="020B0604020202020204" pitchFamily="34" charset="0"/>
              <a:buNone/>
              <a:defRPr sz="1100" kern="1200">
                <a:solidFill>
                  <a:schemeClr val="tx1">
                    <a:lumMod val="85000"/>
                    <a:lumOff val="15000"/>
                  </a:schemeClr>
                </a:solidFill>
                <a:latin typeface="+mn-lt"/>
                <a:ea typeface="+mn-ea"/>
                <a:cs typeface="+mn-cs"/>
              </a:defRPr>
            </a:lvl2pPr>
            <a:lvl3pPr marL="914377" indent="0" algn="l" defTabSz="914377" rtl="0" eaLnBrk="1" latinLnBrk="0" hangingPunct="1">
              <a:lnSpc>
                <a:spcPct val="120000"/>
              </a:lnSpc>
              <a:spcBef>
                <a:spcPts val="500"/>
              </a:spcBef>
              <a:buFont typeface="Arial" panose="020B0604020202020204" pitchFamily="34" charset="0"/>
              <a:buNone/>
              <a:defRPr sz="1050" kern="1200">
                <a:solidFill>
                  <a:schemeClr val="tx1">
                    <a:lumMod val="85000"/>
                    <a:lumOff val="15000"/>
                  </a:schemeClr>
                </a:solidFill>
                <a:latin typeface="+mn-lt"/>
                <a:ea typeface="+mn-ea"/>
                <a:cs typeface="+mn-cs"/>
              </a:defRPr>
            </a:lvl3pPr>
            <a:lvl4pPr marL="1371566"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4pPr>
            <a:lvl5pPr marL="1828755"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4. Zomato has observed that most couples order most of their food online. What is their average spending on each order?</a:t>
            </a:r>
          </a:p>
          <a:p>
            <a:r>
              <a:rPr lang="en-US" dirty="0"/>
              <a:t>5. Which mode (online or offline) has received the maximum rating?</a:t>
            </a:r>
          </a:p>
          <a:p>
            <a:r>
              <a:rPr lang="en-US" dirty="0"/>
              <a:t>6. Which type of restaurant received more offline orders, so that </a:t>
            </a:r>
            <a:r>
              <a:rPr lang="en-US" dirty="0" err="1"/>
              <a:t>zomato</a:t>
            </a:r>
            <a:r>
              <a:rPr lang="en-US" dirty="0"/>
              <a:t> can provide customers with some good offers?</a:t>
            </a:r>
          </a:p>
          <a:p>
            <a:endParaRPr lang="en-US" dirty="0"/>
          </a:p>
        </p:txBody>
      </p:sp>
    </p:spTree>
    <p:extLst>
      <p:ext uri="{BB962C8B-B14F-4D97-AF65-F5344CB8AC3E}">
        <p14:creationId xmlns:p14="http://schemas.microsoft.com/office/powerpoint/2010/main" val="1873101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tial Circle 11">
            <a:extLst>
              <a:ext uri="{FF2B5EF4-FFF2-40B4-BE49-F238E27FC236}">
                <a16:creationId xmlns:a16="http://schemas.microsoft.com/office/drawing/2014/main" id="{83EBFF81-7CD3-D56B-203B-676F3BA12D46}"/>
              </a:ext>
            </a:extLst>
          </p:cNvPr>
          <p:cNvSpPr/>
          <p:nvPr/>
        </p:nvSpPr>
        <p:spPr>
          <a:xfrm>
            <a:off x="-3794151" y="-2409760"/>
            <a:ext cx="7588301" cy="4819520"/>
          </a:xfrm>
          <a:prstGeom prst="pie">
            <a:avLst>
              <a:gd name="adj1" fmla="val 21579712"/>
              <a:gd name="adj2" fmla="val 5406234"/>
            </a:avLst>
          </a:prstGeom>
          <a:solidFill>
            <a:srgbClr val="FDEA7A"/>
          </a:solidFill>
          <a:ln>
            <a:solidFill>
              <a:srgbClr val="FDEA7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Title 1">
            <a:extLst>
              <a:ext uri="{FF2B5EF4-FFF2-40B4-BE49-F238E27FC236}">
                <a16:creationId xmlns:a16="http://schemas.microsoft.com/office/drawing/2014/main" id="{3B0E3848-00A4-1FC9-2E6D-50B42DBB8148}"/>
              </a:ext>
            </a:extLst>
          </p:cNvPr>
          <p:cNvSpPr>
            <a:spLocks noGrp="1"/>
          </p:cNvSpPr>
          <p:nvPr>
            <p:ph type="title"/>
          </p:nvPr>
        </p:nvSpPr>
        <p:spPr>
          <a:xfrm>
            <a:off x="550862" y="719999"/>
            <a:ext cx="6180138" cy="519521"/>
          </a:xfrm>
        </p:spPr>
        <p:txBody>
          <a:bodyPr>
            <a:normAutofit fontScale="90000"/>
          </a:bodyPr>
          <a:lstStyle/>
          <a:p>
            <a:r>
              <a:rPr lang="en-IN" dirty="0"/>
              <a:t>OBJECTIVE</a:t>
            </a:r>
          </a:p>
        </p:txBody>
      </p:sp>
      <p:sp>
        <p:nvSpPr>
          <p:cNvPr id="3" name="Text Placeholder 2">
            <a:extLst>
              <a:ext uri="{FF2B5EF4-FFF2-40B4-BE49-F238E27FC236}">
                <a16:creationId xmlns:a16="http://schemas.microsoft.com/office/drawing/2014/main" id="{81DBE91B-E526-7507-A95D-DE72B2DE77A1}"/>
              </a:ext>
            </a:extLst>
          </p:cNvPr>
          <p:cNvSpPr>
            <a:spLocks noGrp="1"/>
          </p:cNvSpPr>
          <p:nvPr>
            <p:ph type="body" sz="quarter" idx="10"/>
          </p:nvPr>
        </p:nvSpPr>
        <p:spPr>
          <a:xfrm>
            <a:off x="550862" y="3835401"/>
            <a:ext cx="6180138" cy="1208547"/>
          </a:xfrm>
        </p:spPr>
        <p:txBody>
          <a:bodyPr/>
          <a:lstStyle/>
          <a:p>
            <a:r>
              <a:rPr lang="en-US" dirty="0"/>
              <a:t>Develop a comprehensive visualisation based on the provided dataset. In addition to the visual representation, analyse the sales data to summarise key trends, patterns, and insights. Focus on identifying significant metrics that highlight sales performance, such as total revenue, sales growth, and customer demographics, to provide a clearer understanding of the overall sales environment.</a:t>
            </a:r>
            <a:endParaRPr lang="en-IN" dirty="0"/>
          </a:p>
        </p:txBody>
      </p:sp>
      <p:sp>
        <p:nvSpPr>
          <p:cNvPr id="5" name="Text Placeholder 4">
            <a:extLst>
              <a:ext uri="{FF2B5EF4-FFF2-40B4-BE49-F238E27FC236}">
                <a16:creationId xmlns:a16="http://schemas.microsoft.com/office/drawing/2014/main" id="{B8E2C8E4-5019-6A5C-56CB-22B1D2D2A275}"/>
              </a:ext>
            </a:extLst>
          </p:cNvPr>
          <p:cNvSpPr>
            <a:spLocks noGrp="1"/>
          </p:cNvSpPr>
          <p:nvPr>
            <p:ph type="body" sz="quarter" idx="15"/>
          </p:nvPr>
        </p:nvSpPr>
        <p:spPr/>
        <p:txBody>
          <a:bodyPr/>
          <a:lstStyle/>
          <a:p>
            <a:r>
              <a:rPr lang="en-IN" dirty="0"/>
              <a:t>SUMMARIZE THE SALES DATA FORM ZOMATO</a:t>
            </a:r>
          </a:p>
        </p:txBody>
      </p:sp>
      <p:sp>
        <p:nvSpPr>
          <p:cNvPr id="11" name="Rectangle 10">
            <a:extLst>
              <a:ext uri="{FF2B5EF4-FFF2-40B4-BE49-F238E27FC236}">
                <a16:creationId xmlns:a16="http://schemas.microsoft.com/office/drawing/2014/main" id="{9C506D57-8364-4655-F125-95D71B45635A}"/>
              </a:ext>
            </a:extLst>
          </p:cNvPr>
          <p:cNvSpPr/>
          <p:nvPr/>
        </p:nvSpPr>
        <p:spPr>
          <a:xfrm>
            <a:off x="7280910" y="475488"/>
            <a:ext cx="1826513" cy="1785931"/>
          </a:xfrm>
          <a:prstGeom prst="rect">
            <a:avLst/>
          </a:prstGeom>
          <a:solidFill>
            <a:srgbClr val="F152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Placeholder 9">
            <a:extLst>
              <a:ext uri="{FF2B5EF4-FFF2-40B4-BE49-F238E27FC236}">
                <a16:creationId xmlns:a16="http://schemas.microsoft.com/office/drawing/2014/main" id="{24F240E0-8460-18F3-CDB3-62E09C5C1D62}"/>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8634" r="28634"/>
          <a:stretch>
            <a:fillRect/>
          </a:stretch>
        </p:blipFill>
        <p:spPr>
          <a:xfrm>
            <a:off x="7580416" y="719999"/>
            <a:ext cx="4060722" cy="5560087"/>
          </a:xfrm>
        </p:spPr>
      </p:pic>
      <p:sp>
        <p:nvSpPr>
          <p:cNvPr id="13" name="Rectangle 12">
            <a:extLst>
              <a:ext uri="{FF2B5EF4-FFF2-40B4-BE49-F238E27FC236}">
                <a16:creationId xmlns:a16="http://schemas.microsoft.com/office/drawing/2014/main" id="{65B1AABD-AC01-AF68-2F0A-914C01220759}"/>
              </a:ext>
            </a:extLst>
          </p:cNvPr>
          <p:cNvSpPr/>
          <p:nvPr/>
        </p:nvSpPr>
        <p:spPr>
          <a:xfrm>
            <a:off x="8950960" y="6360160"/>
            <a:ext cx="2529840" cy="497840"/>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42807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1">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42E502F-306F-4039-B01F-4BDF106E90B9}"/>
              </a:ext>
            </a:extLst>
          </p:cNvPr>
          <p:cNvSpPr txBox="1"/>
          <p:nvPr/>
        </p:nvSpPr>
        <p:spPr>
          <a:xfrm>
            <a:off x="546100" y="711200"/>
            <a:ext cx="10439400" cy="1569660"/>
          </a:xfrm>
          <a:prstGeom prst="rect">
            <a:avLst/>
          </a:prstGeom>
          <a:noFill/>
        </p:spPr>
        <p:txBody>
          <a:bodyPr vertOverflow="overflow" vert="horz" wrap="square" rtlCol="0" anchor="t" anchorCtr="0">
            <a:spAutoFit/>
          </a:bodyPr>
          <a:lstStyle/>
          <a:p>
            <a:r>
              <a:rPr lang="en-US" sz="2400" dirty="0">
                <a:latin typeface="Montserrat ExtraBold"/>
              </a:rPr>
              <a:t>1. What Type Of Restaurant Do The majority of customers order from?</a:t>
            </a:r>
          </a:p>
          <a:p>
            <a:endParaRPr lang="en-IN" sz="4800" dirty="0">
              <a:latin typeface="Montserrat ExtraBold"/>
            </a:endParaRPr>
          </a:p>
        </p:txBody>
      </p:sp>
      <p:pic>
        <p:nvPicPr>
          <p:cNvPr id="20" name="Picture 19">
            <a:extLst>
              <a:ext uri="{FF2B5EF4-FFF2-40B4-BE49-F238E27FC236}">
                <a16:creationId xmlns:a16="http://schemas.microsoft.com/office/drawing/2014/main" id="{A7F2317F-F5EF-E91A-573E-F1286D6CDD35}"/>
              </a:ext>
            </a:extLst>
          </p:cNvPr>
          <p:cNvPicPr>
            <a:picLocks noChangeAspect="1"/>
          </p:cNvPicPr>
          <p:nvPr/>
        </p:nvPicPr>
        <p:blipFill>
          <a:blip r:embed="rId3">
            <a:extLst>
              <a:ext uri="{BEBA8EAE-BF5A-486C-A8C5-ECC9F3942E4B}">
                <a14:imgProps xmlns:a14="http://schemas.microsoft.com/office/drawing/2010/main">
                  <a14:imgLayer r:embed="rId4">
                    <a14:imgEffect>
                      <a14:saturation sat="111000"/>
                    </a14:imgEffect>
                  </a14:imgLayer>
                </a14:imgProps>
              </a:ext>
              <a:ext uri="{28A0092B-C50C-407E-A947-70E740481C1C}">
                <a14:useLocalDpi xmlns:a14="http://schemas.microsoft.com/office/drawing/2010/main" val="0"/>
              </a:ext>
            </a:extLst>
          </a:blip>
          <a:srcRect l="190" t="2733" r="-190" b="2806"/>
          <a:stretch/>
        </p:blipFill>
        <p:spPr>
          <a:xfrm>
            <a:off x="6096000" y="1632154"/>
            <a:ext cx="5496692" cy="4115414"/>
          </a:xfrm>
          <a:prstGeom prst="rect">
            <a:avLst/>
          </a:prstGeom>
        </p:spPr>
      </p:pic>
      <p:sp>
        <p:nvSpPr>
          <p:cNvPr id="22" name="TextBox 21">
            <a:extLst>
              <a:ext uri="{FF2B5EF4-FFF2-40B4-BE49-F238E27FC236}">
                <a16:creationId xmlns:a16="http://schemas.microsoft.com/office/drawing/2014/main" id="{1849E83F-E15B-F1BA-92A8-E187A1D630BA}"/>
              </a:ext>
            </a:extLst>
          </p:cNvPr>
          <p:cNvSpPr txBox="1"/>
          <p:nvPr/>
        </p:nvSpPr>
        <p:spPr>
          <a:xfrm>
            <a:off x="709971" y="1715695"/>
            <a:ext cx="4874752" cy="4031873"/>
          </a:xfrm>
          <a:prstGeom prst="rect">
            <a:avLst/>
          </a:prstGeom>
          <a:noFill/>
        </p:spPr>
        <p:txBody>
          <a:bodyPr wrap="square" rtlCol="0">
            <a:spAutoFit/>
          </a:bodyPr>
          <a:lstStyle/>
          <a:p>
            <a:r>
              <a:rPr lang="en-US" sz="1600" dirty="0">
                <a:solidFill>
                  <a:srgbClr val="C00000"/>
                </a:solidFill>
                <a:latin typeface="Aptos" panose="020B0004020202020204" pitchFamily="34" charset="0"/>
              </a:rPr>
              <a:t>Key Observations:</a:t>
            </a:r>
          </a:p>
          <a:p>
            <a:r>
              <a:rPr lang="en-US" sz="1600" dirty="0">
                <a:solidFill>
                  <a:srgbClr val="C00000"/>
                </a:solidFill>
                <a:latin typeface="Aptos" panose="020B0004020202020204" pitchFamily="34" charset="0"/>
              </a:rPr>
              <a:t> * Dining Restaurants: The bar for "Dining" is significantly taller than the others, indicating that it receives the highest number of orders. This suggests that most customers prefer to dine in restaurants rather than other options.</a:t>
            </a:r>
          </a:p>
          <a:p>
            <a:r>
              <a:rPr lang="en-US" sz="1600" dirty="0">
                <a:solidFill>
                  <a:srgbClr val="C00000"/>
                </a:solidFill>
                <a:latin typeface="Aptos" panose="020B0004020202020204" pitchFamily="34" charset="0"/>
              </a:rPr>
              <a:t> * Other Restaurant Types: The bars for "Buffet," "Cafes," and "Other" are relatively shorter, implying that they receive fewer orders compared to "Dining." This suggests that a smaller proportion of customers opt for these restaurant types.</a:t>
            </a:r>
          </a:p>
          <a:p>
            <a:r>
              <a:rPr lang="en-US" sz="1600" dirty="0">
                <a:solidFill>
                  <a:srgbClr val="C00000"/>
                </a:solidFill>
                <a:latin typeface="Aptos" panose="020B0004020202020204" pitchFamily="34" charset="0"/>
              </a:rPr>
              <a:t>In Summary:</a:t>
            </a:r>
          </a:p>
          <a:p>
            <a:r>
              <a:rPr lang="en-US" sz="1600" dirty="0">
                <a:solidFill>
                  <a:srgbClr val="C00000"/>
                </a:solidFill>
                <a:latin typeface="Aptos" panose="020B0004020202020204" pitchFamily="34" charset="0"/>
              </a:rPr>
              <a:t>The graph demonstrates that "Dining" restaurants are the most popular choice among customers, while "Buffet," "Cafes," and "Other" options are less frequently selected.</a:t>
            </a:r>
            <a:endParaRPr lang="en-IN" sz="1600" dirty="0">
              <a:solidFill>
                <a:srgbClr val="C00000"/>
              </a:solidFill>
              <a:latin typeface="Aptos" panose="020B0004020202020204" pitchFamily="34" charset="0"/>
            </a:endParaRPr>
          </a:p>
        </p:txBody>
      </p:sp>
      <p:sp>
        <p:nvSpPr>
          <p:cNvPr id="23" name="Rectangle 22">
            <a:extLst>
              <a:ext uri="{FF2B5EF4-FFF2-40B4-BE49-F238E27FC236}">
                <a16:creationId xmlns:a16="http://schemas.microsoft.com/office/drawing/2014/main" id="{BD12A42C-1D2F-922F-3518-7308DFF90635}"/>
              </a:ext>
            </a:extLst>
          </p:cNvPr>
          <p:cNvSpPr/>
          <p:nvPr/>
        </p:nvSpPr>
        <p:spPr>
          <a:xfrm>
            <a:off x="8950960" y="6360160"/>
            <a:ext cx="2529840" cy="497840"/>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CEC9AD57-1930-E86B-AB37-97461A81A47E}"/>
              </a:ext>
            </a:extLst>
          </p:cNvPr>
          <p:cNvSpPr/>
          <p:nvPr/>
        </p:nvSpPr>
        <p:spPr>
          <a:xfrm>
            <a:off x="8935757" y="6360160"/>
            <a:ext cx="2529840" cy="49784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68784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13017F-D0CC-56CF-B819-48F835C866B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3D0FB22-32F3-71DC-2F0A-DBC4B065F0BB}"/>
              </a:ext>
            </a:extLst>
          </p:cNvPr>
          <p:cNvSpPr txBox="1"/>
          <p:nvPr/>
        </p:nvSpPr>
        <p:spPr>
          <a:xfrm>
            <a:off x="546100" y="711200"/>
            <a:ext cx="10439400" cy="1569660"/>
          </a:xfrm>
          <a:prstGeom prst="rect">
            <a:avLst/>
          </a:prstGeom>
          <a:noFill/>
        </p:spPr>
        <p:txBody>
          <a:bodyPr vertOverflow="overflow" vert="horz" wrap="square" rtlCol="0" anchor="t" anchorCtr="0">
            <a:spAutoFit/>
          </a:bodyPr>
          <a:lstStyle/>
          <a:p>
            <a:r>
              <a:rPr lang="en-US" sz="2400" dirty="0">
                <a:latin typeface="Montserrat ExtraBold"/>
              </a:rPr>
              <a:t>2. How many votes has each type of restaurant received from customers?</a:t>
            </a:r>
          </a:p>
          <a:p>
            <a:endParaRPr lang="en-IN" sz="4800" dirty="0">
              <a:latin typeface="Montserrat ExtraBold"/>
            </a:endParaRPr>
          </a:p>
        </p:txBody>
      </p:sp>
      <p:pic>
        <p:nvPicPr>
          <p:cNvPr id="21" name="Picture 20">
            <a:extLst>
              <a:ext uri="{FF2B5EF4-FFF2-40B4-BE49-F238E27FC236}">
                <a16:creationId xmlns:a16="http://schemas.microsoft.com/office/drawing/2014/main" id="{B6497134-F9ED-3FE5-CDC8-43685C398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00" y="1897625"/>
            <a:ext cx="5063253" cy="3642568"/>
          </a:xfrm>
          <a:prstGeom prst="rect">
            <a:avLst/>
          </a:prstGeom>
        </p:spPr>
      </p:pic>
      <p:sp>
        <p:nvSpPr>
          <p:cNvPr id="7" name="TextBox 6">
            <a:extLst>
              <a:ext uri="{FF2B5EF4-FFF2-40B4-BE49-F238E27FC236}">
                <a16:creationId xmlns:a16="http://schemas.microsoft.com/office/drawing/2014/main" id="{6FF8EC13-C08B-C3C0-7112-0B1CC9B987DE}"/>
              </a:ext>
            </a:extLst>
          </p:cNvPr>
          <p:cNvSpPr txBox="1"/>
          <p:nvPr/>
        </p:nvSpPr>
        <p:spPr>
          <a:xfrm>
            <a:off x="6110748" y="1702972"/>
            <a:ext cx="4874752" cy="4278094"/>
          </a:xfrm>
          <a:prstGeom prst="rect">
            <a:avLst/>
          </a:prstGeom>
          <a:noFill/>
        </p:spPr>
        <p:txBody>
          <a:bodyPr wrap="square" rtlCol="0">
            <a:spAutoFit/>
          </a:bodyPr>
          <a:lstStyle/>
          <a:p>
            <a:r>
              <a:rPr lang="en-US" sz="1600" dirty="0">
                <a:solidFill>
                  <a:srgbClr val="C00000"/>
                </a:solidFill>
                <a:latin typeface="Aptos" panose="020B0004020202020204" pitchFamily="34" charset="0"/>
              </a:rPr>
              <a:t>Key Observations:</a:t>
            </a:r>
          </a:p>
          <a:p>
            <a:r>
              <a:rPr lang="en-US" sz="1600" dirty="0">
                <a:solidFill>
                  <a:srgbClr val="C00000"/>
                </a:solidFill>
                <a:latin typeface="Aptos" panose="020B0004020202020204" pitchFamily="34" charset="0"/>
              </a:rPr>
              <a:t> * Dining Restaurants: </a:t>
            </a:r>
          </a:p>
          <a:p>
            <a:r>
              <a:rPr lang="en-US" sz="1600" dirty="0">
                <a:solidFill>
                  <a:srgbClr val="C00000"/>
                </a:solidFill>
                <a:latin typeface="Aptos" panose="020B0004020202020204" pitchFamily="34" charset="0"/>
              </a:rPr>
              <a:t>The bar for "Dining" is significantly taller than the others, indicating that it has received the highest number of votes. This suggests that it is the most preferred type of restaurant among customers.</a:t>
            </a:r>
          </a:p>
          <a:p>
            <a:r>
              <a:rPr lang="en-US" sz="1600" dirty="0">
                <a:solidFill>
                  <a:srgbClr val="C00000"/>
                </a:solidFill>
                <a:latin typeface="Aptos" panose="020B0004020202020204" pitchFamily="34" charset="0"/>
              </a:rPr>
              <a:t> * Other Restaurant Types:</a:t>
            </a:r>
          </a:p>
          <a:p>
            <a:r>
              <a:rPr lang="en-US" sz="1600" dirty="0">
                <a:solidFill>
                  <a:srgbClr val="C00000"/>
                </a:solidFill>
                <a:latin typeface="Aptos" panose="020B0004020202020204" pitchFamily="34" charset="0"/>
              </a:rPr>
              <a:t> The bars for "Buffet," "Cafes," and "Other" are relatively shorter, implying that they have received fewer votes compared to "Dining." This suggests that a smaller proportion of customers prefer these restaurant types.</a:t>
            </a:r>
          </a:p>
          <a:p>
            <a:r>
              <a:rPr lang="en-US" sz="1600" dirty="0">
                <a:solidFill>
                  <a:srgbClr val="C00000"/>
                </a:solidFill>
                <a:latin typeface="Aptos" panose="020B0004020202020204" pitchFamily="34" charset="0"/>
              </a:rPr>
              <a:t>In Summary:</a:t>
            </a:r>
          </a:p>
          <a:p>
            <a:r>
              <a:rPr lang="en-US" sz="1600" dirty="0">
                <a:solidFill>
                  <a:srgbClr val="C00000"/>
                </a:solidFill>
                <a:latin typeface="Aptos" panose="020B0004020202020204" pitchFamily="34" charset="0"/>
              </a:rPr>
              <a:t>The graph demonstrates that "Dining" restaurants are the most popular choice among customers, while "Buffet," "Cafes," and "Other" options are less frequently chosen.</a:t>
            </a:r>
            <a:endParaRPr lang="en-IN" sz="1600" dirty="0">
              <a:solidFill>
                <a:srgbClr val="C00000"/>
              </a:solidFill>
              <a:latin typeface="Aptos" panose="020B0004020202020204" pitchFamily="34" charset="0"/>
            </a:endParaRPr>
          </a:p>
        </p:txBody>
      </p:sp>
      <p:sp>
        <p:nvSpPr>
          <p:cNvPr id="8" name="Rectangle 7">
            <a:extLst>
              <a:ext uri="{FF2B5EF4-FFF2-40B4-BE49-F238E27FC236}">
                <a16:creationId xmlns:a16="http://schemas.microsoft.com/office/drawing/2014/main" id="{6AB67E46-51F3-9564-4D10-E24F1942DC9C}"/>
              </a:ext>
            </a:extLst>
          </p:cNvPr>
          <p:cNvSpPr/>
          <p:nvPr/>
        </p:nvSpPr>
        <p:spPr>
          <a:xfrm>
            <a:off x="8950960" y="6360160"/>
            <a:ext cx="2529840" cy="497840"/>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3A8E642C-07FF-EEEC-1EFF-A92A0214BE6F}"/>
              </a:ext>
            </a:extLst>
          </p:cNvPr>
          <p:cNvSpPr/>
          <p:nvPr/>
        </p:nvSpPr>
        <p:spPr>
          <a:xfrm>
            <a:off x="8935757" y="6360160"/>
            <a:ext cx="2529840" cy="49784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55222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F3417E-4435-4094-6A57-D3EDB3A25C7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9E982B67-C8FA-0FFF-B389-15DADE721BC5}"/>
              </a:ext>
            </a:extLst>
          </p:cNvPr>
          <p:cNvSpPr txBox="1"/>
          <p:nvPr/>
        </p:nvSpPr>
        <p:spPr>
          <a:xfrm>
            <a:off x="546100" y="711200"/>
            <a:ext cx="10439400" cy="1569660"/>
          </a:xfrm>
          <a:prstGeom prst="rect">
            <a:avLst/>
          </a:prstGeom>
          <a:noFill/>
        </p:spPr>
        <p:txBody>
          <a:bodyPr vertOverflow="overflow" vert="horz" wrap="square" rtlCol="0" anchor="t" anchorCtr="0">
            <a:spAutoFit/>
          </a:bodyPr>
          <a:lstStyle/>
          <a:p>
            <a:r>
              <a:rPr lang="en-US" sz="2400" dirty="0">
                <a:latin typeface="Montserrat ExtraBold"/>
              </a:rPr>
              <a:t>3. What are the ratings that the majority of restaurants have received?</a:t>
            </a:r>
          </a:p>
          <a:p>
            <a:endParaRPr lang="en-IN" sz="4800" dirty="0">
              <a:latin typeface="Montserrat ExtraBold"/>
            </a:endParaRPr>
          </a:p>
        </p:txBody>
      </p:sp>
      <p:pic>
        <p:nvPicPr>
          <p:cNvPr id="5" name="Picture 4">
            <a:extLst>
              <a:ext uri="{FF2B5EF4-FFF2-40B4-BE49-F238E27FC236}">
                <a16:creationId xmlns:a16="http://schemas.microsoft.com/office/drawing/2014/main" id="{E102C23D-FAA3-B810-8EFA-F1797BF5E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800" y="1513236"/>
            <a:ext cx="5372850" cy="4344006"/>
          </a:xfrm>
          <a:prstGeom prst="rect">
            <a:avLst/>
          </a:prstGeom>
        </p:spPr>
      </p:pic>
      <p:sp>
        <p:nvSpPr>
          <p:cNvPr id="2" name="TextBox 1">
            <a:extLst>
              <a:ext uri="{FF2B5EF4-FFF2-40B4-BE49-F238E27FC236}">
                <a16:creationId xmlns:a16="http://schemas.microsoft.com/office/drawing/2014/main" id="{B6826C78-27CC-C171-37B7-9C3166F5880D}"/>
              </a:ext>
            </a:extLst>
          </p:cNvPr>
          <p:cNvSpPr txBox="1"/>
          <p:nvPr/>
        </p:nvSpPr>
        <p:spPr>
          <a:xfrm>
            <a:off x="546100" y="1669302"/>
            <a:ext cx="4874752" cy="3785652"/>
          </a:xfrm>
          <a:prstGeom prst="rect">
            <a:avLst/>
          </a:prstGeom>
          <a:noFill/>
        </p:spPr>
        <p:txBody>
          <a:bodyPr wrap="square" rtlCol="0">
            <a:spAutoFit/>
          </a:bodyPr>
          <a:lstStyle/>
          <a:p>
            <a:r>
              <a:rPr lang="en-US" sz="1600" dirty="0">
                <a:solidFill>
                  <a:srgbClr val="C00000"/>
                </a:solidFill>
                <a:latin typeface="Aptos" panose="020B0004020202020204" pitchFamily="34" charset="0"/>
              </a:rPr>
              <a:t>Key Observations:</a:t>
            </a:r>
          </a:p>
          <a:p>
            <a:r>
              <a:rPr lang="en-US" sz="1600" dirty="0">
                <a:solidFill>
                  <a:srgbClr val="C00000"/>
                </a:solidFill>
                <a:latin typeface="Aptos" panose="020B0004020202020204" pitchFamily="34" charset="0"/>
              </a:rPr>
              <a:t> * Majority of Ratings: The bars between 3.75 and 4.50 are taller than the others, indicating that a majority of restaurants have received ratings within this range. This suggests that a large proportion of restaurants are rated highly by customers.</a:t>
            </a:r>
          </a:p>
          <a:p>
            <a:r>
              <a:rPr lang="en-US" sz="1600" dirty="0">
                <a:solidFill>
                  <a:srgbClr val="C00000"/>
                </a:solidFill>
                <a:latin typeface="Aptos" panose="020B0004020202020204" pitchFamily="34" charset="0"/>
              </a:rPr>
              <a:t> * Lower Ratings: The bars for ratings below 3.75 are shorter, implying that fewer restaurants have received lower ratings. This suggests that a smaller proportion of restaurants are rated poorly by customers.</a:t>
            </a:r>
          </a:p>
          <a:p>
            <a:r>
              <a:rPr lang="en-US" sz="1600" dirty="0">
                <a:solidFill>
                  <a:srgbClr val="C00000"/>
                </a:solidFill>
                <a:latin typeface="Aptos" panose="020B0004020202020204" pitchFamily="34" charset="0"/>
              </a:rPr>
              <a:t>In Summary:</a:t>
            </a:r>
          </a:p>
          <a:p>
            <a:r>
              <a:rPr lang="en-US" sz="1600" dirty="0">
                <a:solidFill>
                  <a:srgbClr val="C00000"/>
                </a:solidFill>
                <a:latin typeface="Aptos" panose="020B0004020202020204" pitchFamily="34" charset="0"/>
              </a:rPr>
              <a:t>The graph demonstrates that the majority of restaurants have received ratings between 3.75 and 4.50, indicating that they are generally well-regarded by customers.</a:t>
            </a:r>
            <a:endParaRPr lang="en-IN" sz="1600" dirty="0">
              <a:solidFill>
                <a:srgbClr val="C00000"/>
              </a:solidFill>
              <a:latin typeface="Aptos" panose="020B0004020202020204" pitchFamily="34" charset="0"/>
            </a:endParaRPr>
          </a:p>
        </p:txBody>
      </p:sp>
      <p:sp>
        <p:nvSpPr>
          <p:cNvPr id="3" name="Rectangle 2">
            <a:extLst>
              <a:ext uri="{FF2B5EF4-FFF2-40B4-BE49-F238E27FC236}">
                <a16:creationId xmlns:a16="http://schemas.microsoft.com/office/drawing/2014/main" id="{1D765EC5-7FEA-2E41-8B95-4D06DDD717F6}"/>
              </a:ext>
            </a:extLst>
          </p:cNvPr>
          <p:cNvSpPr/>
          <p:nvPr/>
        </p:nvSpPr>
        <p:spPr>
          <a:xfrm>
            <a:off x="8950960" y="6360160"/>
            <a:ext cx="2529840" cy="497840"/>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388516AE-59FF-6292-52A3-ABD59A320E9E}"/>
              </a:ext>
            </a:extLst>
          </p:cNvPr>
          <p:cNvSpPr/>
          <p:nvPr/>
        </p:nvSpPr>
        <p:spPr>
          <a:xfrm>
            <a:off x="8935757" y="6360160"/>
            <a:ext cx="2529840" cy="49784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69301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4BE416-6188-EB8F-37C0-7A7DBAF5DE7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09545F2-4FBE-0737-71C6-90C89238D5E5}"/>
              </a:ext>
            </a:extLst>
          </p:cNvPr>
          <p:cNvSpPr txBox="1"/>
          <p:nvPr/>
        </p:nvSpPr>
        <p:spPr>
          <a:xfrm>
            <a:off x="546100" y="711200"/>
            <a:ext cx="10439400" cy="1569660"/>
          </a:xfrm>
          <a:prstGeom prst="rect">
            <a:avLst/>
          </a:prstGeom>
          <a:noFill/>
        </p:spPr>
        <p:txBody>
          <a:bodyPr vertOverflow="overflow" vert="horz" wrap="square" rtlCol="0" anchor="t" anchorCtr="0">
            <a:spAutoFit/>
          </a:bodyPr>
          <a:lstStyle/>
          <a:p>
            <a:r>
              <a:rPr lang="en-US" sz="2400" dirty="0">
                <a:latin typeface="Montserrat ExtraBold"/>
              </a:rPr>
              <a:t>4. Zomato has observed that most couples order their food online. What is their average spending on each order?</a:t>
            </a:r>
          </a:p>
          <a:p>
            <a:endParaRPr lang="en-IN" sz="4800" dirty="0">
              <a:latin typeface="Montserrat ExtraBold"/>
            </a:endParaRPr>
          </a:p>
        </p:txBody>
      </p:sp>
      <p:pic>
        <p:nvPicPr>
          <p:cNvPr id="3" name="Picture 2">
            <a:extLst>
              <a:ext uri="{FF2B5EF4-FFF2-40B4-BE49-F238E27FC236}">
                <a16:creationId xmlns:a16="http://schemas.microsoft.com/office/drawing/2014/main" id="{161C97DB-C058-ADC7-363A-CD5502B52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01" y="1742010"/>
            <a:ext cx="6449325" cy="4239217"/>
          </a:xfrm>
          <a:prstGeom prst="rect">
            <a:avLst/>
          </a:prstGeom>
        </p:spPr>
      </p:pic>
      <p:sp>
        <p:nvSpPr>
          <p:cNvPr id="4" name="TextBox 3">
            <a:extLst>
              <a:ext uri="{FF2B5EF4-FFF2-40B4-BE49-F238E27FC236}">
                <a16:creationId xmlns:a16="http://schemas.microsoft.com/office/drawing/2014/main" id="{E94EED8A-326E-0911-7165-20ABC3C8A153}"/>
              </a:ext>
            </a:extLst>
          </p:cNvPr>
          <p:cNvSpPr txBox="1"/>
          <p:nvPr/>
        </p:nvSpPr>
        <p:spPr>
          <a:xfrm>
            <a:off x="6533126" y="1742010"/>
            <a:ext cx="4874752" cy="4524315"/>
          </a:xfrm>
          <a:prstGeom prst="rect">
            <a:avLst/>
          </a:prstGeom>
          <a:noFill/>
        </p:spPr>
        <p:txBody>
          <a:bodyPr wrap="square" rtlCol="0">
            <a:spAutoFit/>
          </a:bodyPr>
          <a:lstStyle/>
          <a:p>
            <a:r>
              <a:rPr lang="en-US" sz="1600" dirty="0">
                <a:solidFill>
                  <a:srgbClr val="C00000"/>
                </a:solidFill>
                <a:latin typeface="Aptos" panose="020B0004020202020204" pitchFamily="34" charset="0"/>
              </a:rPr>
              <a:t>Key Observations: </a:t>
            </a:r>
          </a:p>
          <a:p>
            <a:r>
              <a:rPr lang="en-US" sz="1600" dirty="0">
                <a:solidFill>
                  <a:srgbClr val="C00000"/>
                </a:solidFill>
                <a:latin typeface="Aptos" panose="020B0004020202020204" pitchFamily="34" charset="0"/>
              </a:rPr>
              <a:t>* Most Common Spending Range:</a:t>
            </a:r>
          </a:p>
          <a:p>
            <a:r>
              <a:rPr lang="en-US" sz="1600" dirty="0">
                <a:solidFill>
                  <a:srgbClr val="C00000"/>
                </a:solidFill>
                <a:latin typeface="Aptos" panose="020B0004020202020204" pitchFamily="34" charset="0"/>
              </a:rPr>
              <a:t> The tallest bars are between 150 and 300, indicating that the most common spending range for couples ordering food online is within this range. This suggests that a majority of couples spend between 150 and 300 per order.</a:t>
            </a:r>
          </a:p>
          <a:p>
            <a:r>
              <a:rPr lang="en-US" sz="1600" dirty="0">
                <a:solidFill>
                  <a:srgbClr val="C00000"/>
                </a:solidFill>
                <a:latin typeface="Aptos" panose="020B0004020202020204" pitchFamily="34" charset="0"/>
              </a:rPr>
              <a:t>* Other Spending Ranges:</a:t>
            </a:r>
          </a:p>
          <a:p>
            <a:r>
              <a:rPr lang="en-US" sz="1600" dirty="0">
                <a:solidFill>
                  <a:srgbClr val="C00000"/>
                </a:solidFill>
                <a:latin typeface="Aptos" panose="020B0004020202020204" pitchFamily="34" charset="0"/>
              </a:rPr>
              <a:t> There are also bars for other spending ranges, such as 100-150, 300-350, and 400-450, but they are shorter than the 150-300 bar. This suggests that a smaller proportion of couples spend within these ranges.</a:t>
            </a:r>
          </a:p>
          <a:p>
            <a:r>
              <a:rPr lang="en-US" sz="1600" dirty="0">
                <a:solidFill>
                  <a:srgbClr val="C00000"/>
                </a:solidFill>
                <a:latin typeface="Aptos" panose="020B0004020202020204" pitchFamily="34" charset="0"/>
              </a:rPr>
              <a:t>In Summary:</a:t>
            </a:r>
          </a:p>
          <a:p>
            <a:r>
              <a:rPr lang="en-US" sz="1600" dirty="0">
                <a:solidFill>
                  <a:srgbClr val="C00000"/>
                </a:solidFill>
                <a:latin typeface="Aptos" panose="020B0004020202020204" pitchFamily="34" charset="0"/>
              </a:rPr>
              <a:t>The graph demonstrates that the average spending on each order for couples ordering food online through Zomato is likely to be around 225, falling within the most common spending range of 150-300.</a:t>
            </a:r>
            <a:endParaRPr lang="en-IN" sz="1600" dirty="0">
              <a:solidFill>
                <a:srgbClr val="C00000"/>
              </a:solidFill>
              <a:latin typeface="Aptos" panose="020B0004020202020204" pitchFamily="34" charset="0"/>
            </a:endParaRPr>
          </a:p>
        </p:txBody>
      </p:sp>
      <p:sp>
        <p:nvSpPr>
          <p:cNvPr id="7" name="Rectangle 6">
            <a:extLst>
              <a:ext uri="{FF2B5EF4-FFF2-40B4-BE49-F238E27FC236}">
                <a16:creationId xmlns:a16="http://schemas.microsoft.com/office/drawing/2014/main" id="{FC55349A-1E2D-7257-3B5C-9AFFD9E22ADC}"/>
              </a:ext>
            </a:extLst>
          </p:cNvPr>
          <p:cNvSpPr/>
          <p:nvPr/>
        </p:nvSpPr>
        <p:spPr>
          <a:xfrm>
            <a:off x="8950960" y="6360160"/>
            <a:ext cx="2529840" cy="497840"/>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2A031592-C12D-2769-B6E1-EDD3D0A54AAA}"/>
              </a:ext>
            </a:extLst>
          </p:cNvPr>
          <p:cNvSpPr/>
          <p:nvPr/>
        </p:nvSpPr>
        <p:spPr>
          <a:xfrm>
            <a:off x="8935757" y="6360160"/>
            <a:ext cx="2529840" cy="49784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22575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7920F45-2486-6C2F-AB19-9FFDCE14DC2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5B48C62A-7CB5-6088-5028-4FD6E5237D98}"/>
              </a:ext>
            </a:extLst>
          </p:cNvPr>
          <p:cNvSpPr txBox="1"/>
          <p:nvPr/>
        </p:nvSpPr>
        <p:spPr>
          <a:xfrm>
            <a:off x="546100" y="711200"/>
            <a:ext cx="10439400" cy="1569660"/>
          </a:xfrm>
          <a:prstGeom prst="rect">
            <a:avLst/>
          </a:prstGeom>
          <a:noFill/>
        </p:spPr>
        <p:txBody>
          <a:bodyPr vertOverflow="overflow" vert="horz" wrap="square" rtlCol="0" anchor="t" anchorCtr="0">
            <a:spAutoFit/>
          </a:bodyPr>
          <a:lstStyle/>
          <a:p>
            <a:r>
              <a:rPr lang="en-US" sz="2400" dirty="0">
                <a:latin typeface="Montserrat ExtraBold"/>
              </a:rPr>
              <a:t>5. Which mode (online or offline) has received the maximum rating?</a:t>
            </a:r>
          </a:p>
          <a:p>
            <a:endParaRPr lang="en-IN" sz="4800" dirty="0">
              <a:latin typeface="Montserrat ExtraBold"/>
            </a:endParaRPr>
          </a:p>
        </p:txBody>
      </p:sp>
      <p:pic>
        <p:nvPicPr>
          <p:cNvPr id="7" name="Picture 6">
            <a:extLst>
              <a:ext uri="{FF2B5EF4-FFF2-40B4-BE49-F238E27FC236}">
                <a16:creationId xmlns:a16="http://schemas.microsoft.com/office/drawing/2014/main" id="{43F12AF0-B71C-CF9C-39B2-063E4FDD1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53349"/>
            <a:ext cx="5679514" cy="3926341"/>
          </a:xfrm>
          <a:prstGeom prst="rect">
            <a:avLst/>
          </a:prstGeom>
        </p:spPr>
      </p:pic>
      <p:sp>
        <p:nvSpPr>
          <p:cNvPr id="8" name="TextBox 7">
            <a:extLst>
              <a:ext uri="{FF2B5EF4-FFF2-40B4-BE49-F238E27FC236}">
                <a16:creationId xmlns:a16="http://schemas.microsoft.com/office/drawing/2014/main" id="{2FD9C2F8-8683-A713-6267-41534DD0B23D}"/>
              </a:ext>
            </a:extLst>
          </p:cNvPr>
          <p:cNvSpPr txBox="1"/>
          <p:nvPr/>
        </p:nvSpPr>
        <p:spPr>
          <a:xfrm>
            <a:off x="546100" y="1622485"/>
            <a:ext cx="4874752" cy="4524315"/>
          </a:xfrm>
          <a:prstGeom prst="rect">
            <a:avLst/>
          </a:prstGeom>
          <a:noFill/>
        </p:spPr>
        <p:txBody>
          <a:bodyPr wrap="square" rtlCol="0">
            <a:spAutoFit/>
          </a:bodyPr>
          <a:lstStyle/>
          <a:p>
            <a:r>
              <a:rPr lang="en-US" sz="1600" dirty="0">
                <a:solidFill>
                  <a:srgbClr val="C00000"/>
                </a:solidFill>
                <a:latin typeface="Aptos" panose="020B0004020202020204" pitchFamily="34" charset="0"/>
              </a:rPr>
              <a:t>Key Observations:</a:t>
            </a:r>
          </a:p>
          <a:p>
            <a:r>
              <a:rPr lang="en-US" sz="1600" dirty="0">
                <a:solidFill>
                  <a:srgbClr val="C00000"/>
                </a:solidFill>
                <a:latin typeface="Aptos" panose="020B0004020202020204" pitchFamily="34" charset="0"/>
              </a:rPr>
              <a:t> * Higher Ratings for Online Orders: The bars for online orders are taller than the bars for offline orders for each rating category. This indicates that a higher proportion of online orders received higher ratings compared to offline orders.</a:t>
            </a:r>
          </a:p>
          <a:p>
            <a:r>
              <a:rPr lang="en-US" sz="1600" dirty="0">
                <a:solidFill>
                  <a:srgbClr val="C00000"/>
                </a:solidFill>
                <a:latin typeface="Aptos" panose="020B0004020202020204" pitchFamily="34" charset="0"/>
              </a:rPr>
              <a:t> * Distribution of Ratings: The distribution of ratings is similar for both online and offline orders, with a majority of orders receiving ratings between 3.2 and 4.4. However, the proportion of online orders in the higher rating categories (3.6 and 4.4) is greater than that of offline orders.</a:t>
            </a:r>
          </a:p>
          <a:p>
            <a:r>
              <a:rPr lang="en-US" sz="1600" dirty="0">
                <a:solidFill>
                  <a:srgbClr val="C00000"/>
                </a:solidFill>
                <a:latin typeface="Aptos" panose="020B0004020202020204" pitchFamily="34" charset="0"/>
              </a:rPr>
              <a:t>In Summary:</a:t>
            </a:r>
          </a:p>
          <a:p>
            <a:r>
              <a:rPr lang="en-US" sz="1600" dirty="0">
                <a:solidFill>
                  <a:srgbClr val="C00000"/>
                </a:solidFill>
                <a:latin typeface="Aptos" panose="020B0004020202020204" pitchFamily="34" charset="0"/>
              </a:rPr>
              <a:t>The graph suggests that online orders have received higher ratings overall compared to offline orders. While both modes have a similar distribution of ratings, a larger proportion of online orders fall into the higher rating categories.</a:t>
            </a:r>
            <a:endParaRPr lang="en-IN" sz="1600" dirty="0">
              <a:solidFill>
                <a:srgbClr val="C00000"/>
              </a:solidFill>
              <a:latin typeface="Aptos" panose="020B0004020202020204" pitchFamily="34" charset="0"/>
            </a:endParaRPr>
          </a:p>
        </p:txBody>
      </p:sp>
      <p:sp>
        <p:nvSpPr>
          <p:cNvPr id="9" name="Rectangle 8">
            <a:extLst>
              <a:ext uri="{FF2B5EF4-FFF2-40B4-BE49-F238E27FC236}">
                <a16:creationId xmlns:a16="http://schemas.microsoft.com/office/drawing/2014/main" id="{28243398-7A6F-5552-2D5B-F408E7D4B7D0}"/>
              </a:ext>
            </a:extLst>
          </p:cNvPr>
          <p:cNvSpPr/>
          <p:nvPr/>
        </p:nvSpPr>
        <p:spPr>
          <a:xfrm>
            <a:off x="8950960" y="6360160"/>
            <a:ext cx="2529840" cy="497840"/>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78B7153-BD63-36BB-517D-F2E580B28DF7}"/>
              </a:ext>
            </a:extLst>
          </p:cNvPr>
          <p:cNvSpPr/>
          <p:nvPr/>
        </p:nvSpPr>
        <p:spPr>
          <a:xfrm>
            <a:off x="8935757" y="6360160"/>
            <a:ext cx="2529840" cy="49784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8016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71BF5CD-63C9-4092-62E9-D16AF459F2C6}"/>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37938A5-4983-F4DE-6E3D-805DE0029B9C}"/>
              </a:ext>
            </a:extLst>
          </p:cNvPr>
          <p:cNvSpPr txBox="1"/>
          <p:nvPr/>
        </p:nvSpPr>
        <p:spPr>
          <a:xfrm>
            <a:off x="546100" y="711200"/>
            <a:ext cx="10439400" cy="1569660"/>
          </a:xfrm>
          <a:prstGeom prst="rect">
            <a:avLst/>
          </a:prstGeom>
          <a:noFill/>
        </p:spPr>
        <p:txBody>
          <a:bodyPr vertOverflow="overflow" vert="horz" wrap="square" rtlCol="0" anchor="t" anchorCtr="0">
            <a:spAutoFit/>
          </a:bodyPr>
          <a:lstStyle/>
          <a:p>
            <a:r>
              <a:rPr lang="en-US" sz="2400" dirty="0">
                <a:latin typeface="Montserrat ExtraBold"/>
              </a:rPr>
              <a:t>6. Which type of restaurant received more offline orders so that Zomato could offer customers better offers?</a:t>
            </a:r>
          </a:p>
          <a:p>
            <a:endParaRPr lang="en-IN" sz="4800" dirty="0">
              <a:latin typeface="Montserrat ExtraBold"/>
            </a:endParaRPr>
          </a:p>
        </p:txBody>
      </p:sp>
      <p:pic>
        <p:nvPicPr>
          <p:cNvPr id="7" name="Picture 6">
            <a:extLst>
              <a:ext uri="{FF2B5EF4-FFF2-40B4-BE49-F238E27FC236}">
                <a16:creationId xmlns:a16="http://schemas.microsoft.com/office/drawing/2014/main" id="{D92BBAE4-1B87-AF9E-980A-6EB165641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01" y="1774216"/>
            <a:ext cx="4798646" cy="4056314"/>
          </a:xfrm>
          <a:prstGeom prst="rect">
            <a:avLst/>
          </a:prstGeom>
        </p:spPr>
      </p:pic>
      <p:sp>
        <p:nvSpPr>
          <p:cNvPr id="8" name="TextBox 7">
            <a:extLst>
              <a:ext uri="{FF2B5EF4-FFF2-40B4-BE49-F238E27FC236}">
                <a16:creationId xmlns:a16="http://schemas.microsoft.com/office/drawing/2014/main" id="{4C672930-EF47-448A-45B0-8FFA1B533BC1}"/>
              </a:ext>
            </a:extLst>
          </p:cNvPr>
          <p:cNvSpPr txBox="1"/>
          <p:nvPr/>
        </p:nvSpPr>
        <p:spPr>
          <a:xfrm>
            <a:off x="6248810" y="1874797"/>
            <a:ext cx="4874752" cy="4031873"/>
          </a:xfrm>
          <a:prstGeom prst="rect">
            <a:avLst/>
          </a:prstGeom>
          <a:noFill/>
        </p:spPr>
        <p:txBody>
          <a:bodyPr wrap="square" rtlCol="0">
            <a:spAutoFit/>
          </a:bodyPr>
          <a:lstStyle/>
          <a:p>
            <a:r>
              <a:rPr lang="en-US" sz="1600" dirty="0">
                <a:solidFill>
                  <a:srgbClr val="C00000"/>
                </a:solidFill>
                <a:latin typeface="Aptos" panose="020B0004020202020204" pitchFamily="34" charset="0"/>
              </a:rPr>
              <a:t>Key Observations: </a:t>
            </a:r>
          </a:p>
          <a:p>
            <a:r>
              <a:rPr lang="en-US" sz="1600" dirty="0">
                <a:solidFill>
                  <a:srgbClr val="C00000"/>
                </a:solidFill>
                <a:latin typeface="Aptos" panose="020B0004020202020204" pitchFamily="34" charset="0"/>
              </a:rPr>
              <a:t>* Dining Restaurants: The cell for "Dining" restaurants and "No" (offline orders) has the highest value (77), indicating that Dining restaurants received the most offline orders. This suggests that Zomato could focus on offering better offers to customers at Dining restaurants. </a:t>
            </a:r>
          </a:p>
          <a:p>
            <a:r>
              <a:rPr lang="en-US" sz="1600" dirty="0">
                <a:solidFill>
                  <a:srgbClr val="C00000"/>
                </a:solidFill>
                <a:latin typeface="Aptos" panose="020B0004020202020204" pitchFamily="34" charset="0"/>
              </a:rPr>
              <a:t>* Other Restaurant Types: The cells for "Buffet," "Cafes," and "Other" restaurants have lower values for offline orders, suggesting that they received fewer offline orders compared to Dining restaurants.</a:t>
            </a:r>
          </a:p>
          <a:p>
            <a:r>
              <a:rPr lang="en-US" sz="1600" dirty="0">
                <a:solidFill>
                  <a:srgbClr val="C00000"/>
                </a:solidFill>
                <a:latin typeface="Aptos" panose="020B0004020202020204" pitchFamily="34" charset="0"/>
              </a:rPr>
              <a:t>In Summary:</a:t>
            </a:r>
          </a:p>
          <a:p>
            <a:r>
              <a:rPr lang="en-US" sz="1600" dirty="0">
                <a:solidFill>
                  <a:srgbClr val="C00000"/>
                </a:solidFill>
                <a:latin typeface="Aptos" panose="020B0004020202020204" pitchFamily="34" charset="0"/>
              </a:rPr>
              <a:t>The heatmap demonstrates that Dining restaurants received the most offline orders. Therefore, Zomato could offer better offers to customers at Dining restaurants to encourage more offline orders.</a:t>
            </a:r>
            <a:endParaRPr lang="en-IN" sz="1600" dirty="0">
              <a:solidFill>
                <a:srgbClr val="C00000"/>
              </a:solidFill>
              <a:latin typeface="Aptos" panose="020B0004020202020204" pitchFamily="34" charset="0"/>
            </a:endParaRPr>
          </a:p>
        </p:txBody>
      </p:sp>
      <p:sp>
        <p:nvSpPr>
          <p:cNvPr id="9" name="Rectangle 8">
            <a:extLst>
              <a:ext uri="{FF2B5EF4-FFF2-40B4-BE49-F238E27FC236}">
                <a16:creationId xmlns:a16="http://schemas.microsoft.com/office/drawing/2014/main" id="{C4813801-DCA6-BFE2-17A6-CCAC744E9BC6}"/>
              </a:ext>
            </a:extLst>
          </p:cNvPr>
          <p:cNvSpPr/>
          <p:nvPr/>
        </p:nvSpPr>
        <p:spPr>
          <a:xfrm>
            <a:off x="8950960" y="6360160"/>
            <a:ext cx="2529840" cy="49784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73054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int">
  <a:themeElements>
    <a:clrScheme name="01">
      <a:dk1>
        <a:srgbClr val="000000"/>
      </a:dk1>
      <a:lt1>
        <a:sysClr val="window" lastClr="FFFFFF"/>
      </a:lt1>
      <a:dk2>
        <a:srgbClr val="2D3436"/>
      </a:dk2>
      <a:lt2>
        <a:srgbClr val="DFE6E9"/>
      </a:lt2>
      <a:accent1>
        <a:srgbClr val="55EFC4"/>
      </a:accent1>
      <a:accent2>
        <a:srgbClr val="81ECEC"/>
      </a:accent2>
      <a:accent3>
        <a:srgbClr val="74B9FF"/>
      </a:accent3>
      <a:accent4>
        <a:srgbClr val="A29BFE"/>
      </a:accent4>
      <a:accent5>
        <a:srgbClr val="FAB1A0"/>
      </a:accent5>
      <a:accent6>
        <a:srgbClr val="FF7675"/>
      </a:accent6>
      <a:hlink>
        <a:srgbClr val="0563C1"/>
      </a:hlink>
      <a:folHlink>
        <a:srgbClr val="954F72"/>
      </a:folHlink>
    </a:clrScheme>
    <a:fontScheme name="Montserrat ExtraBold - Open Sans">
      <a:majorFont>
        <a:latin typeface="Montserrat ExtraBold"/>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 dockstate="right" visibility="0" width="438" row="2">
    <wetp:webextensionref xmlns:r="http://schemas.openxmlformats.org/officeDocument/2006/relationships" r:id="rId2"/>
  </wetp:taskpane>
  <wetp:taskpane dockstate="right" visibility="0" width="438" row="1">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9EAF5371-3919-41BE-82CC-ABC7B91C0317}">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BA98E18-AF1A-4A90-8B7E-FEA4F6D815BF}">
  <we:reference id="wa200005669" version="2.0.0.0" store="en-US" storeType="OMEX"/>
  <we:alternateReferences>
    <we:reference id="WA200005669" version="2.0.0.0" store=""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78F15AFF-C86B-4A44-91BC-BCE28CF1FDB6}">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226</TotalTime>
  <Words>1175</Words>
  <Application>Microsoft Office PowerPoint</Application>
  <PresentationFormat>Widescreen</PresentationFormat>
  <Paragraphs>68</Paragraphs>
  <Slides>11</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Aptos</vt:lpstr>
      <vt:lpstr>Arial</vt:lpstr>
      <vt:lpstr>Calibri</vt:lpstr>
      <vt:lpstr>Calibri Light</vt:lpstr>
      <vt:lpstr>Eras Bold ITC</vt:lpstr>
      <vt:lpstr>Montserrat ExtraBold</vt:lpstr>
      <vt:lpstr>Open Sans</vt:lpstr>
      <vt:lpstr>Office Theme</vt:lpstr>
      <vt:lpstr>Mint</vt:lpstr>
      <vt:lpstr>ZOMATO DATA ANALYSIS</vt:lpstr>
      <vt:lpstr>KEY QUESTIONS</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DATA ANALYSIS</dc:title>
  <dc:creator>Shubham Upadhyay</dc:creator>
  <cp:lastModifiedBy>Ankit Rajak</cp:lastModifiedBy>
  <cp:revision>7</cp:revision>
  <dcterms:created xsi:type="dcterms:W3CDTF">2024-12-21T03:07:26Z</dcterms:created>
  <dcterms:modified xsi:type="dcterms:W3CDTF">2025-01-26T10:12:56Z</dcterms:modified>
</cp:coreProperties>
</file>