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in Schools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Transforming Education with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Artificial Intelligence (AI) is reshaping how students learn and teachers teach.</a:t>
            </a:r>
          </a:p>
          <a:p>
            <a:r>
              <a:t>• AI enables personalized learning, smart content, and administrative efficiency.</a:t>
            </a:r>
          </a:p>
          <a:p>
            <a:r>
              <a:t>• Schools worldwide are adopting AI-driven tools to enhance education.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AI in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Personalized learning pathways</a:t>
            </a:r>
          </a:p>
          <a:p>
            <a:r>
              <a:t>• AI tutors and chatbots</a:t>
            </a:r>
          </a:p>
          <a:p>
            <a:r>
              <a:t>• Smart classrooms with data-driven insights</a:t>
            </a:r>
          </a:p>
          <a:p>
            <a:r>
              <a:t>• Automated grading and feedback</a:t>
            </a:r>
          </a:p>
          <a:p>
            <a:r>
              <a:t>• Virtual labs and simulations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Enhances student engagement</a:t>
            </a:r>
          </a:p>
          <a:p>
            <a:r>
              <a:t>• Supports teachers in repetitive tasks</a:t>
            </a:r>
          </a:p>
          <a:p>
            <a:r>
              <a:t>• Provides real-time performance analysis</a:t>
            </a:r>
          </a:p>
          <a:p>
            <a:r>
              <a:t>• Makes learning accessible to all</a:t>
            </a:r>
          </a:p>
          <a:p>
            <a:r>
              <a:t>• Prepares students for a tech-driven future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AI in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 implementation cost</a:t>
            </a:r>
          </a:p>
          <a:p>
            <a:r>
              <a:t>• Data privacy and security concerns</a:t>
            </a:r>
          </a:p>
          <a:p>
            <a:r>
              <a:t>• Teacher training requirements</a:t>
            </a:r>
          </a:p>
          <a:p>
            <a:r>
              <a:t>• Risk of over-reliance on technology</a:t>
            </a:r>
          </a:p>
          <a:p>
            <a:r>
              <a:t>• Ethical considerations in AI 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will drive adaptive learning experiences.</a:t>
            </a:r>
          </a:p>
          <a:p>
            <a:r>
              <a:t>• Schools will adopt more AI-powered tools.</a:t>
            </a:r>
          </a:p>
          <a:p>
            <a:r>
              <a:t>• Greater integration of virtual and augmented reality.</a:t>
            </a:r>
          </a:p>
          <a:p>
            <a:r>
              <a:t>• AI will support inclusive education for all learners.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is revolutionizing schools by improving learning and teaching.</a:t>
            </a:r>
          </a:p>
          <a:p>
            <a:r>
              <a:t>• With proper implementation, AI can make education more effective.</a:t>
            </a:r>
          </a:p>
          <a:p>
            <a:r>
              <a:t>• Balancing technology with human interaction is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