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F5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Artificial Intelligence in Schools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Transforming Education with AI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F5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Introduction to AI in Education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282828"/>
                </a:solidFill>
              </a:defRPr>
            </a:pPr>
            <a:r>
              <a:t>• AI is reshaping the education sector.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t>• Enhances learning experiences.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t>• Provides personalized education.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t>• Helps teachers with tasks.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F5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Applications of AI in Schools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282828"/>
                </a:solidFill>
              </a:defRPr>
            </a:pPr>
            <a:r>
              <a:t>• Personalized learning systems.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t>• AI-powered tutoring.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t>• Smart content creation.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t>• Administrative automation.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t>• Data-driven insights for teachers.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F5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Benefits of AI in Schools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282828"/>
                </a:solidFill>
              </a:defRPr>
            </a:pPr>
            <a:r>
              <a:t>• Tailored learning paths.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t>• Real-time feedback.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t>• Reduces workload for teachers.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t>• Improves accessibility.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t>• Enhances engagement.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F5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Challenges of AI in Schools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282828"/>
                </a:solidFill>
              </a:defRPr>
            </a:pPr>
            <a:r>
              <a:t>• Data privacy concerns.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t>• High costs.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t>• Dependence on technology.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t>• Teacher training required.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t>• Equity in access.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F5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Future of AI in Schools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282828"/>
                </a:solidFill>
              </a:defRPr>
            </a:pPr>
            <a:r>
              <a:t>• More adaptive learning.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t>• Virtual classrooms.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t>• Integration with AR/VR.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t>• Smarter assessments.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t>• AI as a partner in education.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