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Artificial Intelligence in Schools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Transforming Education with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AI in Education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Artificial Intelligence (AI) is reshaping the education sector.</a:t>
            </a:r>
          </a:p>
          <a:p>
            <a:r>
              <a:t>• Enhances learning experiences.</a:t>
            </a:r>
          </a:p>
          <a:p>
            <a:r>
              <a:t>• Provides personalized education.</a:t>
            </a:r>
          </a:p>
          <a:p>
            <a:r>
              <a:t>• Helps teachers with administrative tasks.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Applications of AI in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Personalized learning systems.</a:t>
            </a:r>
          </a:p>
          <a:p>
            <a:r>
              <a:t>• AI-powered tutoring.</a:t>
            </a:r>
          </a:p>
          <a:p>
            <a:r>
              <a:t>• Smart content creation.</a:t>
            </a:r>
          </a:p>
          <a:p>
            <a:r>
              <a:t>• Administrative automation.</a:t>
            </a:r>
          </a:p>
          <a:p>
            <a:r>
              <a:t>• Data-driven insights for teachers.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AI in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Tailored learning paths.</a:t>
            </a:r>
          </a:p>
          <a:p>
            <a:r>
              <a:t>• Real-time feedback for students.</a:t>
            </a:r>
          </a:p>
          <a:p>
            <a:r>
              <a:t>• Reduces workload for teachers.</a:t>
            </a:r>
          </a:p>
          <a:p>
            <a:r>
              <a:t>• Improves accessibility for special needs students.</a:t>
            </a:r>
          </a:p>
          <a:p>
            <a:r>
              <a:t>• Enhances engagement and motivation.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of AI in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privacy and security concerns.</a:t>
            </a:r>
          </a:p>
          <a:p>
            <a:r>
              <a:t>• High implementation costs.</a:t>
            </a:r>
          </a:p>
          <a:p>
            <a:r>
              <a:t>• Dependence on technology.</a:t>
            </a:r>
          </a:p>
          <a:p>
            <a:r>
              <a:t>• Need for teacher training.</a:t>
            </a:r>
          </a:p>
          <a:p>
            <a:r>
              <a:t>• Equity in access to AI resources.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AI in Schools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More adaptive learning environments.</a:t>
            </a:r>
          </a:p>
          <a:p>
            <a:r>
              <a:t>• Increased use of virtual classrooms.</a:t>
            </a:r>
          </a:p>
          <a:p>
            <a:r>
              <a:t>• Integration with AR/VR technologies.</a:t>
            </a:r>
          </a:p>
          <a:p>
            <a:r>
              <a:t>• Smarter assessment methods.</a:t>
            </a:r>
          </a:p>
          <a:p>
            <a:r>
              <a:t>• AI as a partner in education.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