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9bb28ab61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9bb28ab61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9bb28ab6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49bb28ab6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9bb28ab6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9bb28ab6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9bb28a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9bb28a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9bb28ab6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9bb28ab6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9bb28ab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9bb28ab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bb28ab6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9bb28ab6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9bb28ab6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9bb28ab6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9bb28ab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9bb28ab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9bb28ab6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9bb28ab6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9bb28ab61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9bb28ab61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85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CSE2001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Programming with C++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828400" y="3922275"/>
            <a:ext cx="7642200" cy="6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By Ankit Singh 24BCE10242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connect(clientSocket, …);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recv(clientSocket, buffer, …);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send(clientSocket, “FINISH|45|98”, …);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9016" l="0" r="0" t="0"/>
          <a:stretch/>
        </p:blipFill>
        <p:spPr>
          <a:xfrm>
            <a:off x="5735575" y="1152475"/>
            <a:ext cx="2451450" cy="2408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server.exe on one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client.exe on two devices in the same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Enter the server’s IP address when prompted on each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 the provided text as quickly and accurately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View results displayed on both clients after completion.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3">
            <a:alphaModFix/>
          </a:blip>
          <a:srcRect b="24237" l="0" r="0" t="16340"/>
          <a:stretch/>
        </p:blipFill>
        <p:spPr>
          <a:xfrm>
            <a:off x="2043525" y="2879325"/>
            <a:ext cx="4517898" cy="200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Enhancements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support for more than two players in a single game session.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 real-time progress </a:t>
            </a:r>
            <a:r>
              <a:rPr lang="en"/>
              <a:t>tracking</a:t>
            </a:r>
            <a:r>
              <a:rPr lang="en"/>
              <a:t> during gameplay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difficulty levels or custom text input options for practice sessions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a leaderboard system to track high scores across multiple games.</a:t>
            </a:r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453525" y="2974900"/>
            <a:ext cx="500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Inspiration: TypeRacer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7975" y="2645725"/>
            <a:ext cx="2932300" cy="218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17250"/>
            <a:ext cx="8520600" cy="20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Type2C</a:t>
            </a:r>
            <a:endParaRPr sz="4600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2065200"/>
            <a:ext cx="8520600" cy="169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multiplayer typing test game implemented in C++ using socket programming.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I choose this project?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learn socket programming and create an engaging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understand real-time communication between clients and servers.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925" y="2067600"/>
            <a:ext cx="5988400" cy="26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a multiplayer typing test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Measure typing speed (WPM) and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Enable cross-network play using IP-based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Secondary Objectives: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Improve error handling and ensure smooth gameplay.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Make the project cross-platform (Windows/Linux).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925" y="3189350"/>
            <a:ext cx="4700901" cy="165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Multiplayer support for two players.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Real-time communication between clients and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Cross-network play using the server’s local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Calculates WPM and accuracy for each player.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Displays results to both players after the game ends.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1375" y="2970551"/>
            <a:ext cx="4693825" cy="20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: Client-Server Model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Waits for client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Sends the typing text to both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Receives</a:t>
            </a:r>
            <a:r>
              <a:rPr lang="en"/>
              <a:t> results from clients and broadcasts them back.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Connects to the server using its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 the typing text, calculate WPM/accuracy, and send results back.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8207" l="7596" r="12524" t="11561"/>
          <a:stretch/>
        </p:blipFill>
        <p:spPr>
          <a:xfrm>
            <a:off x="5718650" y="568225"/>
            <a:ext cx="2962725" cy="4126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Binds</a:t>
            </a:r>
            <a:r>
              <a:rPr lang="en"/>
              <a:t> to the local IP and listens for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Accepts 2 client connections and starts the game.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Sends a random text to both clients for typing.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Collects results (WPM &amp; accuracy) from clients.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Broadcasts final scores to both players.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677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Connects to the server using its IP address.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Receives the text to type from the server.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Measures typing time, calculates WPM/accuracy, and sends results back to the server.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Implementation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code: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int clientSocket= accept(serverSocket, …);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send(clientSocket, “START| The quick brown fox…”, …);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recv(clientSocket, buffer, …);</a:t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6350" y="1224875"/>
            <a:ext cx="2586300" cy="25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