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814E9-E4CA-41F5-9E17-6CA2AB93113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305871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814E9-E4CA-41F5-9E17-6CA2AB93113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100893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814E9-E4CA-41F5-9E17-6CA2AB93113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D08075-BD23-45FA-8FA1-A57C4391511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63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9814E9-E4CA-41F5-9E17-6CA2AB93113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1895945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9814E9-E4CA-41F5-9E17-6CA2AB93113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08075-BD23-45FA-8FA1-A57C4391511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8749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9814E9-E4CA-41F5-9E17-6CA2AB93113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1981330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814E9-E4CA-41F5-9E17-6CA2AB93113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3826723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814E9-E4CA-41F5-9E17-6CA2AB93113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362293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814E9-E4CA-41F5-9E17-6CA2AB93113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255356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814E9-E4CA-41F5-9E17-6CA2AB93113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364295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814E9-E4CA-41F5-9E17-6CA2AB93113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358216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814E9-E4CA-41F5-9E17-6CA2AB931135}"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291420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814E9-E4CA-41F5-9E17-6CA2AB931135}"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417078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814E9-E4CA-41F5-9E17-6CA2AB931135}"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96468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814E9-E4CA-41F5-9E17-6CA2AB93113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50199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814E9-E4CA-41F5-9E17-6CA2AB93113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08075-BD23-45FA-8FA1-A57C4391511A}" type="slidenum">
              <a:rPr lang="en-IN" smtClean="0"/>
              <a:t>‹#›</a:t>
            </a:fld>
            <a:endParaRPr lang="en-IN"/>
          </a:p>
        </p:txBody>
      </p:sp>
    </p:spTree>
    <p:extLst>
      <p:ext uri="{BB962C8B-B14F-4D97-AF65-F5344CB8AC3E}">
        <p14:creationId xmlns:p14="http://schemas.microsoft.com/office/powerpoint/2010/main" val="32391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9814E9-E4CA-41F5-9E17-6CA2AB931135}" type="datetimeFigureOut">
              <a:rPr lang="en-IN" smtClean="0"/>
              <a:t>29-05-2022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BD08075-BD23-45FA-8FA1-A57C4391511A}" type="slidenum">
              <a:rPr lang="en-IN" smtClean="0"/>
              <a:t>‹#›</a:t>
            </a:fld>
            <a:endParaRPr lang="en-IN"/>
          </a:p>
        </p:txBody>
      </p:sp>
    </p:spTree>
    <p:extLst>
      <p:ext uri="{BB962C8B-B14F-4D97-AF65-F5344CB8AC3E}">
        <p14:creationId xmlns:p14="http://schemas.microsoft.com/office/powerpoint/2010/main" val="3611221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4332-DAAB-0435-5F59-809359DB0A88}"/>
              </a:ext>
            </a:extLst>
          </p:cNvPr>
          <p:cNvSpPr>
            <a:spLocks noGrp="1"/>
          </p:cNvSpPr>
          <p:nvPr>
            <p:ph type="ctrTitle"/>
          </p:nvPr>
        </p:nvSpPr>
        <p:spPr/>
        <p:txBody>
          <a:bodyPr>
            <a:normAutofit/>
          </a:bodyPr>
          <a:lstStyle/>
          <a:p>
            <a:r>
              <a:rPr lang="en-IN" sz="4000" dirty="0" err="1"/>
              <a:t>PowerBi</a:t>
            </a:r>
            <a:r>
              <a:rPr lang="en-IN" sz="4000" dirty="0"/>
              <a:t>/Tableau Projects </a:t>
            </a:r>
          </a:p>
        </p:txBody>
      </p:sp>
      <p:sp>
        <p:nvSpPr>
          <p:cNvPr id="3" name="Subtitle 2">
            <a:extLst>
              <a:ext uri="{FF2B5EF4-FFF2-40B4-BE49-F238E27FC236}">
                <a16:creationId xmlns:a16="http://schemas.microsoft.com/office/drawing/2014/main" id="{25613B93-2BE8-2738-304F-5FF6006F5363}"/>
              </a:ext>
            </a:extLst>
          </p:cNvPr>
          <p:cNvSpPr>
            <a:spLocks noGrp="1"/>
          </p:cNvSpPr>
          <p:nvPr>
            <p:ph type="subTitle" idx="1"/>
          </p:nvPr>
        </p:nvSpPr>
        <p:spPr/>
        <p:txBody>
          <a:bodyPr>
            <a:normAutofit fontScale="85000" lnSpcReduction="20000"/>
          </a:bodyPr>
          <a:lstStyle/>
          <a:p>
            <a:r>
              <a:rPr lang="en-IN" dirty="0"/>
              <a:t>Business Intelligence Project Submission (Bring your own task 1, BI Category)</a:t>
            </a:r>
            <a:br>
              <a:rPr lang="en-IN" dirty="0"/>
            </a:br>
            <a:r>
              <a:rPr lang="en-IN" dirty="0"/>
              <a:t>For (Sr Business Analyst , Tiger Analytics )</a:t>
            </a:r>
            <a:br>
              <a:rPr lang="en-IN" dirty="0"/>
            </a:br>
            <a:r>
              <a:rPr lang="en-IN" dirty="0"/>
              <a:t>Dataset : </a:t>
            </a:r>
            <a:br>
              <a:rPr lang="en-IN" dirty="0"/>
            </a:br>
            <a:r>
              <a:rPr lang="en-IN" sz="1400" dirty="0" err="1"/>
              <a:t>PowerBi</a:t>
            </a:r>
            <a:r>
              <a:rPr lang="en-IN" sz="1400" dirty="0"/>
              <a:t> – Tiger dataset , Tableau : Stock trends analysis (PFA)</a:t>
            </a:r>
            <a:br>
              <a:rPr lang="en-IN" sz="1400" dirty="0"/>
            </a:br>
            <a:br>
              <a:rPr lang="en-IN" sz="1400" dirty="0"/>
            </a:br>
            <a:r>
              <a:rPr lang="en-IN" sz="1400" dirty="0"/>
              <a:t>                                          														</a:t>
            </a:r>
            <a:r>
              <a:rPr lang="en-IN" sz="1300" dirty="0"/>
              <a:t>(Ankit Tiwary)</a:t>
            </a:r>
          </a:p>
        </p:txBody>
      </p:sp>
    </p:spTree>
    <p:extLst>
      <p:ext uri="{BB962C8B-B14F-4D97-AF65-F5344CB8AC3E}">
        <p14:creationId xmlns:p14="http://schemas.microsoft.com/office/powerpoint/2010/main" val="279840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01E6-3A21-1629-924D-B69AC4AB4EBC}"/>
              </a:ext>
            </a:extLst>
          </p:cNvPr>
          <p:cNvSpPr>
            <a:spLocks noGrp="1"/>
          </p:cNvSpPr>
          <p:nvPr>
            <p:ph type="title"/>
          </p:nvPr>
        </p:nvSpPr>
        <p:spPr/>
        <p:txBody>
          <a:bodyPr/>
          <a:lstStyle/>
          <a:p>
            <a:r>
              <a:rPr lang="en-IN" dirty="0"/>
              <a:t>  				</a:t>
            </a:r>
            <a:r>
              <a:rPr lang="en-IN" sz="6000" dirty="0">
                <a:latin typeface="Times New Roman" panose="02020603050405020304" pitchFamily="18" charset="0"/>
                <a:cs typeface="Times New Roman" panose="02020603050405020304" pitchFamily="18" charset="0"/>
              </a:rPr>
              <a:t>		Thankyou </a:t>
            </a:r>
          </a:p>
        </p:txBody>
      </p:sp>
      <p:sp>
        <p:nvSpPr>
          <p:cNvPr id="3" name="Content Placeholder 2">
            <a:extLst>
              <a:ext uri="{FF2B5EF4-FFF2-40B4-BE49-F238E27FC236}">
                <a16:creationId xmlns:a16="http://schemas.microsoft.com/office/drawing/2014/main" id="{C68E61F7-989F-EE1E-EBA5-35615388B64F}"/>
              </a:ext>
            </a:extLst>
          </p:cNvPr>
          <p:cNvSpPr>
            <a:spLocks noGrp="1"/>
          </p:cNvSpPr>
          <p:nvPr>
            <p:ph idx="1"/>
          </p:nvPr>
        </p:nvSpPr>
        <p:spPr/>
        <p:txBody>
          <a:bodyPr/>
          <a:lstStyle/>
          <a:p>
            <a:r>
              <a:rPr lang="en-IN" dirty="0"/>
              <a:t>Status of application:</a:t>
            </a:r>
            <a:br>
              <a:rPr lang="en-IN" dirty="0"/>
            </a:br>
            <a:br>
              <a:rPr lang="en-IN" dirty="0"/>
            </a:br>
            <a:endParaRPr lang="en-IN" dirty="0"/>
          </a:p>
          <a:p>
            <a:endParaRPr lang="en-IN" sz="1000" dirty="0"/>
          </a:p>
          <a:p>
            <a:endParaRPr lang="en-IN" sz="1000" dirty="0"/>
          </a:p>
          <a:p>
            <a:endParaRPr lang="en-IN" sz="1000" dirty="0"/>
          </a:p>
          <a:p>
            <a:endParaRPr lang="en-IN" sz="1000" dirty="0"/>
          </a:p>
          <a:p>
            <a:endParaRPr lang="en-IN" sz="1000" dirty="0"/>
          </a:p>
          <a:p>
            <a:endParaRPr lang="en-IN" sz="1000" dirty="0"/>
          </a:p>
          <a:p>
            <a:endParaRPr lang="en-IN" sz="1000" dirty="0"/>
          </a:p>
          <a:p>
            <a:r>
              <a:rPr lang="en-IN" sz="1000" dirty="0"/>
              <a:t>*This is submission for “bring your own case” competition for my application for business analyst role with tiger analytics </a:t>
            </a:r>
          </a:p>
          <a:p>
            <a:r>
              <a:rPr lang="en-IN" sz="1000" dirty="0"/>
              <a:t>*SQL assessment and other submission are pending (Case submission) as requested. PFA details in mail.  </a:t>
            </a:r>
            <a:br>
              <a:rPr lang="en-IN" sz="1000" dirty="0"/>
            </a:br>
            <a:r>
              <a:rPr lang="en-IN" sz="1000" dirty="0"/>
              <a:t>POC :  </a:t>
            </a:r>
            <a:r>
              <a:rPr lang="en-IN" sz="1000" b="0" i="0" dirty="0">
                <a:solidFill>
                  <a:srgbClr val="222222"/>
                </a:solidFill>
                <a:effectLst/>
                <a:latin typeface="Roboto" panose="02000000000000000000" pitchFamily="2" charset="0"/>
              </a:rPr>
              <a:t>divya.jayaprakas@tigeranalytics.com</a:t>
            </a:r>
            <a:endParaRPr lang="en-IN" sz="1000" dirty="0"/>
          </a:p>
        </p:txBody>
      </p:sp>
    </p:spTree>
    <p:extLst>
      <p:ext uri="{BB962C8B-B14F-4D97-AF65-F5344CB8AC3E}">
        <p14:creationId xmlns:p14="http://schemas.microsoft.com/office/powerpoint/2010/main" val="178381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A37B-1F03-6794-B1ED-4AADD6D2044D}"/>
              </a:ext>
            </a:extLst>
          </p:cNvPr>
          <p:cNvSpPr>
            <a:spLocks noGrp="1"/>
          </p:cNvSpPr>
          <p:nvPr>
            <p:ph type="title"/>
          </p:nvPr>
        </p:nvSpPr>
        <p:spPr/>
        <p:txBody>
          <a:bodyPr/>
          <a:lstStyle/>
          <a:p>
            <a:r>
              <a:rPr lang="en-IN" dirty="0"/>
              <a:t>Region Vs Product Id trend analysis</a:t>
            </a:r>
          </a:p>
        </p:txBody>
      </p:sp>
      <p:pic>
        <p:nvPicPr>
          <p:cNvPr id="5" name="Content Placeholder 4">
            <a:extLst>
              <a:ext uri="{FF2B5EF4-FFF2-40B4-BE49-F238E27FC236}">
                <a16:creationId xmlns:a16="http://schemas.microsoft.com/office/drawing/2014/main" id="{CF6E72B7-C8F3-43A9-C98F-68909E147453}"/>
              </a:ext>
            </a:extLst>
          </p:cNvPr>
          <p:cNvPicPr>
            <a:picLocks noGrp="1" noChangeAspect="1"/>
          </p:cNvPicPr>
          <p:nvPr>
            <p:ph idx="1"/>
          </p:nvPr>
        </p:nvPicPr>
        <p:blipFill>
          <a:blip r:embed="rId2"/>
          <a:stretch>
            <a:fillRect/>
          </a:stretch>
        </p:blipFill>
        <p:spPr>
          <a:xfrm>
            <a:off x="4011374" y="2133600"/>
            <a:ext cx="6071078" cy="3778250"/>
          </a:xfrm>
        </p:spPr>
      </p:pic>
    </p:spTree>
    <p:extLst>
      <p:ext uri="{BB962C8B-B14F-4D97-AF65-F5344CB8AC3E}">
        <p14:creationId xmlns:p14="http://schemas.microsoft.com/office/powerpoint/2010/main" val="127211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FD02-3019-9B0C-7E4C-893E0F6BE6BD}"/>
              </a:ext>
            </a:extLst>
          </p:cNvPr>
          <p:cNvSpPr>
            <a:spLocks noGrp="1"/>
          </p:cNvSpPr>
          <p:nvPr>
            <p:ph type="title"/>
          </p:nvPr>
        </p:nvSpPr>
        <p:spPr/>
        <p:txBody>
          <a:bodyPr/>
          <a:lstStyle/>
          <a:p>
            <a:r>
              <a:rPr lang="en-IN" dirty="0"/>
              <a:t>Heat Map : </a:t>
            </a:r>
            <a:r>
              <a:rPr lang="en-IN" dirty="0" err="1"/>
              <a:t>PowerBi</a:t>
            </a:r>
            <a:r>
              <a:rPr lang="en-IN" dirty="0"/>
              <a:t> (Flavour by region)</a:t>
            </a:r>
          </a:p>
        </p:txBody>
      </p:sp>
      <p:pic>
        <p:nvPicPr>
          <p:cNvPr id="5" name="Content Placeholder 4">
            <a:extLst>
              <a:ext uri="{FF2B5EF4-FFF2-40B4-BE49-F238E27FC236}">
                <a16:creationId xmlns:a16="http://schemas.microsoft.com/office/drawing/2014/main" id="{39B3800B-B8C8-0382-8A72-A564CD3C0CF1}"/>
              </a:ext>
            </a:extLst>
          </p:cNvPr>
          <p:cNvPicPr>
            <a:picLocks noGrp="1" noChangeAspect="1"/>
          </p:cNvPicPr>
          <p:nvPr>
            <p:ph idx="1"/>
          </p:nvPr>
        </p:nvPicPr>
        <p:blipFill>
          <a:blip r:embed="rId2"/>
          <a:stretch>
            <a:fillRect/>
          </a:stretch>
        </p:blipFill>
        <p:spPr>
          <a:xfrm>
            <a:off x="4336412" y="1882552"/>
            <a:ext cx="3909794" cy="4351338"/>
          </a:xfrm>
        </p:spPr>
      </p:pic>
    </p:spTree>
    <p:extLst>
      <p:ext uri="{BB962C8B-B14F-4D97-AF65-F5344CB8AC3E}">
        <p14:creationId xmlns:p14="http://schemas.microsoft.com/office/powerpoint/2010/main" val="157400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798-2BEF-18E4-77FC-9FFCA1278A8E}"/>
              </a:ext>
            </a:extLst>
          </p:cNvPr>
          <p:cNvSpPr>
            <a:spLocks noGrp="1"/>
          </p:cNvSpPr>
          <p:nvPr>
            <p:ph type="title"/>
          </p:nvPr>
        </p:nvSpPr>
        <p:spPr/>
        <p:txBody>
          <a:bodyPr/>
          <a:lstStyle/>
          <a:p>
            <a:r>
              <a:rPr lang="en-IN" dirty="0"/>
              <a:t>Count(flavour) by region - iced Tea</a:t>
            </a:r>
          </a:p>
        </p:txBody>
      </p:sp>
      <p:pic>
        <p:nvPicPr>
          <p:cNvPr id="5" name="Content Placeholder 4">
            <a:extLst>
              <a:ext uri="{FF2B5EF4-FFF2-40B4-BE49-F238E27FC236}">
                <a16:creationId xmlns:a16="http://schemas.microsoft.com/office/drawing/2014/main" id="{A460452E-7485-492A-46EF-1BF0A95F8A73}"/>
              </a:ext>
            </a:extLst>
          </p:cNvPr>
          <p:cNvPicPr>
            <a:picLocks noGrp="1" noChangeAspect="1"/>
          </p:cNvPicPr>
          <p:nvPr>
            <p:ph idx="1"/>
          </p:nvPr>
        </p:nvPicPr>
        <p:blipFill>
          <a:blip r:embed="rId2"/>
          <a:stretch>
            <a:fillRect/>
          </a:stretch>
        </p:blipFill>
        <p:spPr>
          <a:xfrm>
            <a:off x="4745492" y="2133600"/>
            <a:ext cx="4602841" cy="3778250"/>
          </a:xfrm>
        </p:spPr>
      </p:pic>
    </p:spTree>
    <p:extLst>
      <p:ext uri="{BB962C8B-B14F-4D97-AF65-F5344CB8AC3E}">
        <p14:creationId xmlns:p14="http://schemas.microsoft.com/office/powerpoint/2010/main" val="426011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3187-2849-8B26-3B8D-C05766130B59}"/>
              </a:ext>
            </a:extLst>
          </p:cNvPr>
          <p:cNvSpPr>
            <a:spLocks noGrp="1"/>
          </p:cNvSpPr>
          <p:nvPr>
            <p:ph type="title"/>
          </p:nvPr>
        </p:nvSpPr>
        <p:spPr/>
        <p:txBody>
          <a:bodyPr/>
          <a:lstStyle/>
          <a:p>
            <a:r>
              <a:rPr lang="en-IN" dirty="0"/>
              <a:t>Table Join – Tiger Dataset</a:t>
            </a:r>
          </a:p>
        </p:txBody>
      </p:sp>
      <p:pic>
        <p:nvPicPr>
          <p:cNvPr id="5" name="Content Placeholder 4">
            <a:extLst>
              <a:ext uri="{FF2B5EF4-FFF2-40B4-BE49-F238E27FC236}">
                <a16:creationId xmlns:a16="http://schemas.microsoft.com/office/drawing/2014/main" id="{184D0AA3-CC6E-DB96-0A85-EF1E96176FF3}"/>
              </a:ext>
            </a:extLst>
          </p:cNvPr>
          <p:cNvPicPr>
            <a:picLocks noGrp="1" noChangeAspect="1"/>
          </p:cNvPicPr>
          <p:nvPr>
            <p:ph idx="1"/>
          </p:nvPr>
        </p:nvPicPr>
        <p:blipFill>
          <a:blip r:embed="rId2"/>
          <a:stretch>
            <a:fillRect/>
          </a:stretch>
        </p:blipFill>
        <p:spPr>
          <a:xfrm>
            <a:off x="2589213" y="2746291"/>
            <a:ext cx="8915400" cy="2552867"/>
          </a:xfrm>
        </p:spPr>
      </p:pic>
    </p:spTree>
    <p:extLst>
      <p:ext uri="{BB962C8B-B14F-4D97-AF65-F5344CB8AC3E}">
        <p14:creationId xmlns:p14="http://schemas.microsoft.com/office/powerpoint/2010/main" val="109412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8355-2096-7CBA-0F2C-4F7B46C032DC}"/>
              </a:ext>
            </a:extLst>
          </p:cNvPr>
          <p:cNvSpPr>
            <a:spLocks noGrp="1"/>
          </p:cNvSpPr>
          <p:nvPr>
            <p:ph type="title"/>
          </p:nvPr>
        </p:nvSpPr>
        <p:spPr/>
        <p:txBody>
          <a:bodyPr/>
          <a:lstStyle/>
          <a:p>
            <a:r>
              <a:rPr lang="en-IN" dirty="0"/>
              <a:t>Portfolio Analysis (Table join on date):Tableau</a:t>
            </a:r>
          </a:p>
        </p:txBody>
      </p:sp>
      <p:pic>
        <p:nvPicPr>
          <p:cNvPr id="5" name="Content Placeholder 4">
            <a:extLst>
              <a:ext uri="{FF2B5EF4-FFF2-40B4-BE49-F238E27FC236}">
                <a16:creationId xmlns:a16="http://schemas.microsoft.com/office/drawing/2014/main" id="{9EBBEAD5-A58F-B471-DF8A-ADE6C61DF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469" y="2133600"/>
            <a:ext cx="6716888" cy="3778250"/>
          </a:xfrm>
        </p:spPr>
      </p:pic>
    </p:spTree>
    <p:extLst>
      <p:ext uri="{BB962C8B-B14F-4D97-AF65-F5344CB8AC3E}">
        <p14:creationId xmlns:p14="http://schemas.microsoft.com/office/powerpoint/2010/main" val="41401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793E-1C10-72E2-5C3B-F5528D84B5B6}"/>
              </a:ext>
            </a:extLst>
          </p:cNvPr>
          <p:cNvSpPr>
            <a:spLocks noGrp="1"/>
          </p:cNvSpPr>
          <p:nvPr>
            <p:ph type="title"/>
          </p:nvPr>
        </p:nvSpPr>
        <p:spPr/>
        <p:txBody>
          <a:bodyPr>
            <a:normAutofit/>
          </a:bodyPr>
          <a:lstStyle/>
          <a:p>
            <a:r>
              <a:rPr lang="en-IN" dirty="0"/>
              <a:t>Dashboard : Portfolio Analysis </a:t>
            </a:r>
            <a:br>
              <a:rPr lang="en-IN" dirty="0"/>
            </a:br>
            <a:r>
              <a:rPr lang="en-IN" sz="1000" dirty="0"/>
              <a:t>A dashboard has been created using data from Maruti and airtel datasets containing stock market investment trends with usage of labels for max and min values for identification sorted by year covering 4 important trends as measured and date as dimension. </a:t>
            </a:r>
          </a:p>
        </p:txBody>
      </p:sp>
      <p:pic>
        <p:nvPicPr>
          <p:cNvPr id="4" name="Content Placeholder 3">
            <a:extLst>
              <a:ext uri="{FF2B5EF4-FFF2-40B4-BE49-F238E27FC236}">
                <a16:creationId xmlns:a16="http://schemas.microsoft.com/office/drawing/2014/main" id="{534A3A75-6CCD-71C5-A8D1-6798C2E6E5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469" y="2133600"/>
            <a:ext cx="6716888" cy="3778250"/>
          </a:xfrm>
          <a:prstGeom prst="rect">
            <a:avLst/>
          </a:prstGeom>
        </p:spPr>
      </p:pic>
    </p:spTree>
    <p:extLst>
      <p:ext uri="{BB962C8B-B14F-4D97-AF65-F5344CB8AC3E}">
        <p14:creationId xmlns:p14="http://schemas.microsoft.com/office/powerpoint/2010/main" val="247797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6575-88FE-9515-AE51-68EB30D44C98}"/>
              </a:ext>
            </a:extLst>
          </p:cNvPr>
          <p:cNvSpPr>
            <a:spLocks noGrp="1"/>
          </p:cNvSpPr>
          <p:nvPr>
            <p:ph type="title"/>
          </p:nvPr>
        </p:nvSpPr>
        <p:spPr/>
        <p:txBody>
          <a:bodyPr/>
          <a:lstStyle/>
          <a:p>
            <a:r>
              <a:rPr lang="en-IN" dirty="0"/>
              <a:t>Tableau : Bharti Airtel , Maruti configuration</a:t>
            </a:r>
          </a:p>
        </p:txBody>
      </p:sp>
      <p:pic>
        <p:nvPicPr>
          <p:cNvPr id="4" name="Content Placeholder 3">
            <a:extLst>
              <a:ext uri="{FF2B5EF4-FFF2-40B4-BE49-F238E27FC236}">
                <a16:creationId xmlns:a16="http://schemas.microsoft.com/office/drawing/2014/main" id="{4B52EF98-E6DA-C14A-840B-2816048F8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469" y="2133600"/>
            <a:ext cx="6716888" cy="3778250"/>
          </a:xfrm>
          <a:prstGeom prst="rect">
            <a:avLst/>
          </a:prstGeom>
        </p:spPr>
      </p:pic>
    </p:spTree>
    <p:extLst>
      <p:ext uri="{BB962C8B-B14F-4D97-AF65-F5344CB8AC3E}">
        <p14:creationId xmlns:p14="http://schemas.microsoft.com/office/powerpoint/2010/main" val="102491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AE1A-2062-964D-7578-C46D918AC1C4}"/>
              </a:ext>
            </a:extLst>
          </p:cNvPr>
          <p:cNvSpPr>
            <a:spLocks noGrp="1"/>
          </p:cNvSpPr>
          <p:nvPr>
            <p:ph type="title"/>
          </p:nvPr>
        </p:nvSpPr>
        <p:spPr/>
        <p:txBody>
          <a:bodyPr>
            <a:normAutofit/>
          </a:bodyPr>
          <a:lstStyle/>
          <a:p>
            <a:r>
              <a:rPr lang="en-IN" dirty="0"/>
              <a:t>Real Time Stock Profile </a:t>
            </a:r>
            <a:br>
              <a:rPr lang="en-IN" dirty="0"/>
            </a:br>
            <a:r>
              <a:rPr lang="en-IN" sz="1300" dirty="0"/>
              <a:t>Real time trend for </a:t>
            </a:r>
            <a:r>
              <a:rPr lang="en-IN" sz="1300" dirty="0" err="1"/>
              <a:t>comparision</a:t>
            </a:r>
            <a:r>
              <a:rPr lang="en-IN" sz="1300" dirty="0"/>
              <a:t>: Source ( as an intern with </a:t>
            </a:r>
            <a:r>
              <a:rPr lang="en-IN" sz="1300" dirty="0" err="1"/>
              <a:t>finlatics</a:t>
            </a:r>
            <a:r>
              <a:rPr lang="en-IN" sz="1300" dirty="0"/>
              <a:t> I have access to real time data based on BSE index)</a:t>
            </a:r>
          </a:p>
        </p:txBody>
      </p:sp>
      <p:pic>
        <p:nvPicPr>
          <p:cNvPr id="5" name="Content Placeholder 4">
            <a:extLst>
              <a:ext uri="{FF2B5EF4-FFF2-40B4-BE49-F238E27FC236}">
                <a16:creationId xmlns:a16="http://schemas.microsoft.com/office/drawing/2014/main" id="{CBE7BA87-056F-3B77-87C5-2A3E28426A8C}"/>
              </a:ext>
            </a:extLst>
          </p:cNvPr>
          <p:cNvPicPr>
            <a:picLocks noGrp="1" noChangeAspect="1"/>
          </p:cNvPicPr>
          <p:nvPr>
            <p:ph idx="1"/>
          </p:nvPr>
        </p:nvPicPr>
        <p:blipFill>
          <a:blip r:embed="rId2"/>
          <a:stretch>
            <a:fillRect/>
          </a:stretch>
        </p:blipFill>
        <p:spPr>
          <a:xfrm>
            <a:off x="205009" y="2380192"/>
            <a:ext cx="6165446" cy="3238454"/>
          </a:xfrm>
        </p:spPr>
      </p:pic>
      <p:pic>
        <p:nvPicPr>
          <p:cNvPr id="7" name="Picture 6">
            <a:extLst>
              <a:ext uri="{FF2B5EF4-FFF2-40B4-BE49-F238E27FC236}">
                <a16:creationId xmlns:a16="http://schemas.microsoft.com/office/drawing/2014/main" id="{CA6537DF-97E0-0524-6FA3-531759441B29}"/>
              </a:ext>
            </a:extLst>
          </p:cNvPr>
          <p:cNvPicPr>
            <a:picLocks noChangeAspect="1"/>
          </p:cNvPicPr>
          <p:nvPr/>
        </p:nvPicPr>
        <p:blipFill>
          <a:blip r:embed="rId3"/>
          <a:stretch>
            <a:fillRect/>
          </a:stretch>
        </p:blipFill>
        <p:spPr>
          <a:xfrm>
            <a:off x="5464931" y="1880166"/>
            <a:ext cx="6388895" cy="3738480"/>
          </a:xfrm>
          <a:prstGeom prst="rect">
            <a:avLst/>
          </a:prstGeom>
        </p:spPr>
      </p:pic>
    </p:spTree>
    <p:extLst>
      <p:ext uri="{BB962C8B-B14F-4D97-AF65-F5344CB8AC3E}">
        <p14:creationId xmlns:p14="http://schemas.microsoft.com/office/powerpoint/2010/main" val="29529092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583</TotalTime>
  <Words>254</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Roboto</vt:lpstr>
      <vt:lpstr>Times New Roman</vt:lpstr>
      <vt:lpstr>Wingdings 3</vt:lpstr>
      <vt:lpstr>Wisp</vt:lpstr>
      <vt:lpstr>PowerBi/Tableau Projects </vt:lpstr>
      <vt:lpstr>Region Vs Product Id trend analysis</vt:lpstr>
      <vt:lpstr>Heat Map : PowerBi (Flavour by region)</vt:lpstr>
      <vt:lpstr>Count(flavour) by region - iced Tea</vt:lpstr>
      <vt:lpstr>Table Join – Tiger Dataset</vt:lpstr>
      <vt:lpstr>Portfolio Analysis (Table join on date):Tableau</vt:lpstr>
      <vt:lpstr>Dashboard : Portfolio Analysis  A dashboard has been created using data from Maruti and airtel datasets containing stock market investment trends with usage of labels for max and min values for identification sorted by year covering 4 important trends as measured and date as dimension. </vt:lpstr>
      <vt:lpstr>Tableau : Bharti Airtel , Maruti configuration</vt:lpstr>
      <vt:lpstr>Real Time Stock Profile  Real time trend for comparision: Source ( as an intern with finlatics I have access to real time data based on BSE index)</vt:lpstr>
      <vt:lpstr>        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tiwary</dc:creator>
  <cp:lastModifiedBy>Ankit tiwary</cp:lastModifiedBy>
  <cp:revision>8</cp:revision>
  <dcterms:created xsi:type="dcterms:W3CDTF">2022-05-28T13:01:29Z</dcterms:created>
  <dcterms:modified xsi:type="dcterms:W3CDTF">2022-05-29T17:58:26Z</dcterms:modified>
</cp:coreProperties>
</file>