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FB45F-29C6-4B8E-8AB8-9563759FEF91}" v="71" dt="2024-05-09T09:32:33.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Trivedi" userId="a9feaa31-27ef-488c-b6ab-518b201a0535" providerId="ADAL" clId="{0E7FB45F-29C6-4B8E-8AB8-9563759FEF91}"/>
    <pc:docChg chg="undo custSel modSld">
      <pc:chgData name="Ankit Trivedi" userId="a9feaa31-27ef-488c-b6ab-518b201a0535" providerId="ADAL" clId="{0E7FB45F-29C6-4B8E-8AB8-9563759FEF91}" dt="2024-05-09T09:53:57.142" v="129" actId="208"/>
      <pc:docMkLst>
        <pc:docMk/>
      </pc:docMkLst>
      <pc:sldChg chg="addSp delSp modSp mod delAnim modAnim">
        <pc:chgData name="Ankit Trivedi" userId="a9feaa31-27ef-488c-b6ab-518b201a0535" providerId="ADAL" clId="{0E7FB45F-29C6-4B8E-8AB8-9563759FEF91}" dt="2024-05-09T09:53:57.142" v="129" actId="208"/>
        <pc:sldMkLst>
          <pc:docMk/>
          <pc:sldMk cId="1106505238" sldId="256"/>
        </pc:sldMkLst>
        <pc:spChg chg="mod">
          <ac:chgData name="Ankit Trivedi" userId="a9feaa31-27ef-488c-b6ab-518b201a0535" providerId="ADAL" clId="{0E7FB45F-29C6-4B8E-8AB8-9563759FEF91}" dt="2024-05-09T09:32:22.985" v="123" actId="20577"/>
          <ac:spMkLst>
            <pc:docMk/>
            <pc:sldMk cId="1106505238" sldId="256"/>
            <ac:spMk id="2" creationId="{BAD2D570-1065-C2C3-8647-0166ADE2D63E}"/>
          </ac:spMkLst>
        </pc:spChg>
        <pc:spChg chg="mod">
          <ac:chgData name="Ankit Trivedi" userId="a9feaa31-27ef-488c-b6ab-518b201a0535" providerId="ADAL" clId="{0E7FB45F-29C6-4B8E-8AB8-9563759FEF91}" dt="2024-05-09T09:32:33.068" v="125" actId="2711"/>
          <ac:spMkLst>
            <pc:docMk/>
            <pc:sldMk cId="1106505238" sldId="256"/>
            <ac:spMk id="3" creationId="{A3E0A1FD-93B1-E7B0-0558-86265298E6FD}"/>
          </ac:spMkLst>
        </pc:spChg>
        <pc:spChg chg="add del">
          <ac:chgData name="Ankit Trivedi" userId="a9feaa31-27ef-488c-b6ab-518b201a0535" providerId="ADAL" clId="{0E7FB45F-29C6-4B8E-8AB8-9563759FEF91}" dt="2024-05-09T09:28:46.434" v="46" actId="22"/>
          <ac:spMkLst>
            <pc:docMk/>
            <pc:sldMk cId="1106505238" sldId="256"/>
            <ac:spMk id="5" creationId="{21EB0FF9-5685-F545-526B-185B0D8836E8}"/>
          </ac:spMkLst>
        </pc:spChg>
        <pc:spChg chg="add mod">
          <ac:chgData name="Ankit Trivedi" userId="a9feaa31-27ef-488c-b6ab-518b201a0535" providerId="ADAL" clId="{0E7FB45F-29C6-4B8E-8AB8-9563759FEF91}" dt="2024-05-09T09:53:57.142" v="129" actId="208"/>
          <ac:spMkLst>
            <pc:docMk/>
            <pc:sldMk cId="1106505238" sldId="256"/>
            <ac:spMk id="6" creationId="{E09370EF-C73F-AE5A-CC14-626DCB77E634}"/>
          </ac:spMkLst>
        </pc:spChg>
        <pc:spChg chg="add del">
          <ac:chgData name="Ankit Trivedi" userId="a9feaa31-27ef-488c-b6ab-518b201a0535" providerId="ADAL" clId="{0E7FB45F-29C6-4B8E-8AB8-9563759FEF91}" dt="2024-05-09T09:31:25.631" v="100" actId="26606"/>
          <ac:spMkLst>
            <pc:docMk/>
            <pc:sldMk cId="1106505238" sldId="256"/>
            <ac:spMk id="30" creationId="{A3363022-C969-41E9-8EB2-E4C94908C1FA}"/>
          </ac:spMkLst>
        </pc:spChg>
        <pc:spChg chg="add del">
          <ac:chgData name="Ankit Trivedi" userId="a9feaa31-27ef-488c-b6ab-518b201a0535" providerId="ADAL" clId="{0E7FB45F-29C6-4B8E-8AB8-9563759FEF91}" dt="2024-05-09T09:31:25.631" v="100" actId="26606"/>
          <ac:spMkLst>
            <pc:docMk/>
            <pc:sldMk cId="1106505238" sldId="256"/>
            <ac:spMk id="31" creationId="{8D1AD6B3-BE88-4CEB-BA17-790657CC4729}"/>
          </ac:spMkLst>
        </pc:spChg>
        <pc:spChg chg="add del">
          <ac:chgData name="Ankit Trivedi" userId="a9feaa31-27ef-488c-b6ab-518b201a0535" providerId="ADAL" clId="{0E7FB45F-29C6-4B8E-8AB8-9563759FEF91}" dt="2024-05-09T09:27:00.670" v="40" actId="26606"/>
          <ac:spMkLst>
            <pc:docMk/>
            <pc:sldMk cId="1106505238" sldId="256"/>
            <ac:spMk id="37" creationId="{DF05ACD0-FF4A-4F8F-B5C5-6A4EBD0D1B38}"/>
          </ac:spMkLst>
        </pc:spChg>
        <pc:spChg chg="add del">
          <ac:chgData name="Ankit Trivedi" userId="a9feaa31-27ef-488c-b6ab-518b201a0535" providerId="ADAL" clId="{0E7FB45F-29C6-4B8E-8AB8-9563759FEF91}" dt="2024-05-09T09:27:00.670" v="40" actId="26606"/>
          <ac:spMkLst>
            <pc:docMk/>
            <pc:sldMk cId="1106505238" sldId="256"/>
            <ac:spMk id="39" creationId="{4C9AFA28-B5ED-4346-9AF7-68A157F16C7E}"/>
          </ac:spMkLst>
        </pc:spChg>
        <pc:spChg chg="add del">
          <ac:chgData name="Ankit Trivedi" userId="a9feaa31-27ef-488c-b6ab-518b201a0535" providerId="ADAL" clId="{0E7FB45F-29C6-4B8E-8AB8-9563759FEF91}" dt="2024-05-09T09:27:04.608" v="42" actId="26606"/>
          <ac:spMkLst>
            <pc:docMk/>
            <pc:sldMk cId="1106505238" sldId="256"/>
            <ac:spMk id="46" creationId="{23D09407-53BC-485E-B4CE-BC5E4FC4B25B}"/>
          </ac:spMkLst>
        </pc:spChg>
        <pc:spChg chg="add del">
          <ac:chgData name="Ankit Trivedi" userId="a9feaa31-27ef-488c-b6ab-518b201a0535" providerId="ADAL" clId="{0E7FB45F-29C6-4B8E-8AB8-9563759FEF91}" dt="2024-05-09T09:27:04.608" v="42" actId="26606"/>
          <ac:spMkLst>
            <pc:docMk/>
            <pc:sldMk cId="1106505238" sldId="256"/>
            <ac:spMk id="52" creationId="{921DB988-49FC-4608-B0A2-E2F3A4019041}"/>
          </ac:spMkLst>
        </pc:spChg>
        <pc:spChg chg="add del">
          <ac:chgData name="Ankit Trivedi" userId="a9feaa31-27ef-488c-b6ab-518b201a0535" providerId="ADAL" clId="{0E7FB45F-29C6-4B8E-8AB8-9563759FEF91}" dt="2024-05-09T09:27:19.367" v="44" actId="26606"/>
          <ac:spMkLst>
            <pc:docMk/>
            <pc:sldMk cId="1106505238" sldId="256"/>
            <ac:spMk id="54" creationId="{19D32F93-50AC-4C46-A5DB-291C60DDB7BD}"/>
          </ac:spMkLst>
        </pc:spChg>
        <pc:spChg chg="add del">
          <ac:chgData name="Ankit Trivedi" userId="a9feaa31-27ef-488c-b6ab-518b201a0535" providerId="ADAL" clId="{0E7FB45F-29C6-4B8E-8AB8-9563759FEF91}" dt="2024-05-09T09:27:19.367" v="44" actId="26606"/>
          <ac:spMkLst>
            <pc:docMk/>
            <pc:sldMk cId="1106505238" sldId="256"/>
            <ac:spMk id="55" creationId="{827DC2C4-B485-428A-BF4A-472D2967F47F}"/>
          </ac:spMkLst>
        </pc:spChg>
        <pc:spChg chg="add del">
          <ac:chgData name="Ankit Trivedi" userId="a9feaa31-27ef-488c-b6ab-518b201a0535" providerId="ADAL" clId="{0E7FB45F-29C6-4B8E-8AB8-9563759FEF91}" dt="2024-05-09T09:27:19.367" v="44" actId="26606"/>
          <ac:spMkLst>
            <pc:docMk/>
            <pc:sldMk cId="1106505238" sldId="256"/>
            <ac:spMk id="56" creationId="{EE04B5EB-F158-4507-90DD-BD23620C7CC9}"/>
          </ac:spMkLst>
        </pc:spChg>
        <pc:spChg chg="add del">
          <ac:chgData name="Ankit Trivedi" userId="a9feaa31-27ef-488c-b6ab-518b201a0535" providerId="ADAL" clId="{0E7FB45F-29C6-4B8E-8AB8-9563759FEF91}" dt="2024-05-09T09:31:15.482" v="97" actId="26606"/>
          <ac:spMkLst>
            <pc:docMk/>
            <pc:sldMk cId="1106505238" sldId="256"/>
            <ac:spMk id="3081" creationId="{7ADD6C35-4B10-4BFC-BAD6-56B49A790F4B}"/>
          </ac:spMkLst>
        </pc:spChg>
        <pc:spChg chg="add del">
          <ac:chgData name="Ankit Trivedi" userId="a9feaa31-27ef-488c-b6ab-518b201a0535" providerId="ADAL" clId="{0E7FB45F-29C6-4B8E-8AB8-9563759FEF91}" dt="2024-05-09T09:32:05.023" v="116" actId="26606"/>
          <ac:spMkLst>
            <pc:docMk/>
            <pc:sldMk cId="1106505238" sldId="256"/>
            <ac:spMk id="3085" creationId="{60926200-45C2-41E9-839F-31CD5FE4CD59}"/>
          </ac:spMkLst>
        </pc:spChg>
        <pc:spChg chg="add del">
          <ac:chgData name="Ankit Trivedi" userId="a9feaa31-27ef-488c-b6ab-518b201a0535" providerId="ADAL" clId="{0E7FB45F-29C6-4B8E-8AB8-9563759FEF91}" dt="2024-05-09T09:32:05.023" v="116" actId="26606"/>
          <ac:spMkLst>
            <pc:docMk/>
            <pc:sldMk cId="1106505238" sldId="256"/>
            <ac:spMk id="3087" creationId="{AF2F604E-43BE-4DC3-B983-E071523364F8}"/>
          </ac:spMkLst>
        </pc:spChg>
        <pc:spChg chg="add del">
          <ac:chgData name="Ankit Trivedi" userId="a9feaa31-27ef-488c-b6ab-518b201a0535" providerId="ADAL" clId="{0E7FB45F-29C6-4B8E-8AB8-9563759FEF91}" dt="2024-05-09T09:31:25.614" v="99" actId="26606"/>
          <ac:spMkLst>
            <pc:docMk/>
            <pc:sldMk cId="1106505238" sldId="256"/>
            <ac:spMk id="3096" creationId="{19D32F93-50AC-4C46-A5DB-291C60DDB7BD}"/>
          </ac:spMkLst>
        </pc:spChg>
        <pc:spChg chg="add del">
          <ac:chgData name="Ankit Trivedi" userId="a9feaa31-27ef-488c-b6ab-518b201a0535" providerId="ADAL" clId="{0E7FB45F-29C6-4B8E-8AB8-9563759FEF91}" dt="2024-05-09T09:31:25.614" v="99" actId="26606"/>
          <ac:spMkLst>
            <pc:docMk/>
            <pc:sldMk cId="1106505238" sldId="256"/>
            <ac:spMk id="3097" creationId="{B9A1D9BC-1455-4308-9ABD-A3F8EDB67AAF}"/>
          </ac:spMkLst>
        </pc:spChg>
        <pc:spChg chg="add del">
          <ac:chgData name="Ankit Trivedi" userId="a9feaa31-27ef-488c-b6ab-518b201a0535" providerId="ADAL" clId="{0E7FB45F-29C6-4B8E-8AB8-9563759FEF91}" dt="2024-05-09T09:31:25.614" v="99" actId="26606"/>
          <ac:spMkLst>
            <pc:docMk/>
            <pc:sldMk cId="1106505238" sldId="256"/>
            <ac:spMk id="3098" creationId="{827DC2C4-B485-428A-BF4A-472D2967F47F}"/>
          </ac:spMkLst>
        </pc:spChg>
        <pc:spChg chg="add del">
          <ac:chgData name="Ankit Trivedi" userId="a9feaa31-27ef-488c-b6ab-518b201a0535" providerId="ADAL" clId="{0E7FB45F-29C6-4B8E-8AB8-9563759FEF91}" dt="2024-05-09T09:31:25.614" v="99" actId="26606"/>
          <ac:spMkLst>
            <pc:docMk/>
            <pc:sldMk cId="1106505238" sldId="256"/>
            <ac:spMk id="3099" creationId="{4A62647B-1222-407C-8740-5A497612B1F5}"/>
          </ac:spMkLst>
        </pc:spChg>
        <pc:spChg chg="add del">
          <ac:chgData name="Ankit Trivedi" userId="a9feaa31-27ef-488c-b6ab-518b201a0535" providerId="ADAL" clId="{0E7FB45F-29C6-4B8E-8AB8-9563759FEF91}" dt="2024-05-09T09:32:05.023" v="116" actId="26606"/>
          <ac:spMkLst>
            <pc:docMk/>
            <pc:sldMk cId="1106505238" sldId="256"/>
            <ac:spMk id="3101" creationId="{FB33DC6A-1F1C-4A06-834E-CFF88F1C0BB9}"/>
          </ac:spMkLst>
        </pc:spChg>
        <pc:spChg chg="add del">
          <ac:chgData name="Ankit Trivedi" userId="a9feaa31-27ef-488c-b6ab-518b201a0535" providerId="ADAL" clId="{0E7FB45F-29C6-4B8E-8AB8-9563759FEF91}" dt="2024-05-09T09:32:05.023" v="116" actId="26606"/>
          <ac:spMkLst>
            <pc:docMk/>
            <pc:sldMk cId="1106505238" sldId="256"/>
            <ac:spMk id="3102" creationId="{0FE1D5CF-87B8-4A8A-AD3C-01D06A60769B}"/>
          </ac:spMkLst>
        </pc:spChg>
        <pc:spChg chg="add del">
          <ac:chgData name="Ankit Trivedi" userId="a9feaa31-27ef-488c-b6ab-518b201a0535" providerId="ADAL" clId="{0E7FB45F-29C6-4B8E-8AB8-9563759FEF91}" dt="2024-05-09T09:32:05.023" v="116" actId="26606"/>
          <ac:spMkLst>
            <pc:docMk/>
            <pc:sldMk cId="1106505238" sldId="256"/>
            <ac:spMk id="3103" creationId="{08C9B587-E65E-4B52-B37C-ABEBB6E87928}"/>
          </ac:spMkLst>
        </pc:spChg>
        <pc:spChg chg="add del">
          <ac:chgData name="Ankit Trivedi" userId="a9feaa31-27ef-488c-b6ab-518b201a0535" providerId="ADAL" clId="{0E7FB45F-29C6-4B8E-8AB8-9563759FEF91}" dt="2024-05-09T09:31:58.511" v="111" actId="26606"/>
          <ac:spMkLst>
            <pc:docMk/>
            <pc:sldMk cId="1106505238" sldId="256"/>
            <ac:spMk id="3108" creationId="{E91DC736-0EF8-4F87-9146-EBF1D2EE4D3D}"/>
          </ac:spMkLst>
        </pc:spChg>
        <pc:spChg chg="add del">
          <ac:chgData name="Ankit Trivedi" userId="a9feaa31-27ef-488c-b6ab-518b201a0535" providerId="ADAL" clId="{0E7FB45F-29C6-4B8E-8AB8-9563759FEF91}" dt="2024-05-09T09:31:58.511" v="111" actId="26606"/>
          <ac:spMkLst>
            <pc:docMk/>
            <pc:sldMk cId="1106505238" sldId="256"/>
            <ac:spMk id="3110" creationId="{097CD68E-23E3-4007-8847-CD0944C4F7BE}"/>
          </ac:spMkLst>
        </pc:spChg>
        <pc:spChg chg="add del">
          <ac:chgData name="Ankit Trivedi" userId="a9feaa31-27ef-488c-b6ab-518b201a0535" providerId="ADAL" clId="{0E7FB45F-29C6-4B8E-8AB8-9563759FEF91}" dt="2024-05-09T09:31:58.511" v="111" actId="26606"/>
          <ac:spMkLst>
            <pc:docMk/>
            <pc:sldMk cId="1106505238" sldId="256"/>
            <ac:spMk id="3112" creationId="{AF2F604E-43BE-4DC3-B983-E071523364F8}"/>
          </ac:spMkLst>
        </pc:spChg>
        <pc:spChg chg="add del">
          <ac:chgData name="Ankit Trivedi" userId="a9feaa31-27ef-488c-b6ab-518b201a0535" providerId="ADAL" clId="{0E7FB45F-29C6-4B8E-8AB8-9563759FEF91}" dt="2024-05-09T09:31:58.511" v="111" actId="26606"/>
          <ac:spMkLst>
            <pc:docMk/>
            <pc:sldMk cId="1106505238" sldId="256"/>
            <ac:spMk id="3114" creationId="{08C9B587-E65E-4B52-B37C-ABEBB6E87928}"/>
          </ac:spMkLst>
        </pc:spChg>
        <pc:spChg chg="add del">
          <ac:chgData name="Ankit Trivedi" userId="a9feaa31-27ef-488c-b6ab-518b201a0535" providerId="ADAL" clId="{0E7FB45F-29C6-4B8E-8AB8-9563759FEF91}" dt="2024-05-09T09:32:01.209" v="113" actId="26606"/>
          <ac:spMkLst>
            <pc:docMk/>
            <pc:sldMk cId="1106505238" sldId="256"/>
            <ac:spMk id="3116" creationId="{06DA9DF9-31F7-4056-B42E-878CC92417B8}"/>
          </ac:spMkLst>
        </pc:spChg>
        <pc:spChg chg="add del">
          <ac:chgData name="Ankit Trivedi" userId="a9feaa31-27ef-488c-b6ab-518b201a0535" providerId="ADAL" clId="{0E7FB45F-29C6-4B8E-8AB8-9563759FEF91}" dt="2024-05-09T09:32:05.023" v="115" actId="26606"/>
          <ac:spMkLst>
            <pc:docMk/>
            <pc:sldMk cId="1106505238" sldId="256"/>
            <ac:spMk id="3118" creationId="{3C54F4CE-85F0-46ED-80DA-9518C9251AD1}"/>
          </ac:spMkLst>
        </pc:spChg>
        <pc:spChg chg="add del">
          <ac:chgData name="Ankit Trivedi" userId="a9feaa31-27ef-488c-b6ab-518b201a0535" providerId="ADAL" clId="{0E7FB45F-29C6-4B8E-8AB8-9563759FEF91}" dt="2024-05-09T09:32:05.023" v="115" actId="26606"/>
          <ac:spMkLst>
            <pc:docMk/>
            <pc:sldMk cId="1106505238" sldId="256"/>
            <ac:spMk id="3119" creationId="{DADD1FCA-8ACB-4958-81DD-4CDD6D3E1921}"/>
          </ac:spMkLst>
        </pc:spChg>
        <pc:spChg chg="add">
          <ac:chgData name="Ankit Trivedi" userId="a9feaa31-27ef-488c-b6ab-518b201a0535" providerId="ADAL" clId="{0E7FB45F-29C6-4B8E-8AB8-9563759FEF91}" dt="2024-05-09T09:32:05.023" v="116" actId="26606"/>
          <ac:spMkLst>
            <pc:docMk/>
            <pc:sldMk cId="1106505238" sldId="256"/>
            <ac:spMk id="3121" creationId="{E91DC736-0EF8-4F87-9146-EBF1D2EE4D3D}"/>
          </ac:spMkLst>
        </pc:spChg>
        <pc:spChg chg="add">
          <ac:chgData name="Ankit Trivedi" userId="a9feaa31-27ef-488c-b6ab-518b201a0535" providerId="ADAL" clId="{0E7FB45F-29C6-4B8E-8AB8-9563759FEF91}" dt="2024-05-09T09:32:05.023" v="116" actId="26606"/>
          <ac:spMkLst>
            <pc:docMk/>
            <pc:sldMk cId="1106505238" sldId="256"/>
            <ac:spMk id="3122" creationId="{097CD68E-23E3-4007-8847-CD0944C4F7BE}"/>
          </ac:spMkLst>
        </pc:spChg>
        <pc:spChg chg="add">
          <ac:chgData name="Ankit Trivedi" userId="a9feaa31-27ef-488c-b6ab-518b201a0535" providerId="ADAL" clId="{0E7FB45F-29C6-4B8E-8AB8-9563759FEF91}" dt="2024-05-09T09:32:05.023" v="116" actId="26606"/>
          <ac:spMkLst>
            <pc:docMk/>
            <pc:sldMk cId="1106505238" sldId="256"/>
            <ac:spMk id="3123" creationId="{AF2F604E-43BE-4DC3-B983-E071523364F8}"/>
          </ac:spMkLst>
        </pc:spChg>
        <pc:spChg chg="add">
          <ac:chgData name="Ankit Trivedi" userId="a9feaa31-27ef-488c-b6ab-518b201a0535" providerId="ADAL" clId="{0E7FB45F-29C6-4B8E-8AB8-9563759FEF91}" dt="2024-05-09T09:32:05.023" v="116" actId="26606"/>
          <ac:spMkLst>
            <pc:docMk/>
            <pc:sldMk cId="1106505238" sldId="256"/>
            <ac:spMk id="3124" creationId="{08C9B587-E65E-4B52-B37C-ABEBB6E87928}"/>
          </ac:spMkLst>
        </pc:spChg>
        <pc:grpChg chg="add del">
          <ac:chgData name="Ankit Trivedi" userId="a9feaa31-27ef-488c-b6ab-518b201a0535" providerId="ADAL" clId="{0E7FB45F-29C6-4B8E-8AB8-9563759FEF91}" dt="2024-05-09T09:31:25.631" v="100" actId="26606"/>
          <ac:grpSpMkLst>
            <pc:docMk/>
            <pc:sldMk cId="1106505238" sldId="256"/>
            <ac:grpSpMk id="32" creationId="{89D1390B-7E13-4B4F-9CB2-391063412E54}"/>
          </ac:grpSpMkLst>
        </pc:grpChg>
        <pc:grpChg chg="add del">
          <ac:chgData name="Ankit Trivedi" userId="a9feaa31-27ef-488c-b6ab-518b201a0535" providerId="ADAL" clId="{0E7FB45F-29C6-4B8E-8AB8-9563759FEF91}" dt="2024-05-09T09:27:04.608" v="42" actId="26606"/>
          <ac:grpSpMkLst>
            <pc:docMk/>
            <pc:sldMk cId="1106505238" sldId="256"/>
            <ac:grpSpMk id="41" creationId="{E9B930FD-8671-4C4C-ADCF-73AC1D0CD417}"/>
          </ac:grpSpMkLst>
        </pc:grpChg>
        <pc:grpChg chg="add del">
          <ac:chgData name="Ankit Trivedi" userId="a9feaa31-27ef-488c-b6ab-518b201a0535" providerId="ADAL" clId="{0E7FB45F-29C6-4B8E-8AB8-9563759FEF91}" dt="2024-05-09T09:27:04.608" v="42" actId="26606"/>
          <ac:grpSpMkLst>
            <pc:docMk/>
            <pc:sldMk cId="1106505238" sldId="256"/>
            <ac:grpSpMk id="47" creationId="{383C2651-AE0C-4AE4-8725-E2F9414FE219}"/>
          </ac:grpSpMkLst>
        </pc:grpChg>
        <pc:grpChg chg="add del">
          <ac:chgData name="Ankit Trivedi" userId="a9feaa31-27ef-488c-b6ab-518b201a0535" providerId="ADAL" clId="{0E7FB45F-29C6-4B8E-8AB8-9563759FEF91}" dt="2024-05-09T09:31:15.482" v="97" actId="26606"/>
          <ac:grpSpMkLst>
            <pc:docMk/>
            <pc:sldMk cId="1106505238" sldId="256"/>
            <ac:grpSpMk id="3083" creationId="{32AFDD1C-2418-460A-B0D3-EEF55EC823F5}"/>
          </ac:grpSpMkLst>
        </pc:grpChg>
        <pc:grpChg chg="add del">
          <ac:chgData name="Ankit Trivedi" userId="a9feaa31-27ef-488c-b6ab-518b201a0535" providerId="ADAL" clId="{0E7FB45F-29C6-4B8E-8AB8-9563759FEF91}" dt="2024-05-09T09:31:15.482" v="97" actId="26606"/>
          <ac:grpSpMkLst>
            <pc:docMk/>
            <pc:sldMk cId="1106505238" sldId="256"/>
            <ac:grpSpMk id="3089" creationId="{61D22245-3D67-419C-A6B5-DD0EB0D83990}"/>
          </ac:grpSpMkLst>
        </pc:grpChg>
        <pc:picChg chg="del mod ord">
          <ac:chgData name="Ankit Trivedi" userId="a9feaa31-27ef-488c-b6ab-518b201a0535" providerId="ADAL" clId="{0E7FB45F-29C6-4B8E-8AB8-9563759FEF91}" dt="2024-05-09T09:31:35.418" v="101" actId="478"/>
          <ac:picMkLst>
            <pc:docMk/>
            <pc:sldMk cId="1106505238" sldId="256"/>
            <ac:picMk id="7" creationId="{9EE32F61-EDDF-62AC-8CE0-CAF5E2095A4F}"/>
          </ac:picMkLst>
        </pc:picChg>
        <pc:picChg chg="add del mod">
          <ac:chgData name="Ankit Trivedi" userId="a9feaa31-27ef-488c-b6ab-518b201a0535" providerId="ADAL" clId="{0E7FB45F-29C6-4B8E-8AB8-9563759FEF91}" dt="2024-05-09T09:29:12.959" v="49" actId="478"/>
          <ac:picMkLst>
            <pc:docMk/>
            <pc:sldMk cId="1106505238" sldId="256"/>
            <ac:picMk id="3074" creationId="{F108505F-8E0E-17E2-C6C5-C1C7407D7A0A}"/>
          </ac:picMkLst>
        </pc:picChg>
        <pc:picChg chg="add mod ord">
          <ac:chgData name="Ankit Trivedi" userId="a9feaa31-27ef-488c-b6ab-518b201a0535" providerId="ADAL" clId="{0E7FB45F-29C6-4B8E-8AB8-9563759FEF91}" dt="2024-05-09T09:32:05.023" v="116" actId="26606"/>
          <ac:picMkLst>
            <pc:docMk/>
            <pc:sldMk cId="1106505238" sldId="256"/>
            <ac:picMk id="3076" creationId="{47FA2FB0-6695-ABF4-5F79-48FB8180699F}"/>
          </ac:picMkLst>
        </pc:picChg>
      </pc:sldChg>
      <pc:sldChg chg="addSp delSp modSp mod">
        <pc:chgData name="Ankit Trivedi" userId="a9feaa31-27ef-488c-b6ab-518b201a0535" providerId="ADAL" clId="{0E7FB45F-29C6-4B8E-8AB8-9563759FEF91}" dt="2024-05-09T08:02:43.228" v="7" actId="20577"/>
        <pc:sldMkLst>
          <pc:docMk/>
          <pc:sldMk cId="1139993333" sldId="257"/>
        </pc:sldMkLst>
        <pc:spChg chg="mod">
          <ac:chgData name="Ankit Trivedi" userId="a9feaa31-27ef-488c-b6ab-518b201a0535" providerId="ADAL" clId="{0E7FB45F-29C6-4B8E-8AB8-9563759FEF91}" dt="2024-05-09T08:01:42.973" v="0" actId="26606"/>
          <ac:spMkLst>
            <pc:docMk/>
            <pc:sldMk cId="1139993333" sldId="257"/>
            <ac:spMk id="2" creationId="{0586D479-801C-DA22-461F-0D38011A1C6C}"/>
          </ac:spMkLst>
        </pc:spChg>
        <pc:spChg chg="del">
          <ac:chgData name="Ankit Trivedi" userId="a9feaa31-27ef-488c-b6ab-518b201a0535" providerId="ADAL" clId="{0E7FB45F-29C6-4B8E-8AB8-9563759FEF91}" dt="2024-05-09T08:01:42.973" v="0" actId="26606"/>
          <ac:spMkLst>
            <pc:docMk/>
            <pc:sldMk cId="1139993333" sldId="257"/>
            <ac:spMk id="56" creationId="{44AD29B6-BF3B-4407-9E75-52DF8E3B29F1}"/>
          </ac:spMkLst>
        </pc:spChg>
        <pc:spChg chg="del">
          <ac:chgData name="Ankit Trivedi" userId="a9feaa31-27ef-488c-b6ab-518b201a0535" providerId="ADAL" clId="{0E7FB45F-29C6-4B8E-8AB8-9563759FEF91}" dt="2024-05-09T08:01:42.973" v="0" actId="26606"/>
          <ac:spMkLst>
            <pc:docMk/>
            <pc:sldMk cId="1139993333" sldId="257"/>
            <ac:spMk id="57" creationId="{55F8BA08-3E38-4B70-B93A-74F08E092206}"/>
          </ac:spMkLst>
        </pc:spChg>
        <pc:spChg chg="del">
          <ac:chgData name="Ankit Trivedi" userId="a9feaa31-27ef-488c-b6ab-518b201a0535" providerId="ADAL" clId="{0E7FB45F-29C6-4B8E-8AB8-9563759FEF91}" dt="2024-05-09T08:01:42.973" v="0" actId="26606"/>
          <ac:spMkLst>
            <pc:docMk/>
            <pc:sldMk cId="1139993333" sldId="257"/>
            <ac:spMk id="58" creationId="{357F1B33-79AB-4A71-8CEC-4546D709B8C8}"/>
          </ac:spMkLst>
        </pc:spChg>
        <pc:spChg chg="add">
          <ac:chgData name="Ankit Trivedi" userId="a9feaa31-27ef-488c-b6ab-518b201a0535" providerId="ADAL" clId="{0E7FB45F-29C6-4B8E-8AB8-9563759FEF91}" dt="2024-05-09T08:01:42.973" v="0" actId="26606"/>
          <ac:spMkLst>
            <pc:docMk/>
            <pc:sldMk cId="1139993333" sldId="257"/>
            <ac:spMk id="60" creationId="{955A2079-FA98-4876-80F0-72364A7D2EA4}"/>
          </ac:spMkLst>
        </pc:spChg>
        <pc:graphicFrameChg chg="mod modGraphic">
          <ac:chgData name="Ankit Trivedi" userId="a9feaa31-27ef-488c-b6ab-518b201a0535" providerId="ADAL" clId="{0E7FB45F-29C6-4B8E-8AB8-9563759FEF91}" dt="2024-05-09T08:02:43.228" v="7" actId="20577"/>
          <ac:graphicFrameMkLst>
            <pc:docMk/>
            <pc:sldMk cId="1139993333" sldId="257"/>
            <ac:graphicFrameMk id="5" creationId="{0C01D6BD-8431-44DC-5D48-42E751D08C7C}"/>
          </ac:graphicFrameMkLst>
        </pc:graphicFrameChg>
      </pc:sldChg>
      <pc:sldChg chg="addSp modSp mod">
        <pc:chgData name="Ankit Trivedi" userId="a9feaa31-27ef-488c-b6ab-518b201a0535" providerId="ADAL" clId="{0E7FB45F-29C6-4B8E-8AB8-9563759FEF91}" dt="2024-05-09T08:47:49.563" v="38" actId="20577"/>
        <pc:sldMkLst>
          <pc:docMk/>
          <pc:sldMk cId="440127653" sldId="264"/>
        </pc:sldMkLst>
        <pc:spChg chg="add mod">
          <ac:chgData name="Ankit Trivedi" userId="a9feaa31-27ef-488c-b6ab-518b201a0535" providerId="ADAL" clId="{0E7FB45F-29C6-4B8E-8AB8-9563759FEF91}" dt="2024-05-09T08:47:49.563" v="38" actId="20577"/>
          <ac:spMkLst>
            <pc:docMk/>
            <pc:sldMk cId="440127653" sldId="264"/>
            <ac:spMk id="5" creationId="{4D431665-9C40-5B08-7F34-1567F59FD849}"/>
          </ac:spMkLst>
        </pc:spChg>
        <pc:graphicFrameChg chg="mod">
          <ac:chgData name="Ankit Trivedi" userId="a9feaa31-27ef-488c-b6ab-518b201a0535" providerId="ADAL" clId="{0E7FB45F-29C6-4B8E-8AB8-9563759FEF91}" dt="2024-05-09T08:47:25.270" v="32" actId="1076"/>
          <ac:graphicFrameMkLst>
            <pc:docMk/>
            <pc:sldMk cId="440127653" sldId="264"/>
            <ac:graphicFrameMk id="4" creationId="{F5EFD72B-9608-7955-B996-39C75154AF22}"/>
          </ac:graphicFrameMkLst>
        </pc:graphicFrameChg>
      </pc:sldChg>
      <pc:sldChg chg="modSp mod">
        <pc:chgData name="Ankit Trivedi" userId="a9feaa31-27ef-488c-b6ab-518b201a0535" providerId="ADAL" clId="{0E7FB45F-29C6-4B8E-8AB8-9563759FEF91}" dt="2024-05-09T08:47:32.678" v="34" actId="27636"/>
        <pc:sldMkLst>
          <pc:docMk/>
          <pc:sldMk cId="758595037" sldId="265"/>
        </pc:sldMkLst>
        <pc:spChg chg="mod">
          <ac:chgData name="Ankit Trivedi" userId="a9feaa31-27ef-488c-b6ab-518b201a0535" providerId="ADAL" clId="{0E7FB45F-29C6-4B8E-8AB8-9563759FEF91}" dt="2024-05-09T08:45:48.256" v="20" actId="1076"/>
          <ac:spMkLst>
            <pc:docMk/>
            <pc:sldMk cId="758595037" sldId="265"/>
            <ac:spMk id="2" creationId="{BC02E8AF-831A-74A5-BF6E-5047E3765D1C}"/>
          </ac:spMkLst>
        </pc:spChg>
        <pc:spChg chg="mod">
          <ac:chgData name="Ankit Trivedi" userId="a9feaa31-27ef-488c-b6ab-518b201a0535" providerId="ADAL" clId="{0E7FB45F-29C6-4B8E-8AB8-9563759FEF91}" dt="2024-05-09T08:47:32.678" v="34" actId="27636"/>
          <ac:spMkLst>
            <pc:docMk/>
            <pc:sldMk cId="758595037" sldId="265"/>
            <ac:spMk id="3" creationId="{420F2174-796F-B011-78FC-0A498C02B3E0}"/>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206337-F6AF-40BC-B295-0B693BC78B7B}"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FD3DB1FA-4C1C-4744-ADE5-B1C4AF3540EA}">
      <dgm:prSet/>
      <dgm:spPr/>
      <dgm:t>
        <a:bodyPr/>
        <a:lstStyle/>
        <a:p>
          <a:r>
            <a:rPr lang="en-US" b="0" i="0"/>
            <a:t>What is ISMS​</a:t>
          </a:r>
          <a:endParaRPr lang="en-US"/>
        </a:p>
      </dgm:t>
    </dgm:pt>
    <dgm:pt modelId="{F464B798-16AE-4CD3-AC94-3D2367096C75}" type="parTrans" cxnId="{1FB5FE1B-E493-44B7-957A-7C30FE0070FD}">
      <dgm:prSet/>
      <dgm:spPr/>
      <dgm:t>
        <a:bodyPr/>
        <a:lstStyle/>
        <a:p>
          <a:endParaRPr lang="en-US"/>
        </a:p>
      </dgm:t>
    </dgm:pt>
    <dgm:pt modelId="{30A9FAF3-ACB5-42FA-BE5C-59F979981674}" type="sibTrans" cxnId="{1FB5FE1B-E493-44B7-957A-7C30FE0070FD}">
      <dgm:prSet/>
      <dgm:spPr/>
      <dgm:t>
        <a:bodyPr/>
        <a:lstStyle/>
        <a:p>
          <a:endParaRPr lang="en-US"/>
        </a:p>
      </dgm:t>
    </dgm:pt>
    <dgm:pt modelId="{72AC609F-B09F-42D0-B390-BEF6070532D9}">
      <dgm:prSet/>
      <dgm:spPr/>
      <dgm:t>
        <a:bodyPr/>
        <a:lstStyle/>
        <a:p>
          <a:r>
            <a:rPr lang="en-US" b="0" i="0"/>
            <a:t>What is CIA​</a:t>
          </a:r>
          <a:endParaRPr lang="en-US"/>
        </a:p>
      </dgm:t>
    </dgm:pt>
    <dgm:pt modelId="{7E36B74B-A7AA-4AA7-9DD2-1960A657EB56}" type="parTrans" cxnId="{35B5B500-E4C8-4156-8F3A-CA71808C2058}">
      <dgm:prSet/>
      <dgm:spPr/>
      <dgm:t>
        <a:bodyPr/>
        <a:lstStyle/>
        <a:p>
          <a:endParaRPr lang="en-US"/>
        </a:p>
      </dgm:t>
    </dgm:pt>
    <dgm:pt modelId="{1AE191BC-FA03-45F8-86C2-BE60E81CE112}" type="sibTrans" cxnId="{35B5B500-E4C8-4156-8F3A-CA71808C2058}">
      <dgm:prSet/>
      <dgm:spPr/>
      <dgm:t>
        <a:bodyPr/>
        <a:lstStyle/>
        <a:p>
          <a:endParaRPr lang="en-US"/>
        </a:p>
      </dgm:t>
    </dgm:pt>
    <dgm:pt modelId="{25C74F93-6658-4272-8563-C5814FCE7821}">
      <dgm:prSet/>
      <dgm:spPr/>
      <dgm:t>
        <a:bodyPr/>
        <a:lstStyle/>
        <a:p>
          <a:r>
            <a:rPr lang="en-US" b="0" i="0"/>
            <a:t>What is IEC​</a:t>
          </a:r>
          <a:endParaRPr lang="en-US"/>
        </a:p>
      </dgm:t>
    </dgm:pt>
    <dgm:pt modelId="{5D0092DE-336A-4741-ACA1-D19685D796CF}" type="parTrans" cxnId="{B7E7AF89-EBF7-44FD-B88F-2FC1EFA72198}">
      <dgm:prSet/>
      <dgm:spPr/>
      <dgm:t>
        <a:bodyPr/>
        <a:lstStyle/>
        <a:p>
          <a:endParaRPr lang="en-US"/>
        </a:p>
      </dgm:t>
    </dgm:pt>
    <dgm:pt modelId="{07CD20DB-749D-4D1A-A0BD-224EF90FA31E}" type="sibTrans" cxnId="{B7E7AF89-EBF7-44FD-B88F-2FC1EFA72198}">
      <dgm:prSet/>
      <dgm:spPr/>
      <dgm:t>
        <a:bodyPr/>
        <a:lstStyle/>
        <a:p>
          <a:endParaRPr lang="en-US"/>
        </a:p>
      </dgm:t>
    </dgm:pt>
    <dgm:pt modelId="{2531E3AA-E48C-4835-ACC1-F42F418C824E}">
      <dgm:prSet/>
      <dgm:spPr/>
      <dgm:t>
        <a:bodyPr/>
        <a:lstStyle/>
        <a:p>
          <a:r>
            <a:rPr lang="en-US" b="0" i="0"/>
            <a:t>What is ISO​</a:t>
          </a:r>
          <a:endParaRPr lang="en-US"/>
        </a:p>
      </dgm:t>
    </dgm:pt>
    <dgm:pt modelId="{68EA106B-9A17-432B-B32D-7B3962540E8E}" type="parTrans" cxnId="{9386E238-E4E0-4AF1-B689-05F1643E44A9}">
      <dgm:prSet/>
      <dgm:spPr/>
      <dgm:t>
        <a:bodyPr/>
        <a:lstStyle/>
        <a:p>
          <a:endParaRPr lang="en-US"/>
        </a:p>
      </dgm:t>
    </dgm:pt>
    <dgm:pt modelId="{A878BE5E-7A6A-4D6F-B582-08DA71C54002}" type="sibTrans" cxnId="{9386E238-E4E0-4AF1-B689-05F1643E44A9}">
      <dgm:prSet/>
      <dgm:spPr/>
      <dgm:t>
        <a:bodyPr/>
        <a:lstStyle/>
        <a:p>
          <a:endParaRPr lang="en-US"/>
        </a:p>
      </dgm:t>
    </dgm:pt>
    <dgm:pt modelId="{9390720D-C9E4-4CE9-A7F7-76D9BADE34C9}">
      <dgm:prSet/>
      <dgm:spPr/>
      <dgm:t>
        <a:bodyPr/>
        <a:lstStyle/>
        <a:p>
          <a:r>
            <a:rPr lang="en-US" b="0" i="0"/>
            <a:t>ISO Standards​</a:t>
          </a:r>
          <a:endParaRPr lang="en-US"/>
        </a:p>
      </dgm:t>
    </dgm:pt>
    <dgm:pt modelId="{0BFC4BE4-2FFA-4ADE-B687-9ED3BD1D7BD3}" type="parTrans" cxnId="{C4E758DE-2081-47C1-A4B0-A81C2291F897}">
      <dgm:prSet/>
      <dgm:spPr/>
      <dgm:t>
        <a:bodyPr/>
        <a:lstStyle/>
        <a:p>
          <a:endParaRPr lang="en-US"/>
        </a:p>
      </dgm:t>
    </dgm:pt>
    <dgm:pt modelId="{6E4B97D5-B1D7-4FEE-BB3A-EF0AC14CD58E}" type="sibTrans" cxnId="{C4E758DE-2081-47C1-A4B0-A81C2291F897}">
      <dgm:prSet/>
      <dgm:spPr/>
      <dgm:t>
        <a:bodyPr/>
        <a:lstStyle/>
        <a:p>
          <a:endParaRPr lang="en-US"/>
        </a:p>
      </dgm:t>
    </dgm:pt>
    <dgm:pt modelId="{93FD135A-A2BF-4FED-A175-A855EAFCA877}">
      <dgm:prSet/>
      <dgm:spPr/>
      <dgm:t>
        <a:bodyPr/>
        <a:lstStyle/>
        <a:p>
          <a:r>
            <a:rPr lang="en-US" b="0" i="0" dirty="0"/>
            <a:t>ISO/IEC 27001</a:t>
          </a:r>
          <a:endParaRPr lang="en-US" dirty="0"/>
        </a:p>
      </dgm:t>
    </dgm:pt>
    <dgm:pt modelId="{C71BC15D-278B-4867-A2AC-14429137EC03}" type="parTrans" cxnId="{F0E2761C-BABB-429E-9D84-168F49A28A73}">
      <dgm:prSet/>
      <dgm:spPr/>
      <dgm:t>
        <a:bodyPr/>
        <a:lstStyle/>
        <a:p>
          <a:endParaRPr lang="en-US"/>
        </a:p>
      </dgm:t>
    </dgm:pt>
    <dgm:pt modelId="{5F6C9ADC-E0F5-4CA0-A8D4-4059E56D0E6F}" type="sibTrans" cxnId="{F0E2761C-BABB-429E-9D84-168F49A28A73}">
      <dgm:prSet/>
      <dgm:spPr/>
      <dgm:t>
        <a:bodyPr/>
        <a:lstStyle/>
        <a:p>
          <a:endParaRPr lang="en-US"/>
        </a:p>
      </dgm:t>
    </dgm:pt>
    <dgm:pt modelId="{FE50EC7E-FEE1-4880-9C6F-DB9F45A4419A}">
      <dgm:prSet/>
      <dgm:spPr/>
      <dgm:t>
        <a:bodyPr/>
        <a:lstStyle/>
        <a:p>
          <a:r>
            <a:rPr lang="en-US" b="0" i="0" dirty="0"/>
            <a:t>Comparison</a:t>
          </a:r>
          <a:endParaRPr lang="en-US" dirty="0"/>
        </a:p>
      </dgm:t>
    </dgm:pt>
    <dgm:pt modelId="{09E5D12E-CB6A-411F-B4AD-6BC335CB31AA}" type="parTrans" cxnId="{7F151340-FEAD-4520-8A52-2266559583D3}">
      <dgm:prSet/>
      <dgm:spPr/>
      <dgm:t>
        <a:bodyPr/>
        <a:lstStyle/>
        <a:p>
          <a:endParaRPr lang="en-US"/>
        </a:p>
      </dgm:t>
    </dgm:pt>
    <dgm:pt modelId="{2E5F83E7-FE3B-42EB-AA69-A80DF8E639B7}" type="sibTrans" cxnId="{7F151340-FEAD-4520-8A52-2266559583D3}">
      <dgm:prSet/>
      <dgm:spPr/>
      <dgm:t>
        <a:bodyPr/>
        <a:lstStyle/>
        <a:p>
          <a:endParaRPr lang="en-US"/>
        </a:p>
      </dgm:t>
    </dgm:pt>
    <dgm:pt modelId="{83A76448-1807-4FDA-BEDA-28BF205F1DDD}">
      <dgm:prSet/>
      <dgm:spPr/>
      <dgm:t>
        <a:bodyPr/>
        <a:lstStyle/>
        <a:p>
          <a:r>
            <a:rPr lang="en-US" u="none">
              <a:latin typeface="Times New Roman" panose="02020603050405020304" pitchFamily="18" charset="0"/>
              <a:cs typeface="Times New Roman" panose="02020603050405020304" pitchFamily="18" charset="0"/>
            </a:rPr>
            <a:t>ISO/IEC 27017</a:t>
          </a:r>
          <a:endParaRPr lang="en-US" u="none"/>
        </a:p>
      </dgm:t>
    </dgm:pt>
    <dgm:pt modelId="{8FA9D048-14AA-477E-980B-A383EF5F06FF}" type="parTrans" cxnId="{959E1382-87C8-486D-A9A2-9737D0752287}">
      <dgm:prSet/>
      <dgm:spPr/>
      <dgm:t>
        <a:bodyPr/>
        <a:lstStyle/>
        <a:p>
          <a:endParaRPr lang="en-US"/>
        </a:p>
      </dgm:t>
    </dgm:pt>
    <dgm:pt modelId="{399690F9-AF6C-4C11-9A15-E42CC3D293BC}" type="sibTrans" cxnId="{959E1382-87C8-486D-A9A2-9737D0752287}">
      <dgm:prSet/>
      <dgm:spPr/>
      <dgm:t>
        <a:bodyPr/>
        <a:lstStyle/>
        <a:p>
          <a:endParaRPr lang="en-US"/>
        </a:p>
      </dgm:t>
    </dgm:pt>
    <dgm:pt modelId="{967B6F1E-318F-425E-BB4D-5FFB0580FF7D}">
      <dgm:prSet/>
      <dgm:spPr/>
      <dgm:t>
        <a:bodyPr/>
        <a:lstStyle/>
        <a:p>
          <a:r>
            <a:rPr lang="en-US" u="none">
              <a:latin typeface="Times New Roman" panose="02020603050405020304" pitchFamily="18" charset="0"/>
              <a:cs typeface="Times New Roman" panose="02020603050405020304" pitchFamily="18" charset="0"/>
            </a:rPr>
            <a:t>ISO/IEC 27018</a:t>
          </a:r>
          <a:endParaRPr lang="en-US" u="none"/>
        </a:p>
      </dgm:t>
    </dgm:pt>
    <dgm:pt modelId="{E06111BB-66D2-4F49-AB68-73FC5B995B7B}" type="parTrans" cxnId="{A1778BDE-AB86-4397-968B-FEF01C137031}">
      <dgm:prSet/>
      <dgm:spPr/>
      <dgm:t>
        <a:bodyPr/>
        <a:lstStyle/>
        <a:p>
          <a:endParaRPr lang="en-US"/>
        </a:p>
      </dgm:t>
    </dgm:pt>
    <dgm:pt modelId="{91735350-5512-427C-BACA-1227BD532328}" type="sibTrans" cxnId="{A1778BDE-AB86-4397-968B-FEF01C137031}">
      <dgm:prSet/>
      <dgm:spPr/>
      <dgm:t>
        <a:bodyPr/>
        <a:lstStyle/>
        <a:p>
          <a:endParaRPr lang="en-US"/>
        </a:p>
      </dgm:t>
    </dgm:pt>
    <dgm:pt modelId="{2A0EB376-E523-4027-AAB5-F9AA6FE47979}">
      <dgm:prSet/>
      <dgm:spPr/>
      <dgm:t>
        <a:bodyPr/>
        <a:lstStyle/>
        <a:p>
          <a:r>
            <a:rPr lang="en-US" u="none">
              <a:latin typeface="Times New Roman" panose="02020603050405020304" pitchFamily="18" charset="0"/>
              <a:cs typeface="Times New Roman" panose="02020603050405020304" pitchFamily="18" charset="0"/>
            </a:rPr>
            <a:t>Resources</a:t>
          </a:r>
          <a:endParaRPr lang="en-US" u="none"/>
        </a:p>
      </dgm:t>
    </dgm:pt>
    <dgm:pt modelId="{CB7BE830-B14A-4E01-8813-BE128DB1761A}" type="parTrans" cxnId="{1D04CA1B-263E-48ED-86FE-CEAF7C2B9C9B}">
      <dgm:prSet/>
      <dgm:spPr/>
      <dgm:t>
        <a:bodyPr/>
        <a:lstStyle/>
        <a:p>
          <a:endParaRPr lang="en-US"/>
        </a:p>
      </dgm:t>
    </dgm:pt>
    <dgm:pt modelId="{6E0A65C9-38D3-47AB-8A48-F86E38932DC9}" type="sibTrans" cxnId="{1D04CA1B-263E-48ED-86FE-CEAF7C2B9C9B}">
      <dgm:prSet/>
      <dgm:spPr/>
      <dgm:t>
        <a:bodyPr/>
        <a:lstStyle/>
        <a:p>
          <a:endParaRPr lang="en-US"/>
        </a:p>
      </dgm:t>
    </dgm:pt>
    <dgm:pt modelId="{5165FA9D-0739-4DF4-8C95-3030E4E58D2E}" type="pres">
      <dgm:prSet presAssocID="{95206337-F6AF-40BC-B295-0B693BC78B7B}" presName="Name0" presStyleCnt="0">
        <dgm:presLayoutVars>
          <dgm:dir/>
          <dgm:resizeHandles val="exact"/>
        </dgm:presLayoutVars>
      </dgm:prSet>
      <dgm:spPr/>
    </dgm:pt>
    <dgm:pt modelId="{627126CA-7F11-4F29-9642-832AA84E7917}" type="pres">
      <dgm:prSet presAssocID="{FD3DB1FA-4C1C-4744-ADE5-B1C4AF3540EA}" presName="node" presStyleLbl="node1" presStyleIdx="0" presStyleCnt="10">
        <dgm:presLayoutVars>
          <dgm:bulletEnabled val="1"/>
        </dgm:presLayoutVars>
      </dgm:prSet>
      <dgm:spPr/>
    </dgm:pt>
    <dgm:pt modelId="{B13CBA7A-091C-4B50-BC6F-7798B13C2334}" type="pres">
      <dgm:prSet presAssocID="{30A9FAF3-ACB5-42FA-BE5C-59F979981674}" presName="sibTrans" presStyleLbl="sibTrans1D1" presStyleIdx="0" presStyleCnt="9"/>
      <dgm:spPr/>
    </dgm:pt>
    <dgm:pt modelId="{89A96F5D-47CF-4053-9272-3C6061A78860}" type="pres">
      <dgm:prSet presAssocID="{30A9FAF3-ACB5-42FA-BE5C-59F979981674}" presName="connectorText" presStyleLbl="sibTrans1D1" presStyleIdx="0" presStyleCnt="9"/>
      <dgm:spPr/>
    </dgm:pt>
    <dgm:pt modelId="{5DEBC32C-84D4-4CF4-A72F-CE2FFBFC9852}" type="pres">
      <dgm:prSet presAssocID="{72AC609F-B09F-42D0-B390-BEF6070532D9}" presName="node" presStyleLbl="node1" presStyleIdx="1" presStyleCnt="10">
        <dgm:presLayoutVars>
          <dgm:bulletEnabled val="1"/>
        </dgm:presLayoutVars>
      </dgm:prSet>
      <dgm:spPr/>
    </dgm:pt>
    <dgm:pt modelId="{FDB0E71D-4E6D-4089-96AC-F49E71516653}" type="pres">
      <dgm:prSet presAssocID="{1AE191BC-FA03-45F8-86C2-BE60E81CE112}" presName="sibTrans" presStyleLbl="sibTrans1D1" presStyleIdx="1" presStyleCnt="9"/>
      <dgm:spPr/>
    </dgm:pt>
    <dgm:pt modelId="{1B1E93CA-AA84-4E49-BA91-8BA880DD6C10}" type="pres">
      <dgm:prSet presAssocID="{1AE191BC-FA03-45F8-86C2-BE60E81CE112}" presName="connectorText" presStyleLbl="sibTrans1D1" presStyleIdx="1" presStyleCnt="9"/>
      <dgm:spPr/>
    </dgm:pt>
    <dgm:pt modelId="{46BDC67C-E1A7-41ED-AE57-12E4AF57D9E2}" type="pres">
      <dgm:prSet presAssocID="{25C74F93-6658-4272-8563-C5814FCE7821}" presName="node" presStyleLbl="node1" presStyleIdx="2" presStyleCnt="10">
        <dgm:presLayoutVars>
          <dgm:bulletEnabled val="1"/>
        </dgm:presLayoutVars>
      </dgm:prSet>
      <dgm:spPr/>
    </dgm:pt>
    <dgm:pt modelId="{12751BDC-0F36-4D83-9C14-21C6F4B7E3E5}" type="pres">
      <dgm:prSet presAssocID="{07CD20DB-749D-4D1A-A0BD-224EF90FA31E}" presName="sibTrans" presStyleLbl="sibTrans1D1" presStyleIdx="2" presStyleCnt="9"/>
      <dgm:spPr/>
    </dgm:pt>
    <dgm:pt modelId="{28E0239A-DFB5-4B15-BF30-B83660EEE623}" type="pres">
      <dgm:prSet presAssocID="{07CD20DB-749D-4D1A-A0BD-224EF90FA31E}" presName="connectorText" presStyleLbl="sibTrans1D1" presStyleIdx="2" presStyleCnt="9"/>
      <dgm:spPr/>
    </dgm:pt>
    <dgm:pt modelId="{64CCC50A-146C-47AD-8B12-9BDAC3E60A55}" type="pres">
      <dgm:prSet presAssocID="{2531E3AA-E48C-4835-ACC1-F42F418C824E}" presName="node" presStyleLbl="node1" presStyleIdx="3" presStyleCnt="10">
        <dgm:presLayoutVars>
          <dgm:bulletEnabled val="1"/>
        </dgm:presLayoutVars>
      </dgm:prSet>
      <dgm:spPr/>
    </dgm:pt>
    <dgm:pt modelId="{F75EDAC3-465D-4A7C-B295-93EAE19D3BF2}" type="pres">
      <dgm:prSet presAssocID="{A878BE5E-7A6A-4D6F-B582-08DA71C54002}" presName="sibTrans" presStyleLbl="sibTrans1D1" presStyleIdx="3" presStyleCnt="9"/>
      <dgm:spPr/>
    </dgm:pt>
    <dgm:pt modelId="{06BA062A-F857-43E4-8FE6-FE01A121D90B}" type="pres">
      <dgm:prSet presAssocID="{A878BE5E-7A6A-4D6F-B582-08DA71C54002}" presName="connectorText" presStyleLbl="sibTrans1D1" presStyleIdx="3" presStyleCnt="9"/>
      <dgm:spPr/>
    </dgm:pt>
    <dgm:pt modelId="{0125AF40-E478-47EB-ABD8-A7A2C7FFB8ED}" type="pres">
      <dgm:prSet presAssocID="{9390720D-C9E4-4CE9-A7F7-76D9BADE34C9}" presName="node" presStyleLbl="node1" presStyleIdx="4" presStyleCnt="10">
        <dgm:presLayoutVars>
          <dgm:bulletEnabled val="1"/>
        </dgm:presLayoutVars>
      </dgm:prSet>
      <dgm:spPr/>
    </dgm:pt>
    <dgm:pt modelId="{EDE93870-D659-46BD-ACAF-E0E209275A17}" type="pres">
      <dgm:prSet presAssocID="{6E4B97D5-B1D7-4FEE-BB3A-EF0AC14CD58E}" presName="sibTrans" presStyleLbl="sibTrans1D1" presStyleIdx="4" presStyleCnt="9"/>
      <dgm:spPr/>
    </dgm:pt>
    <dgm:pt modelId="{80902EB0-6BEE-41AF-816D-FE69BCA232A2}" type="pres">
      <dgm:prSet presAssocID="{6E4B97D5-B1D7-4FEE-BB3A-EF0AC14CD58E}" presName="connectorText" presStyleLbl="sibTrans1D1" presStyleIdx="4" presStyleCnt="9"/>
      <dgm:spPr/>
    </dgm:pt>
    <dgm:pt modelId="{ADA7E415-DE71-4916-B465-B846DF282F5A}" type="pres">
      <dgm:prSet presAssocID="{93FD135A-A2BF-4FED-A175-A855EAFCA877}" presName="node" presStyleLbl="node1" presStyleIdx="5" presStyleCnt="10">
        <dgm:presLayoutVars>
          <dgm:bulletEnabled val="1"/>
        </dgm:presLayoutVars>
      </dgm:prSet>
      <dgm:spPr/>
    </dgm:pt>
    <dgm:pt modelId="{40D7CC8B-B405-4951-BA98-CCBC4AFFE638}" type="pres">
      <dgm:prSet presAssocID="{5F6C9ADC-E0F5-4CA0-A8D4-4059E56D0E6F}" presName="sibTrans" presStyleLbl="sibTrans1D1" presStyleIdx="5" presStyleCnt="9"/>
      <dgm:spPr/>
    </dgm:pt>
    <dgm:pt modelId="{09E63F83-5701-4E0D-A1AD-F24DF951F5D5}" type="pres">
      <dgm:prSet presAssocID="{5F6C9ADC-E0F5-4CA0-A8D4-4059E56D0E6F}" presName="connectorText" presStyleLbl="sibTrans1D1" presStyleIdx="5" presStyleCnt="9"/>
      <dgm:spPr/>
    </dgm:pt>
    <dgm:pt modelId="{103FC8B2-B570-495E-94C5-CBAA96873055}" type="pres">
      <dgm:prSet presAssocID="{FE50EC7E-FEE1-4880-9C6F-DB9F45A4419A}" presName="node" presStyleLbl="node1" presStyleIdx="6" presStyleCnt="10">
        <dgm:presLayoutVars>
          <dgm:bulletEnabled val="1"/>
        </dgm:presLayoutVars>
      </dgm:prSet>
      <dgm:spPr/>
    </dgm:pt>
    <dgm:pt modelId="{27CD70D3-00F7-4B29-A5E8-CFDC839D6B62}" type="pres">
      <dgm:prSet presAssocID="{2E5F83E7-FE3B-42EB-AA69-A80DF8E639B7}" presName="sibTrans" presStyleLbl="sibTrans1D1" presStyleIdx="6" presStyleCnt="9"/>
      <dgm:spPr/>
    </dgm:pt>
    <dgm:pt modelId="{3C450C37-6EAE-4B8D-82D0-221285A38975}" type="pres">
      <dgm:prSet presAssocID="{2E5F83E7-FE3B-42EB-AA69-A80DF8E639B7}" presName="connectorText" presStyleLbl="sibTrans1D1" presStyleIdx="6" presStyleCnt="9"/>
      <dgm:spPr/>
    </dgm:pt>
    <dgm:pt modelId="{19A99B5D-F123-4C3D-B6C0-7DB2D9CC314B}" type="pres">
      <dgm:prSet presAssocID="{83A76448-1807-4FDA-BEDA-28BF205F1DDD}" presName="node" presStyleLbl="node1" presStyleIdx="7" presStyleCnt="10">
        <dgm:presLayoutVars>
          <dgm:bulletEnabled val="1"/>
        </dgm:presLayoutVars>
      </dgm:prSet>
      <dgm:spPr/>
    </dgm:pt>
    <dgm:pt modelId="{420275A6-53B2-43A9-801E-6F0811588FBB}" type="pres">
      <dgm:prSet presAssocID="{399690F9-AF6C-4C11-9A15-E42CC3D293BC}" presName="sibTrans" presStyleLbl="sibTrans1D1" presStyleIdx="7" presStyleCnt="9"/>
      <dgm:spPr/>
    </dgm:pt>
    <dgm:pt modelId="{C844E85B-1D75-4E36-9C9F-E550F5216CED}" type="pres">
      <dgm:prSet presAssocID="{399690F9-AF6C-4C11-9A15-E42CC3D293BC}" presName="connectorText" presStyleLbl="sibTrans1D1" presStyleIdx="7" presStyleCnt="9"/>
      <dgm:spPr/>
    </dgm:pt>
    <dgm:pt modelId="{73FF7F91-19C1-4339-907E-7324C8E792A1}" type="pres">
      <dgm:prSet presAssocID="{967B6F1E-318F-425E-BB4D-5FFB0580FF7D}" presName="node" presStyleLbl="node1" presStyleIdx="8" presStyleCnt="10">
        <dgm:presLayoutVars>
          <dgm:bulletEnabled val="1"/>
        </dgm:presLayoutVars>
      </dgm:prSet>
      <dgm:spPr/>
    </dgm:pt>
    <dgm:pt modelId="{59281DE0-9B79-4978-9738-7CF9D61451A5}" type="pres">
      <dgm:prSet presAssocID="{91735350-5512-427C-BACA-1227BD532328}" presName="sibTrans" presStyleLbl="sibTrans1D1" presStyleIdx="8" presStyleCnt="9"/>
      <dgm:spPr/>
    </dgm:pt>
    <dgm:pt modelId="{F25D8444-6D48-4501-9C14-5A2375280C1F}" type="pres">
      <dgm:prSet presAssocID="{91735350-5512-427C-BACA-1227BD532328}" presName="connectorText" presStyleLbl="sibTrans1D1" presStyleIdx="8" presStyleCnt="9"/>
      <dgm:spPr/>
    </dgm:pt>
    <dgm:pt modelId="{4F83867E-717A-44A2-9E7D-5083C9774521}" type="pres">
      <dgm:prSet presAssocID="{2A0EB376-E523-4027-AAB5-F9AA6FE47979}" presName="node" presStyleLbl="node1" presStyleIdx="9" presStyleCnt="10">
        <dgm:presLayoutVars>
          <dgm:bulletEnabled val="1"/>
        </dgm:presLayoutVars>
      </dgm:prSet>
      <dgm:spPr/>
    </dgm:pt>
  </dgm:ptLst>
  <dgm:cxnLst>
    <dgm:cxn modelId="{35B5B500-E4C8-4156-8F3A-CA71808C2058}" srcId="{95206337-F6AF-40BC-B295-0B693BC78B7B}" destId="{72AC609F-B09F-42D0-B390-BEF6070532D9}" srcOrd="1" destOrd="0" parTransId="{7E36B74B-A7AA-4AA7-9DD2-1960A657EB56}" sibTransId="{1AE191BC-FA03-45F8-86C2-BE60E81CE112}"/>
    <dgm:cxn modelId="{47483018-56CC-4AB0-832A-9CFD0EB91327}" type="presOf" srcId="{2A0EB376-E523-4027-AAB5-F9AA6FE47979}" destId="{4F83867E-717A-44A2-9E7D-5083C9774521}" srcOrd="0" destOrd="0" presId="urn:microsoft.com/office/officeart/2016/7/layout/RepeatingBendingProcessNew"/>
    <dgm:cxn modelId="{1D04CA1B-263E-48ED-86FE-CEAF7C2B9C9B}" srcId="{95206337-F6AF-40BC-B295-0B693BC78B7B}" destId="{2A0EB376-E523-4027-AAB5-F9AA6FE47979}" srcOrd="9" destOrd="0" parTransId="{CB7BE830-B14A-4E01-8813-BE128DB1761A}" sibTransId="{6E0A65C9-38D3-47AB-8A48-F86E38932DC9}"/>
    <dgm:cxn modelId="{1FB5FE1B-E493-44B7-957A-7C30FE0070FD}" srcId="{95206337-F6AF-40BC-B295-0B693BC78B7B}" destId="{FD3DB1FA-4C1C-4744-ADE5-B1C4AF3540EA}" srcOrd="0" destOrd="0" parTransId="{F464B798-16AE-4CD3-AC94-3D2367096C75}" sibTransId="{30A9FAF3-ACB5-42FA-BE5C-59F979981674}"/>
    <dgm:cxn modelId="{F0E2761C-BABB-429E-9D84-168F49A28A73}" srcId="{95206337-F6AF-40BC-B295-0B693BC78B7B}" destId="{93FD135A-A2BF-4FED-A175-A855EAFCA877}" srcOrd="5" destOrd="0" parTransId="{C71BC15D-278B-4867-A2AC-14429137EC03}" sibTransId="{5F6C9ADC-E0F5-4CA0-A8D4-4059E56D0E6F}"/>
    <dgm:cxn modelId="{88070229-1DE3-4ADA-AA05-F874F6E7F608}" type="presOf" srcId="{07CD20DB-749D-4D1A-A0BD-224EF90FA31E}" destId="{12751BDC-0F36-4D83-9C14-21C6F4B7E3E5}" srcOrd="0" destOrd="0" presId="urn:microsoft.com/office/officeart/2016/7/layout/RepeatingBendingProcessNew"/>
    <dgm:cxn modelId="{18420D2F-8D1D-4E9B-8803-1C8D2D900E7A}" type="presOf" srcId="{967B6F1E-318F-425E-BB4D-5FFB0580FF7D}" destId="{73FF7F91-19C1-4339-907E-7324C8E792A1}" srcOrd="0" destOrd="0" presId="urn:microsoft.com/office/officeart/2016/7/layout/RepeatingBendingProcessNew"/>
    <dgm:cxn modelId="{695CAF2F-11F5-4C5B-8C82-77BA76D8D798}" type="presOf" srcId="{399690F9-AF6C-4C11-9A15-E42CC3D293BC}" destId="{C844E85B-1D75-4E36-9C9F-E550F5216CED}" srcOrd="1" destOrd="0" presId="urn:microsoft.com/office/officeart/2016/7/layout/RepeatingBendingProcessNew"/>
    <dgm:cxn modelId="{9386E238-E4E0-4AF1-B689-05F1643E44A9}" srcId="{95206337-F6AF-40BC-B295-0B693BC78B7B}" destId="{2531E3AA-E48C-4835-ACC1-F42F418C824E}" srcOrd="3" destOrd="0" parTransId="{68EA106B-9A17-432B-B32D-7B3962540E8E}" sibTransId="{A878BE5E-7A6A-4D6F-B582-08DA71C54002}"/>
    <dgm:cxn modelId="{532FD739-BB73-4DB2-BF00-7A6573968FB9}" type="presOf" srcId="{2E5F83E7-FE3B-42EB-AA69-A80DF8E639B7}" destId="{27CD70D3-00F7-4B29-A5E8-CFDC839D6B62}" srcOrd="0" destOrd="0" presId="urn:microsoft.com/office/officeart/2016/7/layout/RepeatingBendingProcessNew"/>
    <dgm:cxn modelId="{F6DDDE39-B3D7-4894-947B-666D3BA9B86F}" type="presOf" srcId="{FD3DB1FA-4C1C-4744-ADE5-B1C4AF3540EA}" destId="{627126CA-7F11-4F29-9642-832AA84E7917}" srcOrd="0" destOrd="0" presId="urn:microsoft.com/office/officeart/2016/7/layout/RepeatingBendingProcessNew"/>
    <dgm:cxn modelId="{0B13103E-9FD3-49C7-B20A-D6A1073B3763}" type="presOf" srcId="{2531E3AA-E48C-4835-ACC1-F42F418C824E}" destId="{64CCC50A-146C-47AD-8B12-9BDAC3E60A55}" srcOrd="0" destOrd="0" presId="urn:microsoft.com/office/officeart/2016/7/layout/RepeatingBendingProcessNew"/>
    <dgm:cxn modelId="{7F151340-FEAD-4520-8A52-2266559583D3}" srcId="{95206337-F6AF-40BC-B295-0B693BC78B7B}" destId="{FE50EC7E-FEE1-4880-9C6F-DB9F45A4419A}" srcOrd="6" destOrd="0" parTransId="{09E5D12E-CB6A-411F-B4AD-6BC335CB31AA}" sibTransId="{2E5F83E7-FE3B-42EB-AA69-A80DF8E639B7}"/>
    <dgm:cxn modelId="{BAC56742-B287-470D-A847-C5DCCEFDE356}" type="presOf" srcId="{6E4B97D5-B1D7-4FEE-BB3A-EF0AC14CD58E}" destId="{80902EB0-6BEE-41AF-816D-FE69BCA232A2}" srcOrd="1" destOrd="0" presId="urn:microsoft.com/office/officeart/2016/7/layout/RepeatingBendingProcessNew"/>
    <dgm:cxn modelId="{AF0C6845-299A-4BF5-91DB-11E407BD768C}" type="presOf" srcId="{30A9FAF3-ACB5-42FA-BE5C-59F979981674}" destId="{89A96F5D-47CF-4053-9272-3C6061A78860}" srcOrd="1" destOrd="0" presId="urn:microsoft.com/office/officeart/2016/7/layout/RepeatingBendingProcessNew"/>
    <dgm:cxn modelId="{DBA9A148-321D-4DF1-A0B3-3FF28D1283F4}" type="presOf" srcId="{FE50EC7E-FEE1-4880-9C6F-DB9F45A4419A}" destId="{103FC8B2-B570-495E-94C5-CBAA96873055}" srcOrd="0" destOrd="0" presId="urn:microsoft.com/office/officeart/2016/7/layout/RepeatingBendingProcessNew"/>
    <dgm:cxn modelId="{841D6F6D-7ED5-47AA-A75A-6D55910CE130}" type="presOf" srcId="{95206337-F6AF-40BC-B295-0B693BC78B7B}" destId="{5165FA9D-0739-4DF4-8C95-3030E4E58D2E}" srcOrd="0" destOrd="0" presId="urn:microsoft.com/office/officeart/2016/7/layout/RepeatingBendingProcessNew"/>
    <dgm:cxn modelId="{E3C5CB4D-A997-4855-A0D7-FCAAF1070892}" type="presOf" srcId="{9390720D-C9E4-4CE9-A7F7-76D9BADE34C9}" destId="{0125AF40-E478-47EB-ABD8-A7A2C7FFB8ED}" srcOrd="0" destOrd="0" presId="urn:microsoft.com/office/officeart/2016/7/layout/RepeatingBendingProcessNew"/>
    <dgm:cxn modelId="{ADA6EA59-F342-4B97-B700-4A29B004B23E}" type="presOf" srcId="{A878BE5E-7A6A-4D6F-B582-08DA71C54002}" destId="{06BA062A-F857-43E4-8FE6-FE01A121D90B}" srcOrd="1" destOrd="0" presId="urn:microsoft.com/office/officeart/2016/7/layout/RepeatingBendingProcessNew"/>
    <dgm:cxn modelId="{97785D7E-F12B-4F20-9C88-34B566BCE1FE}" type="presOf" srcId="{91735350-5512-427C-BACA-1227BD532328}" destId="{F25D8444-6D48-4501-9C14-5A2375280C1F}" srcOrd="1" destOrd="0" presId="urn:microsoft.com/office/officeart/2016/7/layout/RepeatingBendingProcessNew"/>
    <dgm:cxn modelId="{A434DA7E-9F5C-4C5B-9B32-0CBDEE2F6F4C}" type="presOf" srcId="{72AC609F-B09F-42D0-B390-BEF6070532D9}" destId="{5DEBC32C-84D4-4CF4-A72F-CE2FFBFC9852}" srcOrd="0" destOrd="0" presId="urn:microsoft.com/office/officeart/2016/7/layout/RepeatingBendingProcessNew"/>
    <dgm:cxn modelId="{959E1382-87C8-486D-A9A2-9737D0752287}" srcId="{95206337-F6AF-40BC-B295-0B693BC78B7B}" destId="{83A76448-1807-4FDA-BEDA-28BF205F1DDD}" srcOrd="7" destOrd="0" parTransId="{8FA9D048-14AA-477E-980B-A383EF5F06FF}" sibTransId="{399690F9-AF6C-4C11-9A15-E42CC3D293BC}"/>
    <dgm:cxn modelId="{B7E7AF89-EBF7-44FD-B88F-2FC1EFA72198}" srcId="{95206337-F6AF-40BC-B295-0B693BC78B7B}" destId="{25C74F93-6658-4272-8563-C5814FCE7821}" srcOrd="2" destOrd="0" parTransId="{5D0092DE-336A-4741-ACA1-D19685D796CF}" sibTransId="{07CD20DB-749D-4D1A-A0BD-224EF90FA31E}"/>
    <dgm:cxn modelId="{02635A8B-C379-4AAD-885B-F3855CAFD146}" type="presOf" srcId="{A878BE5E-7A6A-4D6F-B582-08DA71C54002}" destId="{F75EDAC3-465D-4A7C-B295-93EAE19D3BF2}" srcOrd="0" destOrd="0" presId="urn:microsoft.com/office/officeart/2016/7/layout/RepeatingBendingProcessNew"/>
    <dgm:cxn modelId="{54C00292-CA4B-4523-BC9D-BF27C8E7C3E2}" type="presOf" srcId="{5F6C9ADC-E0F5-4CA0-A8D4-4059E56D0E6F}" destId="{09E63F83-5701-4E0D-A1AD-F24DF951F5D5}" srcOrd="1" destOrd="0" presId="urn:microsoft.com/office/officeart/2016/7/layout/RepeatingBendingProcessNew"/>
    <dgm:cxn modelId="{3870F094-4A0A-4697-9615-515483C2BBAF}" type="presOf" srcId="{2E5F83E7-FE3B-42EB-AA69-A80DF8E639B7}" destId="{3C450C37-6EAE-4B8D-82D0-221285A38975}" srcOrd="1" destOrd="0" presId="urn:microsoft.com/office/officeart/2016/7/layout/RepeatingBendingProcessNew"/>
    <dgm:cxn modelId="{CFF75095-8C71-41A9-AD32-D1F7EA213A78}" type="presOf" srcId="{1AE191BC-FA03-45F8-86C2-BE60E81CE112}" destId="{1B1E93CA-AA84-4E49-BA91-8BA880DD6C10}" srcOrd="1" destOrd="0" presId="urn:microsoft.com/office/officeart/2016/7/layout/RepeatingBendingProcessNew"/>
    <dgm:cxn modelId="{FF126AAD-46A8-4DEE-8141-B4482978AD58}" type="presOf" srcId="{1AE191BC-FA03-45F8-86C2-BE60E81CE112}" destId="{FDB0E71D-4E6D-4089-96AC-F49E71516653}" srcOrd="0" destOrd="0" presId="urn:microsoft.com/office/officeart/2016/7/layout/RepeatingBendingProcessNew"/>
    <dgm:cxn modelId="{2B373DAE-3F33-4253-8412-A605EBE3D73C}" type="presOf" srcId="{07CD20DB-749D-4D1A-A0BD-224EF90FA31E}" destId="{28E0239A-DFB5-4B15-BF30-B83660EEE623}" srcOrd="1" destOrd="0" presId="urn:microsoft.com/office/officeart/2016/7/layout/RepeatingBendingProcessNew"/>
    <dgm:cxn modelId="{F46E51B2-081E-4D2F-B5D0-2679B9D28803}" type="presOf" srcId="{30A9FAF3-ACB5-42FA-BE5C-59F979981674}" destId="{B13CBA7A-091C-4B50-BC6F-7798B13C2334}" srcOrd="0" destOrd="0" presId="urn:microsoft.com/office/officeart/2016/7/layout/RepeatingBendingProcessNew"/>
    <dgm:cxn modelId="{3C2044B9-C508-4E0E-81FC-BEBA5C54C145}" type="presOf" srcId="{399690F9-AF6C-4C11-9A15-E42CC3D293BC}" destId="{420275A6-53B2-43A9-801E-6F0811588FBB}" srcOrd="0" destOrd="0" presId="urn:microsoft.com/office/officeart/2016/7/layout/RepeatingBendingProcessNew"/>
    <dgm:cxn modelId="{159A7AC5-8981-4F7A-9958-4C935EBDE850}" type="presOf" srcId="{91735350-5512-427C-BACA-1227BD532328}" destId="{59281DE0-9B79-4978-9738-7CF9D61451A5}" srcOrd="0" destOrd="0" presId="urn:microsoft.com/office/officeart/2016/7/layout/RepeatingBendingProcessNew"/>
    <dgm:cxn modelId="{2F7460C8-07E1-488A-97E1-E0CEEE3D4A66}" type="presOf" srcId="{83A76448-1807-4FDA-BEDA-28BF205F1DDD}" destId="{19A99B5D-F123-4C3D-B6C0-7DB2D9CC314B}" srcOrd="0" destOrd="0" presId="urn:microsoft.com/office/officeart/2016/7/layout/RepeatingBendingProcessNew"/>
    <dgm:cxn modelId="{9BBAFDD9-C1AA-4152-B824-A6DF03E0716B}" type="presOf" srcId="{93FD135A-A2BF-4FED-A175-A855EAFCA877}" destId="{ADA7E415-DE71-4916-B465-B846DF282F5A}" srcOrd="0" destOrd="0" presId="urn:microsoft.com/office/officeart/2016/7/layout/RepeatingBendingProcessNew"/>
    <dgm:cxn modelId="{C4E758DE-2081-47C1-A4B0-A81C2291F897}" srcId="{95206337-F6AF-40BC-B295-0B693BC78B7B}" destId="{9390720D-C9E4-4CE9-A7F7-76D9BADE34C9}" srcOrd="4" destOrd="0" parTransId="{0BFC4BE4-2FFA-4ADE-B687-9ED3BD1D7BD3}" sibTransId="{6E4B97D5-B1D7-4FEE-BB3A-EF0AC14CD58E}"/>
    <dgm:cxn modelId="{A1778BDE-AB86-4397-968B-FEF01C137031}" srcId="{95206337-F6AF-40BC-B295-0B693BC78B7B}" destId="{967B6F1E-318F-425E-BB4D-5FFB0580FF7D}" srcOrd="8" destOrd="0" parTransId="{E06111BB-66D2-4F49-AB68-73FC5B995B7B}" sibTransId="{91735350-5512-427C-BACA-1227BD532328}"/>
    <dgm:cxn modelId="{442D8CE8-06CF-465F-B8D8-CD1836DC644B}" type="presOf" srcId="{5F6C9ADC-E0F5-4CA0-A8D4-4059E56D0E6F}" destId="{40D7CC8B-B405-4951-BA98-CCBC4AFFE638}" srcOrd="0" destOrd="0" presId="urn:microsoft.com/office/officeart/2016/7/layout/RepeatingBendingProcessNew"/>
    <dgm:cxn modelId="{D5CA53F5-2827-4641-A8AE-90493A92657B}" type="presOf" srcId="{25C74F93-6658-4272-8563-C5814FCE7821}" destId="{46BDC67C-E1A7-41ED-AE57-12E4AF57D9E2}" srcOrd="0" destOrd="0" presId="urn:microsoft.com/office/officeart/2016/7/layout/RepeatingBendingProcessNew"/>
    <dgm:cxn modelId="{901C53FA-4079-490B-B522-F403492D9158}" type="presOf" srcId="{6E4B97D5-B1D7-4FEE-BB3A-EF0AC14CD58E}" destId="{EDE93870-D659-46BD-ACAF-E0E209275A17}" srcOrd="0" destOrd="0" presId="urn:microsoft.com/office/officeart/2016/7/layout/RepeatingBendingProcessNew"/>
    <dgm:cxn modelId="{5198353D-9C1A-4EAD-93C9-4287FD41FA2D}" type="presParOf" srcId="{5165FA9D-0739-4DF4-8C95-3030E4E58D2E}" destId="{627126CA-7F11-4F29-9642-832AA84E7917}" srcOrd="0" destOrd="0" presId="urn:microsoft.com/office/officeart/2016/7/layout/RepeatingBendingProcessNew"/>
    <dgm:cxn modelId="{B4AF4FF0-234F-4C2B-8F65-96C571026568}" type="presParOf" srcId="{5165FA9D-0739-4DF4-8C95-3030E4E58D2E}" destId="{B13CBA7A-091C-4B50-BC6F-7798B13C2334}" srcOrd="1" destOrd="0" presId="urn:microsoft.com/office/officeart/2016/7/layout/RepeatingBendingProcessNew"/>
    <dgm:cxn modelId="{B9156AB2-C9FD-4A5C-856E-13B0AB15BA02}" type="presParOf" srcId="{B13CBA7A-091C-4B50-BC6F-7798B13C2334}" destId="{89A96F5D-47CF-4053-9272-3C6061A78860}" srcOrd="0" destOrd="0" presId="urn:microsoft.com/office/officeart/2016/7/layout/RepeatingBendingProcessNew"/>
    <dgm:cxn modelId="{99E1BC33-D3FE-4498-9F2C-1B28D500421E}" type="presParOf" srcId="{5165FA9D-0739-4DF4-8C95-3030E4E58D2E}" destId="{5DEBC32C-84D4-4CF4-A72F-CE2FFBFC9852}" srcOrd="2" destOrd="0" presId="urn:microsoft.com/office/officeart/2016/7/layout/RepeatingBendingProcessNew"/>
    <dgm:cxn modelId="{C0E1383C-7B32-42DA-9806-2264B6B974AD}" type="presParOf" srcId="{5165FA9D-0739-4DF4-8C95-3030E4E58D2E}" destId="{FDB0E71D-4E6D-4089-96AC-F49E71516653}" srcOrd="3" destOrd="0" presId="urn:microsoft.com/office/officeart/2016/7/layout/RepeatingBendingProcessNew"/>
    <dgm:cxn modelId="{4392E900-0A16-43F0-A80E-79D35E8E3F1A}" type="presParOf" srcId="{FDB0E71D-4E6D-4089-96AC-F49E71516653}" destId="{1B1E93CA-AA84-4E49-BA91-8BA880DD6C10}" srcOrd="0" destOrd="0" presId="urn:microsoft.com/office/officeart/2016/7/layout/RepeatingBendingProcessNew"/>
    <dgm:cxn modelId="{2263ACEA-4117-4AC4-B572-3F26D46757E5}" type="presParOf" srcId="{5165FA9D-0739-4DF4-8C95-3030E4E58D2E}" destId="{46BDC67C-E1A7-41ED-AE57-12E4AF57D9E2}" srcOrd="4" destOrd="0" presId="urn:microsoft.com/office/officeart/2016/7/layout/RepeatingBendingProcessNew"/>
    <dgm:cxn modelId="{8D6DED97-774E-4F1B-8A8D-ED49F152503C}" type="presParOf" srcId="{5165FA9D-0739-4DF4-8C95-3030E4E58D2E}" destId="{12751BDC-0F36-4D83-9C14-21C6F4B7E3E5}" srcOrd="5" destOrd="0" presId="urn:microsoft.com/office/officeart/2016/7/layout/RepeatingBendingProcessNew"/>
    <dgm:cxn modelId="{C5078165-664D-4122-8B76-1FA5709FD9D6}" type="presParOf" srcId="{12751BDC-0F36-4D83-9C14-21C6F4B7E3E5}" destId="{28E0239A-DFB5-4B15-BF30-B83660EEE623}" srcOrd="0" destOrd="0" presId="urn:microsoft.com/office/officeart/2016/7/layout/RepeatingBendingProcessNew"/>
    <dgm:cxn modelId="{21D1F238-19A4-4B27-A68B-BA7A665BCCD8}" type="presParOf" srcId="{5165FA9D-0739-4DF4-8C95-3030E4E58D2E}" destId="{64CCC50A-146C-47AD-8B12-9BDAC3E60A55}" srcOrd="6" destOrd="0" presId="urn:microsoft.com/office/officeart/2016/7/layout/RepeatingBendingProcessNew"/>
    <dgm:cxn modelId="{E4E41B4C-4E1C-4C21-9949-81F8BE4AA669}" type="presParOf" srcId="{5165FA9D-0739-4DF4-8C95-3030E4E58D2E}" destId="{F75EDAC3-465D-4A7C-B295-93EAE19D3BF2}" srcOrd="7" destOrd="0" presId="urn:microsoft.com/office/officeart/2016/7/layout/RepeatingBendingProcessNew"/>
    <dgm:cxn modelId="{84C20E50-7D00-4D6F-AA6B-C667B0AD6AE7}" type="presParOf" srcId="{F75EDAC3-465D-4A7C-B295-93EAE19D3BF2}" destId="{06BA062A-F857-43E4-8FE6-FE01A121D90B}" srcOrd="0" destOrd="0" presId="urn:microsoft.com/office/officeart/2016/7/layout/RepeatingBendingProcessNew"/>
    <dgm:cxn modelId="{CBE8E53E-C674-4655-A404-1F0F64B5F273}" type="presParOf" srcId="{5165FA9D-0739-4DF4-8C95-3030E4E58D2E}" destId="{0125AF40-E478-47EB-ABD8-A7A2C7FFB8ED}" srcOrd="8" destOrd="0" presId="urn:microsoft.com/office/officeart/2016/7/layout/RepeatingBendingProcessNew"/>
    <dgm:cxn modelId="{E8C9C14E-26D9-45B3-91CF-78DB298ED499}" type="presParOf" srcId="{5165FA9D-0739-4DF4-8C95-3030E4E58D2E}" destId="{EDE93870-D659-46BD-ACAF-E0E209275A17}" srcOrd="9" destOrd="0" presId="urn:microsoft.com/office/officeart/2016/7/layout/RepeatingBendingProcessNew"/>
    <dgm:cxn modelId="{17309BF4-336F-442B-A72C-4EF6099A1A10}" type="presParOf" srcId="{EDE93870-D659-46BD-ACAF-E0E209275A17}" destId="{80902EB0-6BEE-41AF-816D-FE69BCA232A2}" srcOrd="0" destOrd="0" presId="urn:microsoft.com/office/officeart/2016/7/layout/RepeatingBendingProcessNew"/>
    <dgm:cxn modelId="{825AB60B-B523-4196-B17E-16CC94D73BA4}" type="presParOf" srcId="{5165FA9D-0739-4DF4-8C95-3030E4E58D2E}" destId="{ADA7E415-DE71-4916-B465-B846DF282F5A}" srcOrd="10" destOrd="0" presId="urn:microsoft.com/office/officeart/2016/7/layout/RepeatingBendingProcessNew"/>
    <dgm:cxn modelId="{D85EDD9F-73C7-4D54-BC04-8CF1C3876A15}" type="presParOf" srcId="{5165FA9D-0739-4DF4-8C95-3030E4E58D2E}" destId="{40D7CC8B-B405-4951-BA98-CCBC4AFFE638}" srcOrd="11" destOrd="0" presId="urn:microsoft.com/office/officeart/2016/7/layout/RepeatingBendingProcessNew"/>
    <dgm:cxn modelId="{24DA4A88-A948-4249-8104-A68C1AA635F6}" type="presParOf" srcId="{40D7CC8B-B405-4951-BA98-CCBC4AFFE638}" destId="{09E63F83-5701-4E0D-A1AD-F24DF951F5D5}" srcOrd="0" destOrd="0" presId="urn:microsoft.com/office/officeart/2016/7/layout/RepeatingBendingProcessNew"/>
    <dgm:cxn modelId="{FD09115F-02A3-4C7C-AE03-2471CB41B67A}" type="presParOf" srcId="{5165FA9D-0739-4DF4-8C95-3030E4E58D2E}" destId="{103FC8B2-B570-495E-94C5-CBAA96873055}" srcOrd="12" destOrd="0" presId="urn:microsoft.com/office/officeart/2016/7/layout/RepeatingBendingProcessNew"/>
    <dgm:cxn modelId="{178D0CA6-D90D-430F-80EE-08CC0D27EF3C}" type="presParOf" srcId="{5165FA9D-0739-4DF4-8C95-3030E4E58D2E}" destId="{27CD70D3-00F7-4B29-A5E8-CFDC839D6B62}" srcOrd="13" destOrd="0" presId="urn:microsoft.com/office/officeart/2016/7/layout/RepeatingBendingProcessNew"/>
    <dgm:cxn modelId="{63EF8112-9901-4A46-9369-7AEB4EE546A6}" type="presParOf" srcId="{27CD70D3-00F7-4B29-A5E8-CFDC839D6B62}" destId="{3C450C37-6EAE-4B8D-82D0-221285A38975}" srcOrd="0" destOrd="0" presId="urn:microsoft.com/office/officeart/2016/7/layout/RepeatingBendingProcessNew"/>
    <dgm:cxn modelId="{056CD353-D74F-4D92-8775-2F13AF518227}" type="presParOf" srcId="{5165FA9D-0739-4DF4-8C95-3030E4E58D2E}" destId="{19A99B5D-F123-4C3D-B6C0-7DB2D9CC314B}" srcOrd="14" destOrd="0" presId="urn:microsoft.com/office/officeart/2016/7/layout/RepeatingBendingProcessNew"/>
    <dgm:cxn modelId="{F2890411-1974-41F2-A4C7-725B194BDE61}" type="presParOf" srcId="{5165FA9D-0739-4DF4-8C95-3030E4E58D2E}" destId="{420275A6-53B2-43A9-801E-6F0811588FBB}" srcOrd="15" destOrd="0" presId="urn:microsoft.com/office/officeart/2016/7/layout/RepeatingBendingProcessNew"/>
    <dgm:cxn modelId="{3FA3A6E6-B960-4971-84A7-CC6481A8DDA0}" type="presParOf" srcId="{420275A6-53B2-43A9-801E-6F0811588FBB}" destId="{C844E85B-1D75-4E36-9C9F-E550F5216CED}" srcOrd="0" destOrd="0" presId="urn:microsoft.com/office/officeart/2016/7/layout/RepeatingBendingProcessNew"/>
    <dgm:cxn modelId="{F0DC36A0-13E8-4FC0-8EF3-2EACB797AC38}" type="presParOf" srcId="{5165FA9D-0739-4DF4-8C95-3030E4E58D2E}" destId="{73FF7F91-19C1-4339-907E-7324C8E792A1}" srcOrd="16" destOrd="0" presId="urn:microsoft.com/office/officeart/2016/7/layout/RepeatingBendingProcessNew"/>
    <dgm:cxn modelId="{FBAF9056-86D7-49DF-A6BC-AC8AE79D1E06}" type="presParOf" srcId="{5165FA9D-0739-4DF4-8C95-3030E4E58D2E}" destId="{59281DE0-9B79-4978-9738-7CF9D61451A5}" srcOrd="17" destOrd="0" presId="urn:microsoft.com/office/officeart/2016/7/layout/RepeatingBendingProcessNew"/>
    <dgm:cxn modelId="{5E6A55F9-0AE3-4C50-90AC-B3392EA8D8EF}" type="presParOf" srcId="{59281DE0-9B79-4978-9738-7CF9D61451A5}" destId="{F25D8444-6D48-4501-9C14-5A2375280C1F}" srcOrd="0" destOrd="0" presId="urn:microsoft.com/office/officeart/2016/7/layout/RepeatingBendingProcessNew"/>
    <dgm:cxn modelId="{51A9092B-59A8-4137-9462-49788E2D6055}" type="presParOf" srcId="{5165FA9D-0739-4DF4-8C95-3030E4E58D2E}" destId="{4F83867E-717A-44A2-9E7D-5083C9774521}"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B16C3-5CE4-4BD9-BEF2-EB08513D78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88FFA8-B888-486F-B7D9-44F3397CC3F6}">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An Information Security Management System describes and demonstrates your organization's approach to information security and privacy. It will help you identify and address the threats and opportunities around your valuable information and any related assets. ​</a:t>
          </a:r>
          <a:endParaRPr lang="en-US" dirty="0">
            <a:latin typeface="Times New Roman" panose="02020603050405020304" pitchFamily="18" charset="0"/>
            <a:cs typeface="Times New Roman" panose="02020603050405020304" pitchFamily="18" charset="0"/>
          </a:endParaRPr>
        </a:p>
      </dgm:t>
    </dgm:pt>
    <dgm:pt modelId="{2FE0ACA6-4E26-4345-80EA-3C89E5125CD1}" type="parTrans" cxnId="{7D8EEB6D-664F-4532-892C-2B79203B5239}">
      <dgm:prSet/>
      <dgm:spPr/>
      <dgm:t>
        <a:bodyPr/>
        <a:lstStyle/>
        <a:p>
          <a:endParaRPr lang="en-US"/>
        </a:p>
      </dgm:t>
    </dgm:pt>
    <dgm:pt modelId="{15800179-2D36-4D8E-B7A7-94B818AEF3B9}" type="sibTrans" cxnId="{7D8EEB6D-664F-4532-892C-2B79203B5239}">
      <dgm:prSet/>
      <dgm:spPr/>
      <dgm:t>
        <a:bodyPr/>
        <a:lstStyle/>
        <a:p>
          <a:endParaRPr lang="en-US"/>
        </a:p>
      </dgm:t>
    </dgm:pt>
    <dgm:pt modelId="{738FB125-B966-402B-9FCA-5AB243CD8349}">
      <dgm:prSet/>
      <dgm:spPr/>
      <dgm:t>
        <a:bodyPr/>
        <a:lstStyle/>
        <a:p>
          <a:pPr>
            <a:lnSpc>
              <a:spcPct val="100000"/>
            </a:lnSpc>
          </a:pPr>
          <a:r>
            <a:rPr lang="en-US" b="1" i="0"/>
            <a:t>Benefits</a:t>
          </a:r>
          <a:r>
            <a:rPr lang="en-US" b="0" i="0"/>
            <a:t>:​</a:t>
          </a:r>
          <a:endParaRPr lang="en-US"/>
        </a:p>
      </dgm:t>
    </dgm:pt>
    <dgm:pt modelId="{6915D90B-9706-4BAD-9203-FA649A5C0213}" type="parTrans" cxnId="{046DC785-AE26-4D58-A7AE-7519B3A07CC5}">
      <dgm:prSet/>
      <dgm:spPr/>
      <dgm:t>
        <a:bodyPr/>
        <a:lstStyle/>
        <a:p>
          <a:endParaRPr lang="en-US"/>
        </a:p>
      </dgm:t>
    </dgm:pt>
    <dgm:pt modelId="{38D6162E-7E0D-4CF7-A91A-611CD18F1218}" type="sibTrans" cxnId="{046DC785-AE26-4D58-A7AE-7519B3A07CC5}">
      <dgm:prSet/>
      <dgm:spPr/>
      <dgm:t>
        <a:bodyPr/>
        <a:lstStyle/>
        <a:p>
          <a:endParaRPr lang="en-US"/>
        </a:p>
      </dgm:t>
    </dgm:pt>
    <dgm:pt modelId="{E59D0DD3-94F2-4A6B-B08D-9EC46D1B44E5}">
      <dgm:prSet custT="1"/>
      <dgm:spPr/>
      <dgm:t>
        <a:bodyPr/>
        <a:lstStyle/>
        <a:p>
          <a:pPr>
            <a:lnSpc>
              <a:spcPct val="100000"/>
            </a:lnSpc>
            <a:buFont typeface="Wingdings" panose="05000000000000000000" pitchFamily="2" charset="2"/>
            <a:buNone/>
          </a:pPr>
          <a:r>
            <a:rPr lang="en-US" sz="1400" b="0" i="0" dirty="0">
              <a:latin typeface="Times New Roman" panose="02020603050405020304" pitchFamily="18" charset="0"/>
              <a:ea typeface="Calibri" panose="020F0502020204030204" pitchFamily="34" charset="0"/>
              <a:cs typeface="Times New Roman" panose="02020603050405020304" pitchFamily="18" charset="0"/>
            </a:rPr>
            <a:t>Help you win new business and enter new sectors​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dgm:t>
    </dgm:pt>
    <dgm:pt modelId="{96676E9B-E660-4FFC-AC18-25E62BC5D2C1}" type="parTrans" cxnId="{19E6E6F9-752D-46C2-B90F-31556A0017B9}">
      <dgm:prSet/>
      <dgm:spPr/>
      <dgm:t>
        <a:bodyPr/>
        <a:lstStyle/>
        <a:p>
          <a:endParaRPr lang="en-US"/>
        </a:p>
      </dgm:t>
    </dgm:pt>
    <dgm:pt modelId="{6FF17172-AADF-4F2F-9843-CD8A0CC22790}" type="sibTrans" cxnId="{19E6E6F9-752D-46C2-B90F-31556A0017B9}">
      <dgm:prSet/>
      <dgm:spPr/>
      <dgm:t>
        <a:bodyPr/>
        <a:lstStyle/>
        <a:p>
          <a:endParaRPr lang="en-US"/>
        </a:p>
      </dgm:t>
    </dgm:pt>
    <dgm:pt modelId="{CD23EDF8-B8C0-4318-8854-14986ACB4EF5}">
      <dgm:prSet custT="1"/>
      <dgm:spPr/>
      <dgm:t>
        <a:bodyPr/>
        <a:lstStyle/>
        <a:p>
          <a:pPr>
            <a:lnSpc>
              <a:spcPct val="100000"/>
            </a:lnSpc>
            <a:buFont typeface="Wingdings" panose="05000000000000000000" pitchFamily="2" charset="2"/>
            <a:buNone/>
          </a:pPr>
          <a:r>
            <a:rPr lang="en-US" sz="1400" b="0" i="0" dirty="0">
              <a:latin typeface="Times New Roman" panose="02020603050405020304" pitchFamily="18" charset="0"/>
              <a:ea typeface="Calibri" panose="020F0502020204030204" pitchFamily="34" charset="0"/>
              <a:cs typeface="Times New Roman" panose="02020603050405020304" pitchFamily="18" charset="0"/>
            </a:rPr>
            <a:t>Strengthen your relationship with your existing customers​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dgm:t>
    </dgm:pt>
    <dgm:pt modelId="{A7B04F1C-03B8-47BD-A038-0AFC0E2338E8}" type="parTrans" cxnId="{00BDB761-E1D4-4A1A-B6B3-4639402C1A81}">
      <dgm:prSet/>
      <dgm:spPr/>
      <dgm:t>
        <a:bodyPr/>
        <a:lstStyle/>
        <a:p>
          <a:endParaRPr lang="en-US"/>
        </a:p>
      </dgm:t>
    </dgm:pt>
    <dgm:pt modelId="{4FA961F9-F9A6-49D1-88F2-420B9FDED44A}" type="sibTrans" cxnId="{00BDB761-E1D4-4A1A-B6B3-4639402C1A81}">
      <dgm:prSet/>
      <dgm:spPr/>
      <dgm:t>
        <a:bodyPr/>
        <a:lstStyle/>
        <a:p>
          <a:endParaRPr lang="en-US"/>
        </a:p>
      </dgm:t>
    </dgm:pt>
    <dgm:pt modelId="{2C0A3F3B-5978-4588-B546-76927DD463A0}">
      <dgm:prSet custT="1"/>
      <dgm:spPr/>
      <dgm:t>
        <a:bodyPr/>
        <a:lstStyle/>
        <a:p>
          <a:pPr>
            <a:lnSpc>
              <a:spcPct val="100000"/>
            </a:lnSpc>
            <a:buFont typeface="Wingdings" panose="05000000000000000000" pitchFamily="2" charset="2"/>
            <a:buNone/>
          </a:pPr>
          <a:r>
            <a:rPr lang="en-US" sz="1400" b="0" i="0" dirty="0">
              <a:latin typeface="Times New Roman" panose="02020603050405020304" pitchFamily="18" charset="0"/>
              <a:ea typeface="Calibri" panose="020F0502020204030204" pitchFamily="34" charset="0"/>
              <a:cs typeface="Times New Roman" panose="02020603050405020304" pitchFamily="18" charset="0"/>
            </a:rPr>
            <a:t>Build your organization's brand and reputation​</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dgm:t>
    </dgm:pt>
    <dgm:pt modelId="{FA153F16-0CBB-4B84-9FB0-0B4238406F97}" type="parTrans" cxnId="{AA696031-FB37-408E-BFA8-6A9EBFBC845E}">
      <dgm:prSet/>
      <dgm:spPr/>
      <dgm:t>
        <a:bodyPr/>
        <a:lstStyle/>
        <a:p>
          <a:endParaRPr lang="en-US"/>
        </a:p>
      </dgm:t>
    </dgm:pt>
    <dgm:pt modelId="{41B143C7-4114-4DB6-B95B-3C54AC10A118}" type="sibTrans" cxnId="{AA696031-FB37-408E-BFA8-6A9EBFBC845E}">
      <dgm:prSet/>
      <dgm:spPr/>
      <dgm:t>
        <a:bodyPr/>
        <a:lstStyle/>
        <a:p>
          <a:endParaRPr lang="en-US"/>
        </a:p>
      </dgm:t>
    </dgm:pt>
    <dgm:pt modelId="{D4D54D00-BA6E-426B-9E96-E6121B194D7C}">
      <dgm:prSet custT="1"/>
      <dgm:spPr/>
      <dgm:t>
        <a:bodyPr/>
        <a:lstStyle/>
        <a:p>
          <a:pPr>
            <a:lnSpc>
              <a:spcPct val="100000"/>
            </a:lnSpc>
            <a:buFont typeface="Wingdings" panose="05000000000000000000" pitchFamily="2" charset="2"/>
            <a:buNone/>
          </a:pPr>
          <a:r>
            <a:rPr lang="en-US" sz="1400" b="0" i="0" dirty="0">
              <a:latin typeface="Times New Roman" panose="02020603050405020304" pitchFamily="18" charset="0"/>
              <a:ea typeface="Calibri" panose="020F0502020204030204" pitchFamily="34" charset="0"/>
              <a:cs typeface="Times New Roman" panose="02020603050405020304" pitchFamily="18" charset="0"/>
            </a:rPr>
            <a:t>Protect your business from security breaches</a:t>
          </a:r>
          <a:r>
            <a:rPr lang="en-US" sz="1300" b="0" i="0" dirty="0">
              <a:latin typeface="Times New Roman" panose="02020603050405020304" pitchFamily="18" charset="0"/>
              <a:ea typeface="Calibri" panose="020F0502020204030204" pitchFamily="34" charset="0"/>
              <a:cs typeface="Times New Roman" panose="02020603050405020304" pitchFamily="18" charset="0"/>
            </a:rPr>
            <a:t>​</a:t>
          </a:r>
          <a:endParaRPr lang="en-US" sz="1300" dirty="0">
            <a:latin typeface="Times New Roman" panose="02020603050405020304" pitchFamily="18" charset="0"/>
            <a:ea typeface="Calibri" panose="020F0502020204030204" pitchFamily="34" charset="0"/>
            <a:cs typeface="Times New Roman" panose="02020603050405020304" pitchFamily="18" charset="0"/>
          </a:endParaRPr>
        </a:p>
      </dgm:t>
    </dgm:pt>
    <dgm:pt modelId="{1A3B4246-45B3-4447-816F-1E08989E8D74}" type="parTrans" cxnId="{8E92E545-B9B6-4402-87E6-69AE3E1758D4}">
      <dgm:prSet/>
      <dgm:spPr/>
      <dgm:t>
        <a:bodyPr/>
        <a:lstStyle/>
        <a:p>
          <a:endParaRPr lang="en-US"/>
        </a:p>
      </dgm:t>
    </dgm:pt>
    <dgm:pt modelId="{A8C0E5E4-FFDF-477A-B5DA-41F819AD3E5C}" type="sibTrans" cxnId="{8E92E545-B9B6-4402-87E6-69AE3E1758D4}">
      <dgm:prSet/>
      <dgm:spPr/>
      <dgm:t>
        <a:bodyPr/>
        <a:lstStyle/>
        <a:p>
          <a:endParaRPr lang="en-US"/>
        </a:p>
      </dgm:t>
    </dgm:pt>
    <dgm:pt modelId="{EEBDA9C9-C1A3-45DF-9E0B-4D15CFFC101B}" type="pres">
      <dgm:prSet presAssocID="{9A0B16C3-5CE4-4BD9-BEF2-EB08513D781E}" presName="root" presStyleCnt="0">
        <dgm:presLayoutVars>
          <dgm:dir/>
          <dgm:resizeHandles val="exact"/>
        </dgm:presLayoutVars>
      </dgm:prSet>
      <dgm:spPr/>
    </dgm:pt>
    <dgm:pt modelId="{884D0F0E-1A4C-4E1C-AF01-919D6B0274C9}" type="pres">
      <dgm:prSet presAssocID="{AC88FFA8-B888-486F-B7D9-44F3397CC3F6}" presName="compNode" presStyleCnt="0"/>
      <dgm:spPr/>
    </dgm:pt>
    <dgm:pt modelId="{5FB15677-A44A-41C7-8DEE-DFC90B615B33}" type="pres">
      <dgm:prSet presAssocID="{AC88FFA8-B888-486F-B7D9-44F3397CC3F6}" presName="bgRect" presStyleLbl="bgShp" presStyleIdx="0" presStyleCnt="2"/>
      <dgm:spPr/>
    </dgm:pt>
    <dgm:pt modelId="{6CF1C1EB-53FF-4CAE-8796-888BB0A77F44}" type="pres">
      <dgm:prSet presAssocID="{AC88FFA8-B888-486F-B7D9-44F3397CC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30F346EB-A51A-4269-9638-8673366DC0F7}" type="pres">
      <dgm:prSet presAssocID="{AC88FFA8-B888-486F-B7D9-44F3397CC3F6}" presName="spaceRect" presStyleCnt="0"/>
      <dgm:spPr/>
    </dgm:pt>
    <dgm:pt modelId="{894C3179-87BD-48F3-837E-055429D4263F}" type="pres">
      <dgm:prSet presAssocID="{AC88FFA8-B888-486F-B7D9-44F3397CC3F6}" presName="parTx" presStyleLbl="revTx" presStyleIdx="0" presStyleCnt="3">
        <dgm:presLayoutVars>
          <dgm:chMax val="0"/>
          <dgm:chPref val="0"/>
        </dgm:presLayoutVars>
      </dgm:prSet>
      <dgm:spPr/>
    </dgm:pt>
    <dgm:pt modelId="{D4E77228-A2C7-463E-A324-42402B70FC68}" type="pres">
      <dgm:prSet presAssocID="{15800179-2D36-4D8E-B7A7-94B818AEF3B9}" presName="sibTrans" presStyleCnt="0"/>
      <dgm:spPr/>
    </dgm:pt>
    <dgm:pt modelId="{0A80C3BF-D2D7-4AD2-B0CB-0B05F664CADA}" type="pres">
      <dgm:prSet presAssocID="{738FB125-B966-402B-9FCA-5AB243CD8349}" presName="compNode" presStyleCnt="0"/>
      <dgm:spPr/>
    </dgm:pt>
    <dgm:pt modelId="{94743624-D3CC-40F7-B607-784E56A986FB}" type="pres">
      <dgm:prSet presAssocID="{738FB125-B966-402B-9FCA-5AB243CD8349}" presName="bgRect" presStyleLbl="bgShp" presStyleIdx="1" presStyleCnt="2"/>
      <dgm:spPr/>
    </dgm:pt>
    <dgm:pt modelId="{1959C029-2782-48AA-9B19-6DDABDBBA0C6}" type="pres">
      <dgm:prSet presAssocID="{738FB125-B966-402B-9FCA-5AB243CD83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34E6F33D-9E1E-49BC-95D5-B180F7E92AA5}" type="pres">
      <dgm:prSet presAssocID="{738FB125-B966-402B-9FCA-5AB243CD8349}" presName="spaceRect" presStyleCnt="0"/>
      <dgm:spPr/>
    </dgm:pt>
    <dgm:pt modelId="{64A5D99F-D80E-436B-95C9-ECDACEF19748}" type="pres">
      <dgm:prSet presAssocID="{738FB125-B966-402B-9FCA-5AB243CD8349}" presName="parTx" presStyleLbl="revTx" presStyleIdx="1" presStyleCnt="3">
        <dgm:presLayoutVars>
          <dgm:chMax val="0"/>
          <dgm:chPref val="0"/>
        </dgm:presLayoutVars>
      </dgm:prSet>
      <dgm:spPr/>
    </dgm:pt>
    <dgm:pt modelId="{876EEE68-8A97-41F1-A422-9FDBEB58226E}" type="pres">
      <dgm:prSet presAssocID="{738FB125-B966-402B-9FCA-5AB243CD8349}" presName="desTx" presStyleLbl="revTx" presStyleIdx="2" presStyleCnt="3" custLinFactNeighborX="-60707" custLinFactNeighborY="1506">
        <dgm:presLayoutVars/>
      </dgm:prSet>
      <dgm:spPr/>
    </dgm:pt>
  </dgm:ptLst>
  <dgm:cxnLst>
    <dgm:cxn modelId="{AA696031-FB37-408E-BFA8-6A9EBFBC845E}" srcId="{738FB125-B966-402B-9FCA-5AB243CD8349}" destId="{2C0A3F3B-5978-4588-B546-76927DD463A0}" srcOrd="2" destOrd="0" parTransId="{FA153F16-0CBB-4B84-9FB0-0B4238406F97}" sibTransId="{41B143C7-4114-4DB6-B95B-3C54AC10A118}"/>
    <dgm:cxn modelId="{F06E585D-B07F-45B7-8D4B-5328B7DE8C83}" type="presOf" srcId="{AC88FFA8-B888-486F-B7D9-44F3397CC3F6}" destId="{894C3179-87BD-48F3-837E-055429D4263F}" srcOrd="0" destOrd="0" presId="urn:microsoft.com/office/officeart/2018/2/layout/IconVerticalSolidList"/>
    <dgm:cxn modelId="{00BDB761-E1D4-4A1A-B6B3-4639402C1A81}" srcId="{738FB125-B966-402B-9FCA-5AB243CD8349}" destId="{CD23EDF8-B8C0-4318-8854-14986ACB4EF5}" srcOrd="1" destOrd="0" parTransId="{A7B04F1C-03B8-47BD-A038-0AFC0E2338E8}" sibTransId="{4FA961F9-F9A6-49D1-88F2-420B9FDED44A}"/>
    <dgm:cxn modelId="{8E92E545-B9B6-4402-87E6-69AE3E1758D4}" srcId="{738FB125-B966-402B-9FCA-5AB243CD8349}" destId="{D4D54D00-BA6E-426B-9E96-E6121B194D7C}" srcOrd="3" destOrd="0" parTransId="{1A3B4246-45B3-4447-816F-1E08989E8D74}" sibTransId="{A8C0E5E4-FFDF-477A-B5DA-41F819AD3E5C}"/>
    <dgm:cxn modelId="{7D8EEB6D-664F-4532-892C-2B79203B5239}" srcId="{9A0B16C3-5CE4-4BD9-BEF2-EB08513D781E}" destId="{AC88FFA8-B888-486F-B7D9-44F3397CC3F6}" srcOrd="0" destOrd="0" parTransId="{2FE0ACA6-4E26-4345-80EA-3C89E5125CD1}" sibTransId="{15800179-2D36-4D8E-B7A7-94B818AEF3B9}"/>
    <dgm:cxn modelId="{43751F56-2562-4ED8-938A-7781408385D1}" type="presOf" srcId="{2C0A3F3B-5978-4588-B546-76927DD463A0}" destId="{876EEE68-8A97-41F1-A422-9FDBEB58226E}" srcOrd="0" destOrd="2" presId="urn:microsoft.com/office/officeart/2018/2/layout/IconVerticalSolidList"/>
    <dgm:cxn modelId="{046DC785-AE26-4D58-A7AE-7519B3A07CC5}" srcId="{9A0B16C3-5CE4-4BD9-BEF2-EB08513D781E}" destId="{738FB125-B966-402B-9FCA-5AB243CD8349}" srcOrd="1" destOrd="0" parTransId="{6915D90B-9706-4BAD-9203-FA649A5C0213}" sibTransId="{38D6162E-7E0D-4CF7-A91A-611CD18F1218}"/>
    <dgm:cxn modelId="{5964169B-09F8-4291-AD1C-2F68139C16D9}" type="presOf" srcId="{CD23EDF8-B8C0-4318-8854-14986ACB4EF5}" destId="{876EEE68-8A97-41F1-A422-9FDBEB58226E}" srcOrd="0" destOrd="1" presId="urn:microsoft.com/office/officeart/2018/2/layout/IconVerticalSolidList"/>
    <dgm:cxn modelId="{61700EBC-8F2B-4FEF-B9BD-777E08C5F3D2}" type="presOf" srcId="{E59D0DD3-94F2-4A6B-B08D-9EC46D1B44E5}" destId="{876EEE68-8A97-41F1-A422-9FDBEB58226E}" srcOrd="0" destOrd="0" presId="urn:microsoft.com/office/officeart/2018/2/layout/IconVerticalSolidList"/>
    <dgm:cxn modelId="{B91883BC-6533-41D4-8BCA-AE1ADF9F750D}" type="presOf" srcId="{9A0B16C3-5CE4-4BD9-BEF2-EB08513D781E}" destId="{EEBDA9C9-C1A3-45DF-9E0B-4D15CFFC101B}" srcOrd="0" destOrd="0" presId="urn:microsoft.com/office/officeart/2018/2/layout/IconVerticalSolidList"/>
    <dgm:cxn modelId="{EC848FC7-5E30-4D5D-BEFA-58E518D56DC4}" type="presOf" srcId="{D4D54D00-BA6E-426B-9E96-E6121B194D7C}" destId="{876EEE68-8A97-41F1-A422-9FDBEB58226E}" srcOrd="0" destOrd="3" presId="urn:microsoft.com/office/officeart/2018/2/layout/IconVerticalSolidList"/>
    <dgm:cxn modelId="{A95714E6-AF98-4551-AC44-08F73D25ECEF}" type="presOf" srcId="{738FB125-B966-402B-9FCA-5AB243CD8349}" destId="{64A5D99F-D80E-436B-95C9-ECDACEF19748}" srcOrd="0" destOrd="0" presId="urn:microsoft.com/office/officeart/2018/2/layout/IconVerticalSolidList"/>
    <dgm:cxn modelId="{19E6E6F9-752D-46C2-B90F-31556A0017B9}" srcId="{738FB125-B966-402B-9FCA-5AB243CD8349}" destId="{E59D0DD3-94F2-4A6B-B08D-9EC46D1B44E5}" srcOrd="0" destOrd="0" parTransId="{96676E9B-E660-4FFC-AC18-25E62BC5D2C1}" sibTransId="{6FF17172-AADF-4F2F-9843-CD8A0CC22790}"/>
    <dgm:cxn modelId="{C5351204-CCB0-4226-A2BF-B6B4F75B9642}" type="presParOf" srcId="{EEBDA9C9-C1A3-45DF-9E0B-4D15CFFC101B}" destId="{884D0F0E-1A4C-4E1C-AF01-919D6B0274C9}" srcOrd="0" destOrd="0" presId="urn:microsoft.com/office/officeart/2018/2/layout/IconVerticalSolidList"/>
    <dgm:cxn modelId="{0BD5D226-5CEF-4F73-8080-2A4C945372A2}" type="presParOf" srcId="{884D0F0E-1A4C-4E1C-AF01-919D6B0274C9}" destId="{5FB15677-A44A-41C7-8DEE-DFC90B615B33}" srcOrd="0" destOrd="0" presId="urn:microsoft.com/office/officeart/2018/2/layout/IconVerticalSolidList"/>
    <dgm:cxn modelId="{B76EFF61-5B88-460F-A882-5977474E0035}" type="presParOf" srcId="{884D0F0E-1A4C-4E1C-AF01-919D6B0274C9}" destId="{6CF1C1EB-53FF-4CAE-8796-888BB0A77F44}" srcOrd="1" destOrd="0" presId="urn:microsoft.com/office/officeart/2018/2/layout/IconVerticalSolidList"/>
    <dgm:cxn modelId="{55490624-636C-4977-A27F-348684208BB0}" type="presParOf" srcId="{884D0F0E-1A4C-4E1C-AF01-919D6B0274C9}" destId="{30F346EB-A51A-4269-9638-8673366DC0F7}" srcOrd="2" destOrd="0" presId="urn:microsoft.com/office/officeart/2018/2/layout/IconVerticalSolidList"/>
    <dgm:cxn modelId="{678211F4-B238-423A-9A2F-E47C0B132188}" type="presParOf" srcId="{884D0F0E-1A4C-4E1C-AF01-919D6B0274C9}" destId="{894C3179-87BD-48F3-837E-055429D4263F}" srcOrd="3" destOrd="0" presId="urn:microsoft.com/office/officeart/2018/2/layout/IconVerticalSolidList"/>
    <dgm:cxn modelId="{01470556-88D4-4E2A-8745-089C15E36183}" type="presParOf" srcId="{EEBDA9C9-C1A3-45DF-9E0B-4D15CFFC101B}" destId="{D4E77228-A2C7-463E-A324-42402B70FC68}" srcOrd="1" destOrd="0" presId="urn:microsoft.com/office/officeart/2018/2/layout/IconVerticalSolidList"/>
    <dgm:cxn modelId="{EA02B4B8-8709-4A0A-B8F2-6F41941A0B14}" type="presParOf" srcId="{EEBDA9C9-C1A3-45DF-9E0B-4D15CFFC101B}" destId="{0A80C3BF-D2D7-4AD2-B0CB-0B05F664CADA}" srcOrd="2" destOrd="0" presId="urn:microsoft.com/office/officeart/2018/2/layout/IconVerticalSolidList"/>
    <dgm:cxn modelId="{3C45782A-A222-4C62-AC5F-71F6F89207AC}" type="presParOf" srcId="{0A80C3BF-D2D7-4AD2-B0CB-0B05F664CADA}" destId="{94743624-D3CC-40F7-B607-784E56A986FB}" srcOrd="0" destOrd="0" presId="urn:microsoft.com/office/officeart/2018/2/layout/IconVerticalSolidList"/>
    <dgm:cxn modelId="{F3DA9D9C-779E-447D-8179-D8C18F2D5754}" type="presParOf" srcId="{0A80C3BF-D2D7-4AD2-B0CB-0B05F664CADA}" destId="{1959C029-2782-48AA-9B19-6DDABDBBA0C6}" srcOrd="1" destOrd="0" presId="urn:microsoft.com/office/officeart/2018/2/layout/IconVerticalSolidList"/>
    <dgm:cxn modelId="{C0714343-FFFE-4117-A2AE-07AB8791AD63}" type="presParOf" srcId="{0A80C3BF-D2D7-4AD2-B0CB-0B05F664CADA}" destId="{34E6F33D-9E1E-49BC-95D5-B180F7E92AA5}" srcOrd="2" destOrd="0" presId="urn:microsoft.com/office/officeart/2018/2/layout/IconVerticalSolidList"/>
    <dgm:cxn modelId="{7F30C257-ED6A-485D-A4FA-82AF6C27ADC9}" type="presParOf" srcId="{0A80C3BF-D2D7-4AD2-B0CB-0B05F664CADA}" destId="{64A5D99F-D80E-436B-95C9-ECDACEF19748}" srcOrd="3" destOrd="0" presId="urn:microsoft.com/office/officeart/2018/2/layout/IconVerticalSolidList"/>
    <dgm:cxn modelId="{5BEC24CD-5EE3-4784-9807-5C496C211CAD}" type="presParOf" srcId="{0A80C3BF-D2D7-4AD2-B0CB-0B05F664CADA}" destId="{876EEE68-8A97-41F1-A422-9FDBEB58226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EA945A-7B2D-4CDC-BC65-65E0ECA72E9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50A14631-645B-4A84-8EB4-F53A44574D3F}">
      <dgm:prSet/>
      <dgm:spPr/>
      <dgm:t>
        <a:bodyPr/>
        <a:lstStyle/>
        <a:p>
          <a:pPr>
            <a:lnSpc>
              <a:spcPct val="100000"/>
            </a:lnSpc>
            <a:defRPr b="1"/>
          </a:pPr>
          <a:r>
            <a:rPr lang="en-US" b="0" i="0">
              <a:latin typeface="Times New Roman" panose="02020603050405020304" pitchFamily="18" charset="0"/>
              <a:cs typeface="Times New Roman" panose="02020603050405020304" pitchFamily="18" charset="0"/>
            </a:rPr>
            <a:t>Confidentiality: Keeping data secret or private, controlling access to information, and preventing unauthorized sharing of data. </a:t>
          </a:r>
          <a:r>
            <a:rPr lang="en-US" b="0" i="0"/>
            <a:t>​</a:t>
          </a:r>
          <a:endParaRPr lang="en-US" dirty="0"/>
        </a:p>
      </dgm:t>
    </dgm:pt>
    <dgm:pt modelId="{7C7DBC93-FF4E-47A4-BCF1-61D110A19CCB}" type="parTrans" cxnId="{67D180E9-4A1E-4A01-AF79-A20A6C1099ED}">
      <dgm:prSet/>
      <dgm:spPr/>
      <dgm:t>
        <a:bodyPr/>
        <a:lstStyle/>
        <a:p>
          <a:endParaRPr lang="en-US"/>
        </a:p>
      </dgm:t>
    </dgm:pt>
    <dgm:pt modelId="{A29C78A5-1399-4F02-8BC2-83C6F028726F}" type="sibTrans" cxnId="{67D180E9-4A1E-4A01-AF79-A20A6C1099ED}">
      <dgm:prSet/>
      <dgm:spPr/>
      <dgm:t>
        <a:bodyPr/>
        <a:lstStyle/>
        <a:p>
          <a:endParaRPr lang="en-US"/>
        </a:p>
      </dgm:t>
    </dgm:pt>
    <dgm:pt modelId="{62D90FB6-73EC-4972-92EE-5EFC564AFC54}">
      <dgm:prSet custT="1"/>
      <dgm:spPr/>
      <dgm:t>
        <a:bodyPr/>
        <a:lstStyle/>
        <a:p>
          <a:pPr>
            <a:lnSpc>
              <a:spcPct val="100000"/>
            </a:lnSpc>
            <a:buFont typeface="Wingdings" panose="05000000000000000000" pitchFamily="2" charset="2"/>
            <a:buChar char="q"/>
          </a:pPr>
          <a:r>
            <a:rPr lang="en-US" sz="1200" b="0" i="0">
              <a:latin typeface="Times New Roman" panose="02020603050405020304" pitchFamily="18" charset="0"/>
              <a:cs typeface="Times New Roman" panose="02020603050405020304" pitchFamily="18" charset="0"/>
            </a:rPr>
            <a:t>Access Control Policy​</a:t>
          </a:r>
          <a:endParaRPr lang="en-US" sz="1200" dirty="0">
            <a:latin typeface="Times New Roman" panose="02020603050405020304" pitchFamily="18" charset="0"/>
            <a:cs typeface="Times New Roman" panose="02020603050405020304" pitchFamily="18" charset="0"/>
          </a:endParaRPr>
        </a:p>
      </dgm:t>
    </dgm:pt>
    <dgm:pt modelId="{8E9E3166-A04F-42C3-9D45-A5019A15E854}" type="parTrans" cxnId="{802295CF-49B0-402E-A209-79837FEFE3EC}">
      <dgm:prSet/>
      <dgm:spPr/>
      <dgm:t>
        <a:bodyPr/>
        <a:lstStyle/>
        <a:p>
          <a:endParaRPr lang="en-US"/>
        </a:p>
      </dgm:t>
    </dgm:pt>
    <dgm:pt modelId="{8F748C83-4DD0-451C-AF4F-9F5EE2761A07}" type="sibTrans" cxnId="{802295CF-49B0-402E-A209-79837FEFE3EC}">
      <dgm:prSet/>
      <dgm:spPr/>
      <dgm:t>
        <a:bodyPr/>
        <a:lstStyle/>
        <a:p>
          <a:endParaRPr lang="en-US"/>
        </a:p>
      </dgm:t>
    </dgm:pt>
    <dgm:pt modelId="{6112BB9D-3402-42AE-ACDF-4C207A0DE222}">
      <dgm:prSet/>
      <dgm:spPr/>
      <dgm:t>
        <a:bodyPr/>
        <a:lstStyle/>
        <a:p>
          <a:pPr>
            <a:lnSpc>
              <a:spcPct val="100000"/>
            </a:lnSpc>
            <a:defRPr b="1"/>
          </a:pPr>
          <a:r>
            <a:rPr lang="en-US" b="0" i="0">
              <a:latin typeface="Times New Roman" panose="02020603050405020304" pitchFamily="18" charset="0"/>
              <a:cs typeface="Times New Roman" panose="02020603050405020304" pitchFamily="18" charset="0"/>
            </a:rPr>
            <a:t>Integrity: Guarding the accuracy and completeness of information, making sure data is trustworthy and free from tampering​</a:t>
          </a:r>
          <a:endParaRPr lang="en-US" dirty="0">
            <a:latin typeface="Times New Roman" panose="02020603050405020304" pitchFamily="18" charset="0"/>
            <a:cs typeface="Times New Roman" panose="02020603050405020304" pitchFamily="18" charset="0"/>
          </a:endParaRPr>
        </a:p>
      </dgm:t>
    </dgm:pt>
    <dgm:pt modelId="{B29F8C39-0112-443F-9773-5156FF2E796F}" type="parTrans" cxnId="{61074E34-7982-495A-9007-ADCE981F224B}">
      <dgm:prSet/>
      <dgm:spPr/>
      <dgm:t>
        <a:bodyPr/>
        <a:lstStyle/>
        <a:p>
          <a:endParaRPr lang="en-US"/>
        </a:p>
      </dgm:t>
    </dgm:pt>
    <dgm:pt modelId="{BE262DB8-0C00-4394-9EEB-2C1ECA2DDC01}" type="sibTrans" cxnId="{61074E34-7982-495A-9007-ADCE981F224B}">
      <dgm:prSet/>
      <dgm:spPr/>
      <dgm:t>
        <a:bodyPr/>
        <a:lstStyle/>
        <a:p>
          <a:endParaRPr lang="en-US"/>
        </a:p>
      </dgm:t>
    </dgm:pt>
    <dgm:pt modelId="{AD27FA4D-49E8-4006-8B2A-EFAD44DA5FC7}">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Hashing​</a:t>
          </a:r>
          <a:endParaRPr lang="en-US" sz="1200" dirty="0">
            <a:latin typeface="Times New Roman" panose="02020603050405020304" pitchFamily="18" charset="0"/>
            <a:cs typeface="Times New Roman" panose="02020603050405020304" pitchFamily="18" charset="0"/>
          </a:endParaRPr>
        </a:p>
      </dgm:t>
    </dgm:pt>
    <dgm:pt modelId="{09B604EC-C4CE-4C4C-A723-D074CC108401}" type="parTrans" cxnId="{D29740DA-DCE4-47D7-A00A-4207490CAAEE}">
      <dgm:prSet/>
      <dgm:spPr/>
      <dgm:t>
        <a:bodyPr/>
        <a:lstStyle/>
        <a:p>
          <a:endParaRPr lang="en-US"/>
        </a:p>
      </dgm:t>
    </dgm:pt>
    <dgm:pt modelId="{A905CF05-1714-491C-AB35-DE3AD733A651}" type="sibTrans" cxnId="{D29740DA-DCE4-47D7-A00A-4207490CAAEE}">
      <dgm:prSet/>
      <dgm:spPr/>
      <dgm:t>
        <a:bodyPr/>
        <a:lstStyle/>
        <a:p>
          <a:endParaRPr lang="en-US"/>
        </a:p>
      </dgm:t>
    </dgm:pt>
    <dgm:pt modelId="{BA29DA5E-B7BA-43AF-9670-723C815C8629}">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Encryption​</a:t>
          </a:r>
          <a:endParaRPr lang="en-US" sz="1200" dirty="0">
            <a:latin typeface="Times New Roman" panose="02020603050405020304" pitchFamily="18" charset="0"/>
            <a:cs typeface="Times New Roman" panose="02020603050405020304" pitchFamily="18" charset="0"/>
          </a:endParaRPr>
        </a:p>
      </dgm:t>
    </dgm:pt>
    <dgm:pt modelId="{52E01E2C-C40F-445E-8491-7A81A3536057}" type="parTrans" cxnId="{D387B71D-DE11-47F7-AF04-0A24F26AD65B}">
      <dgm:prSet/>
      <dgm:spPr/>
      <dgm:t>
        <a:bodyPr/>
        <a:lstStyle/>
        <a:p>
          <a:endParaRPr lang="en-US"/>
        </a:p>
      </dgm:t>
    </dgm:pt>
    <dgm:pt modelId="{C59A1F57-5AF0-446B-A1A0-32910D026BA2}" type="sibTrans" cxnId="{D387B71D-DE11-47F7-AF04-0A24F26AD65B}">
      <dgm:prSet/>
      <dgm:spPr/>
      <dgm:t>
        <a:bodyPr/>
        <a:lstStyle/>
        <a:p>
          <a:endParaRPr lang="en-US"/>
        </a:p>
      </dgm:t>
    </dgm:pt>
    <dgm:pt modelId="{E0AC5A26-C106-4C1E-8D89-E854B2E52DE3}">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Digital Certificate</a:t>
          </a:r>
          <a:r>
            <a:rPr lang="en-US" sz="1100" b="0" i="0"/>
            <a:t>.​</a:t>
          </a:r>
          <a:endParaRPr lang="en-US" sz="1100" dirty="0"/>
        </a:p>
      </dgm:t>
    </dgm:pt>
    <dgm:pt modelId="{65989A64-436E-4F67-99FB-5B473CDCCB62}" type="parTrans" cxnId="{C9F155D8-E8D8-4184-B7EA-9E7FBEEEE1C0}">
      <dgm:prSet/>
      <dgm:spPr/>
      <dgm:t>
        <a:bodyPr/>
        <a:lstStyle/>
        <a:p>
          <a:endParaRPr lang="en-US"/>
        </a:p>
      </dgm:t>
    </dgm:pt>
    <dgm:pt modelId="{8FB18A49-6A93-420B-9651-CE0FBC433BDA}" type="sibTrans" cxnId="{C9F155D8-E8D8-4184-B7EA-9E7FBEEEE1C0}">
      <dgm:prSet/>
      <dgm:spPr/>
      <dgm:t>
        <a:bodyPr/>
        <a:lstStyle/>
        <a:p>
          <a:endParaRPr lang="en-US"/>
        </a:p>
      </dgm:t>
    </dgm:pt>
    <dgm:pt modelId="{2E6732C3-339B-44FC-AA63-1FFDCCAD5C20}">
      <dgm:prSet/>
      <dgm:spPr/>
      <dgm:t>
        <a:bodyPr/>
        <a:lstStyle/>
        <a:p>
          <a:pPr>
            <a:lnSpc>
              <a:spcPct val="100000"/>
            </a:lnSpc>
            <a:defRPr b="1"/>
          </a:pPr>
          <a:r>
            <a:rPr lang="en-US" b="0" i="0">
              <a:latin typeface="Times New Roman" panose="02020603050405020304" pitchFamily="18" charset="0"/>
              <a:cs typeface="Times New Roman" panose="02020603050405020304" pitchFamily="18" charset="0"/>
            </a:rPr>
            <a:t>Availability: Guaranteeing that authorized users have access to information and systems whenever needed.​</a:t>
          </a:r>
          <a:endParaRPr lang="en-US" dirty="0">
            <a:latin typeface="Times New Roman" panose="02020603050405020304" pitchFamily="18" charset="0"/>
            <a:cs typeface="Times New Roman" panose="02020603050405020304" pitchFamily="18" charset="0"/>
          </a:endParaRPr>
        </a:p>
      </dgm:t>
    </dgm:pt>
    <dgm:pt modelId="{5A3BF9BE-2C81-48B8-BD97-30FE7A665600}" type="parTrans" cxnId="{E94DE52E-9E31-4F88-B0DA-F32928FCD037}">
      <dgm:prSet/>
      <dgm:spPr/>
      <dgm:t>
        <a:bodyPr/>
        <a:lstStyle/>
        <a:p>
          <a:endParaRPr lang="en-US"/>
        </a:p>
      </dgm:t>
    </dgm:pt>
    <dgm:pt modelId="{C4A57208-37B0-4D9C-A7D1-EAAC5B646395}" type="sibTrans" cxnId="{E94DE52E-9E31-4F88-B0DA-F32928FCD037}">
      <dgm:prSet/>
      <dgm:spPr/>
      <dgm:t>
        <a:bodyPr/>
        <a:lstStyle/>
        <a:p>
          <a:endParaRPr lang="en-US"/>
        </a:p>
      </dgm:t>
    </dgm:pt>
    <dgm:pt modelId="{6CAF98E4-D160-465C-9F25-5D365B610E25}">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Redundant networks, servers, and applications​</a:t>
          </a:r>
          <a:endParaRPr lang="en-US" sz="1200" dirty="0">
            <a:latin typeface="Times New Roman" panose="02020603050405020304" pitchFamily="18" charset="0"/>
            <a:cs typeface="Times New Roman" panose="02020603050405020304" pitchFamily="18" charset="0"/>
          </a:endParaRPr>
        </a:p>
      </dgm:t>
    </dgm:pt>
    <dgm:pt modelId="{3EEE2D7D-6773-45F8-8C44-33B1F06FF385}" type="parTrans" cxnId="{C1843FDF-F470-48C5-98AD-02B5746513F6}">
      <dgm:prSet/>
      <dgm:spPr/>
      <dgm:t>
        <a:bodyPr/>
        <a:lstStyle/>
        <a:p>
          <a:endParaRPr lang="en-US"/>
        </a:p>
      </dgm:t>
    </dgm:pt>
    <dgm:pt modelId="{F65CE705-4802-415A-9E69-B0CBE74977E4}" type="sibTrans" cxnId="{C1843FDF-F470-48C5-98AD-02B5746513F6}">
      <dgm:prSet/>
      <dgm:spPr/>
      <dgm:t>
        <a:bodyPr/>
        <a:lstStyle/>
        <a:p>
          <a:endParaRPr lang="en-US"/>
        </a:p>
      </dgm:t>
    </dgm:pt>
    <dgm:pt modelId="{59863E2A-3DF7-4A14-89D8-0073601D21FE}">
      <dgm:prSet custT="1"/>
      <dgm:spPr/>
      <dgm:t>
        <a:bodyPr/>
        <a:lstStyle/>
        <a:p>
          <a:pPr>
            <a:lnSpc>
              <a:spcPct val="100000"/>
            </a:lnSpc>
          </a:pPr>
          <a:r>
            <a:rPr lang="en-US" sz="1200" b="0" i="0">
              <a:latin typeface="Times New Roman" panose="02020603050405020304" pitchFamily="18" charset="0"/>
              <a:cs typeface="Times New Roman" panose="02020603050405020304" pitchFamily="18" charset="0"/>
            </a:rPr>
            <a:t>Disaster recovery.</a:t>
          </a:r>
          <a:endParaRPr lang="en-US" sz="1200" dirty="0">
            <a:latin typeface="Times New Roman" panose="02020603050405020304" pitchFamily="18" charset="0"/>
            <a:cs typeface="Times New Roman" panose="02020603050405020304" pitchFamily="18" charset="0"/>
          </a:endParaRPr>
        </a:p>
      </dgm:t>
    </dgm:pt>
    <dgm:pt modelId="{2860B8D2-82A3-4E3A-96C1-521D6168986A}" type="parTrans" cxnId="{6A265440-38C4-4557-90C6-D29C346759E6}">
      <dgm:prSet/>
      <dgm:spPr/>
      <dgm:t>
        <a:bodyPr/>
        <a:lstStyle/>
        <a:p>
          <a:endParaRPr lang="en-US"/>
        </a:p>
      </dgm:t>
    </dgm:pt>
    <dgm:pt modelId="{6FD83261-2E0D-424F-BDFD-FE460FF2887C}" type="sibTrans" cxnId="{6A265440-38C4-4557-90C6-D29C346759E6}">
      <dgm:prSet/>
      <dgm:spPr/>
      <dgm:t>
        <a:bodyPr/>
        <a:lstStyle/>
        <a:p>
          <a:endParaRPr lang="en-US"/>
        </a:p>
      </dgm:t>
    </dgm:pt>
    <dgm:pt modelId="{300B46D5-905F-40C2-85B5-E4AF30D86A33}">
      <dgm:prSet custT="1"/>
      <dgm:spPr/>
      <dgm:t>
        <a:bodyPr/>
        <a:lstStyle/>
        <a:p>
          <a:pPr>
            <a:lnSpc>
              <a:spcPct val="100000"/>
            </a:lnSpc>
            <a:buFont typeface="Wingdings" panose="05000000000000000000" pitchFamily="2" charset="2"/>
            <a:buChar char="q"/>
          </a:pPr>
          <a:r>
            <a:rPr lang="en-US" sz="1200" b="0" i="0">
              <a:latin typeface="Times New Roman" panose="02020603050405020304" pitchFamily="18" charset="0"/>
              <a:cs typeface="Times New Roman" panose="02020603050405020304" pitchFamily="18" charset="0"/>
            </a:rPr>
            <a:t>Secure Communication Channel.</a:t>
          </a:r>
          <a:r>
            <a:rPr lang="en-US" sz="1100" b="0" i="0"/>
            <a:t>​</a:t>
          </a:r>
          <a:endParaRPr lang="en-US" sz="1100" dirty="0"/>
        </a:p>
      </dgm:t>
    </dgm:pt>
    <dgm:pt modelId="{9AF3D279-9FC0-46D7-8AE4-856B59C851E7}" type="sibTrans" cxnId="{7263B7A2-032C-4DEC-9EFF-8C4B9E1A998B}">
      <dgm:prSet/>
      <dgm:spPr/>
      <dgm:t>
        <a:bodyPr/>
        <a:lstStyle/>
        <a:p>
          <a:endParaRPr lang="en-US"/>
        </a:p>
      </dgm:t>
    </dgm:pt>
    <dgm:pt modelId="{B35F1CC2-4441-49CA-8C39-B1A95AE64488}" type="parTrans" cxnId="{7263B7A2-032C-4DEC-9EFF-8C4B9E1A998B}">
      <dgm:prSet/>
      <dgm:spPr/>
      <dgm:t>
        <a:bodyPr/>
        <a:lstStyle/>
        <a:p>
          <a:endParaRPr lang="en-US"/>
        </a:p>
      </dgm:t>
    </dgm:pt>
    <dgm:pt modelId="{BE617157-4ABD-46E4-AF6D-0568E930DC13}">
      <dgm:prSet custT="1"/>
      <dgm:spPr/>
      <dgm:t>
        <a:bodyPr/>
        <a:lstStyle/>
        <a:p>
          <a:pPr>
            <a:lnSpc>
              <a:spcPct val="100000"/>
            </a:lnSpc>
            <a:buFont typeface="Wingdings" panose="05000000000000000000" pitchFamily="2" charset="2"/>
            <a:buChar char="q"/>
          </a:pPr>
          <a:r>
            <a:rPr lang="en-US" sz="1200" b="0" i="0">
              <a:latin typeface="Times New Roman" panose="02020603050405020304" pitchFamily="18" charset="0"/>
              <a:cs typeface="Times New Roman" panose="02020603050405020304" pitchFamily="18" charset="0"/>
            </a:rPr>
            <a:t>Multi-Factor-Authentication​</a:t>
          </a:r>
          <a:endParaRPr lang="en-US" sz="1200" dirty="0">
            <a:latin typeface="Times New Roman" panose="02020603050405020304" pitchFamily="18" charset="0"/>
            <a:cs typeface="Times New Roman" panose="02020603050405020304" pitchFamily="18" charset="0"/>
          </a:endParaRPr>
        </a:p>
      </dgm:t>
    </dgm:pt>
    <dgm:pt modelId="{A3D97721-AFCE-48A6-A4A6-ABA1CDA8FE8C}" type="sibTrans" cxnId="{27549D0F-1028-4540-8620-A1E497E6B44A}">
      <dgm:prSet/>
      <dgm:spPr/>
      <dgm:t>
        <a:bodyPr/>
        <a:lstStyle/>
        <a:p>
          <a:endParaRPr lang="en-US"/>
        </a:p>
      </dgm:t>
    </dgm:pt>
    <dgm:pt modelId="{A9C63FAF-C1A7-468A-AE37-AC5A2B40CC5B}" type="parTrans" cxnId="{27549D0F-1028-4540-8620-A1E497E6B44A}">
      <dgm:prSet/>
      <dgm:spPr/>
      <dgm:t>
        <a:bodyPr/>
        <a:lstStyle/>
        <a:p>
          <a:endParaRPr lang="en-US"/>
        </a:p>
      </dgm:t>
    </dgm:pt>
    <dgm:pt modelId="{FF2733EA-46DA-4E0B-A4B7-1D3DA57FDD87}" type="pres">
      <dgm:prSet presAssocID="{36EA945A-7B2D-4CDC-BC65-65E0ECA72E96}" presName="root" presStyleCnt="0">
        <dgm:presLayoutVars>
          <dgm:dir/>
          <dgm:resizeHandles val="exact"/>
        </dgm:presLayoutVars>
      </dgm:prSet>
      <dgm:spPr/>
    </dgm:pt>
    <dgm:pt modelId="{F54DBB55-71EE-4AA1-A77B-C7269D78DDF4}" type="pres">
      <dgm:prSet presAssocID="{50A14631-645B-4A84-8EB4-F53A44574D3F}" presName="compNode" presStyleCnt="0"/>
      <dgm:spPr/>
    </dgm:pt>
    <dgm:pt modelId="{7E89BD8F-001F-4527-938F-0D8E79CDA8AD}" type="pres">
      <dgm:prSet presAssocID="{50A14631-645B-4A84-8EB4-F53A44574D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C366A0A-022F-4FA0-873C-27D35EDAE1CE}" type="pres">
      <dgm:prSet presAssocID="{50A14631-645B-4A84-8EB4-F53A44574D3F}" presName="iconSpace" presStyleCnt="0"/>
      <dgm:spPr/>
    </dgm:pt>
    <dgm:pt modelId="{8833BD22-485F-4147-8C7C-D6FB95FFB7DD}" type="pres">
      <dgm:prSet presAssocID="{50A14631-645B-4A84-8EB4-F53A44574D3F}" presName="parTx" presStyleLbl="revTx" presStyleIdx="0" presStyleCnt="6">
        <dgm:presLayoutVars>
          <dgm:chMax val="0"/>
          <dgm:chPref val="0"/>
        </dgm:presLayoutVars>
      </dgm:prSet>
      <dgm:spPr/>
    </dgm:pt>
    <dgm:pt modelId="{1EBB868A-333F-498C-91A1-A6B4B108D88D}" type="pres">
      <dgm:prSet presAssocID="{50A14631-645B-4A84-8EB4-F53A44574D3F}" presName="txSpace" presStyleCnt="0"/>
      <dgm:spPr/>
    </dgm:pt>
    <dgm:pt modelId="{552A868C-DF0A-471B-B2CD-80D0D6598663}" type="pres">
      <dgm:prSet presAssocID="{50A14631-645B-4A84-8EB4-F53A44574D3F}" presName="desTx" presStyleLbl="revTx" presStyleIdx="1" presStyleCnt="6" custLinFactNeighborX="3623">
        <dgm:presLayoutVars/>
      </dgm:prSet>
      <dgm:spPr/>
    </dgm:pt>
    <dgm:pt modelId="{C8E26D45-3568-45BA-B814-5D1B7210C625}" type="pres">
      <dgm:prSet presAssocID="{A29C78A5-1399-4F02-8BC2-83C6F028726F}" presName="sibTrans" presStyleCnt="0"/>
      <dgm:spPr/>
    </dgm:pt>
    <dgm:pt modelId="{B5696F9F-BE42-4FF4-BD10-73DB9E58FACB}" type="pres">
      <dgm:prSet presAssocID="{6112BB9D-3402-42AE-ACDF-4C207A0DE222}" presName="compNode" presStyleCnt="0"/>
      <dgm:spPr/>
    </dgm:pt>
    <dgm:pt modelId="{E424398B-7779-49DA-8F08-59E1669A24FF}" type="pres">
      <dgm:prSet presAssocID="{6112BB9D-3402-42AE-ACDF-4C207A0DE2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139FAB3E-30CF-46A4-AFBD-597C94078F43}" type="pres">
      <dgm:prSet presAssocID="{6112BB9D-3402-42AE-ACDF-4C207A0DE222}" presName="iconSpace" presStyleCnt="0"/>
      <dgm:spPr/>
    </dgm:pt>
    <dgm:pt modelId="{2C7DB2D5-EE80-4D30-8E62-10B4957ADA6F}" type="pres">
      <dgm:prSet presAssocID="{6112BB9D-3402-42AE-ACDF-4C207A0DE222}" presName="parTx" presStyleLbl="revTx" presStyleIdx="2" presStyleCnt="6">
        <dgm:presLayoutVars>
          <dgm:chMax val="0"/>
          <dgm:chPref val="0"/>
        </dgm:presLayoutVars>
      </dgm:prSet>
      <dgm:spPr/>
    </dgm:pt>
    <dgm:pt modelId="{7728F837-D6B2-482C-868E-5AA1C22D1CCD}" type="pres">
      <dgm:prSet presAssocID="{6112BB9D-3402-42AE-ACDF-4C207A0DE222}" presName="txSpace" presStyleCnt="0"/>
      <dgm:spPr/>
    </dgm:pt>
    <dgm:pt modelId="{20F81286-D9F7-44DD-BFBE-FBE2BB380BC5}" type="pres">
      <dgm:prSet presAssocID="{6112BB9D-3402-42AE-ACDF-4C207A0DE222}" presName="desTx" presStyleLbl="revTx" presStyleIdx="3" presStyleCnt="6" custLinFactNeighborX="3926">
        <dgm:presLayoutVars/>
      </dgm:prSet>
      <dgm:spPr/>
    </dgm:pt>
    <dgm:pt modelId="{149EF972-3805-45EE-9045-BA83449FB12C}" type="pres">
      <dgm:prSet presAssocID="{BE262DB8-0C00-4394-9EEB-2C1ECA2DDC01}" presName="sibTrans" presStyleCnt="0"/>
      <dgm:spPr/>
    </dgm:pt>
    <dgm:pt modelId="{A4C78B68-23E7-4088-B7DB-6AC0AC653800}" type="pres">
      <dgm:prSet presAssocID="{2E6732C3-339B-44FC-AA63-1FFDCCAD5C20}" presName="compNode" presStyleCnt="0"/>
      <dgm:spPr/>
    </dgm:pt>
    <dgm:pt modelId="{671585C4-C21B-4E25-9E25-F01597FFF3CC}" type="pres">
      <dgm:prSet presAssocID="{2E6732C3-339B-44FC-AA63-1FFDCCAD5C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CE465E3-4A64-41E0-942F-88B8B077AE9B}" type="pres">
      <dgm:prSet presAssocID="{2E6732C3-339B-44FC-AA63-1FFDCCAD5C20}" presName="iconSpace" presStyleCnt="0"/>
      <dgm:spPr/>
    </dgm:pt>
    <dgm:pt modelId="{152A52F7-A987-42D8-B2E4-94E43E775FED}" type="pres">
      <dgm:prSet presAssocID="{2E6732C3-339B-44FC-AA63-1FFDCCAD5C20}" presName="parTx" presStyleLbl="revTx" presStyleIdx="4" presStyleCnt="6">
        <dgm:presLayoutVars>
          <dgm:chMax val="0"/>
          <dgm:chPref val="0"/>
        </dgm:presLayoutVars>
      </dgm:prSet>
      <dgm:spPr/>
    </dgm:pt>
    <dgm:pt modelId="{590052DB-3F2B-4571-800D-944CC224340A}" type="pres">
      <dgm:prSet presAssocID="{2E6732C3-339B-44FC-AA63-1FFDCCAD5C20}" presName="txSpace" presStyleCnt="0"/>
      <dgm:spPr/>
    </dgm:pt>
    <dgm:pt modelId="{06B721A5-9046-4D21-AAC2-369E24A7EED7}" type="pres">
      <dgm:prSet presAssocID="{2E6732C3-339B-44FC-AA63-1FFDCCAD5C20}" presName="desTx" presStyleLbl="revTx" presStyleIdx="5" presStyleCnt="6" custScaleX="84301" custLinFactNeighborX="-2855" custLinFactNeighborY="-15546">
        <dgm:presLayoutVars/>
      </dgm:prSet>
      <dgm:spPr/>
    </dgm:pt>
  </dgm:ptLst>
  <dgm:cxnLst>
    <dgm:cxn modelId="{27549D0F-1028-4540-8620-A1E497E6B44A}" srcId="{50A14631-645B-4A84-8EB4-F53A44574D3F}" destId="{BE617157-4ABD-46E4-AF6D-0568E930DC13}" srcOrd="1" destOrd="0" parTransId="{A9C63FAF-C1A7-468A-AE37-AC5A2B40CC5B}" sibTransId="{A3D97721-AFCE-48A6-A4A6-ABA1CDA8FE8C}"/>
    <dgm:cxn modelId="{D387B71D-DE11-47F7-AF04-0A24F26AD65B}" srcId="{6112BB9D-3402-42AE-ACDF-4C207A0DE222}" destId="{BA29DA5E-B7BA-43AF-9670-723C815C8629}" srcOrd="1" destOrd="0" parTransId="{52E01E2C-C40F-445E-8491-7A81A3536057}" sibTransId="{C59A1F57-5AF0-446B-A1A0-32910D026BA2}"/>
    <dgm:cxn modelId="{E94DE52E-9E31-4F88-B0DA-F32928FCD037}" srcId="{36EA945A-7B2D-4CDC-BC65-65E0ECA72E96}" destId="{2E6732C3-339B-44FC-AA63-1FFDCCAD5C20}" srcOrd="2" destOrd="0" parTransId="{5A3BF9BE-2C81-48B8-BD97-30FE7A665600}" sibTransId="{C4A57208-37B0-4D9C-A7D1-EAAC5B646395}"/>
    <dgm:cxn modelId="{2ED18432-1A6E-448F-8E6E-E6CCBF578B32}" type="presOf" srcId="{BE617157-4ABD-46E4-AF6D-0568E930DC13}" destId="{552A868C-DF0A-471B-B2CD-80D0D6598663}" srcOrd="0" destOrd="1" presId="urn:microsoft.com/office/officeart/2018/2/layout/IconLabelDescriptionList"/>
    <dgm:cxn modelId="{61074E34-7982-495A-9007-ADCE981F224B}" srcId="{36EA945A-7B2D-4CDC-BC65-65E0ECA72E96}" destId="{6112BB9D-3402-42AE-ACDF-4C207A0DE222}" srcOrd="1" destOrd="0" parTransId="{B29F8C39-0112-443F-9773-5156FF2E796F}" sibTransId="{BE262DB8-0C00-4394-9EEB-2C1ECA2DDC01}"/>
    <dgm:cxn modelId="{D6CF2435-65BE-4472-AE2D-431D8149341E}" type="presOf" srcId="{36EA945A-7B2D-4CDC-BC65-65E0ECA72E96}" destId="{FF2733EA-46DA-4E0B-A4B7-1D3DA57FDD87}" srcOrd="0" destOrd="0" presId="urn:microsoft.com/office/officeart/2018/2/layout/IconLabelDescriptionList"/>
    <dgm:cxn modelId="{6A265440-38C4-4557-90C6-D29C346759E6}" srcId="{2E6732C3-339B-44FC-AA63-1FFDCCAD5C20}" destId="{59863E2A-3DF7-4A14-89D8-0073601D21FE}" srcOrd="1" destOrd="0" parTransId="{2860B8D2-82A3-4E3A-96C1-521D6168986A}" sibTransId="{6FD83261-2E0D-424F-BDFD-FE460FF2887C}"/>
    <dgm:cxn modelId="{825B4B5D-39F4-48F9-84CD-E7DB5D22DDD7}" type="presOf" srcId="{AD27FA4D-49E8-4006-8B2A-EFAD44DA5FC7}" destId="{20F81286-D9F7-44DD-BFBE-FBE2BB380BC5}" srcOrd="0" destOrd="0" presId="urn:microsoft.com/office/officeart/2018/2/layout/IconLabelDescriptionList"/>
    <dgm:cxn modelId="{F1718A4A-D68C-4ADE-B5ED-E05CE9DEC814}" type="presOf" srcId="{6112BB9D-3402-42AE-ACDF-4C207A0DE222}" destId="{2C7DB2D5-EE80-4D30-8E62-10B4957ADA6F}" srcOrd="0" destOrd="0" presId="urn:microsoft.com/office/officeart/2018/2/layout/IconLabelDescriptionList"/>
    <dgm:cxn modelId="{0125676B-0F10-4BC0-BB29-186BCFE6A5F8}" type="presOf" srcId="{300B46D5-905F-40C2-85B5-E4AF30D86A33}" destId="{552A868C-DF0A-471B-B2CD-80D0D6598663}" srcOrd="0" destOrd="2" presId="urn:microsoft.com/office/officeart/2018/2/layout/IconLabelDescriptionList"/>
    <dgm:cxn modelId="{A98CBC59-03EF-432E-9FE8-8F4305316DF6}" type="presOf" srcId="{62D90FB6-73EC-4972-92EE-5EFC564AFC54}" destId="{552A868C-DF0A-471B-B2CD-80D0D6598663}" srcOrd="0" destOrd="0" presId="urn:microsoft.com/office/officeart/2018/2/layout/IconLabelDescriptionList"/>
    <dgm:cxn modelId="{145B1989-DD24-4F53-AE55-88A15EF1D203}" type="presOf" srcId="{2E6732C3-339B-44FC-AA63-1FFDCCAD5C20}" destId="{152A52F7-A987-42D8-B2E4-94E43E775FED}" srcOrd="0" destOrd="0" presId="urn:microsoft.com/office/officeart/2018/2/layout/IconLabelDescriptionList"/>
    <dgm:cxn modelId="{7263B7A2-032C-4DEC-9EFF-8C4B9E1A998B}" srcId="{50A14631-645B-4A84-8EB4-F53A44574D3F}" destId="{300B46D5-905F-40C2-85B5-E4AF30D86A33}" srcOrd="2" destOrd="0" parTransId="{B35F1CC2-4441-49CA-8C39-B1A95AE64488}" sibTransId="{9AF3D279-9FC0-46D7-8AE4-856B59C851E7}"/>
    <dgm:cxn modelId="{B497A4A5-06CC-4967-8D6E-96407A6B3FCB}" type="presOf" srcId="{E0AC5A26-C106-4C1E-8D89-E854B2E52DE3}" destId="{20F81286-D9F7-44DD-BFBE-FBE2BB380BC5}" srcOrd="0" destOrd="2" presId="urn:microsoft.com/office/officeart/2018/2/layout/IconLabelDescriptionList"/>
    <dgm:cxn modelId="{1C6BA0AE-3069-4D07-9060-F052441E76D4}" type="presOf" srcId="{6CAF98E4-D160-465C-9F25-5D365B610E25}" destId="{06B721A5-9046-4D21-AAC2-369E24A7EED7}" srcOrd="0" destOrd="0" presId="urn:microsoft.com/office/officeart/2018/2/layout/IconLabelDescriptionList"/>
    <dgm:cxn modelId="{802295CF-49B0-402E-A209-79837FEFE3EC}" srcId="{50A14631-645B-4A84-8EB4-F53A44574D3F}" destId="{62D90FB6-73EC-4972-92EE-5EFC564AFC54}" srcOrd="0" destOrd="0" parTransId="{8E9E3166-A04F-42C3-9D45-A5019A15E854}" sibTransId="{8F748C83-4DD0-451C-AF4F-9F5EE2761A07}"/>
    <dgm:cxn modelId="{C9F155D8-E8D8-4184-B7EA-9E7FBEEEE1C0}" srcId="{6112BB9D-3402-42AE-ACDF-4C207A0DE222}" destId="{E0AC5A26-C106-4C1E-8D89-E854B2E52DE3}" srcOrd="2" destOrd="0" parTransId="{65989A64-436E-4F67-99FB-5B473CDCCB62}" sibTransId="{8FB18A49-6A93-420B-9651-CE0FBC433BDA}"/>
    <dgm:cxn modelId="{D29740DA-DCE4-47D7-A00A-4207490CAAEE}" srcId="{6112BB9D-3402-42AE-ACDF-4C207A0DE222}" destId="{AD27FA4D-49E8-4006-8B2A-EFAD44DA5FC7}" srcOrd="0" destOrd="0" parTransId="{09B604EC-C4CE-4C4C-A723-D074CC108401}" sibTransId="{A905CF05-1714-491C-AB35-DE3AD733A651}"/>
    <dgm:cxn modelId="{C1843FDF-F470-48C5-98AD-02B5746513F6}" srcId="{2E6732C3-339B-44FC-AA63-1FFDCCAD5C20}" destId="{6CAF98E4-D160-465C-9F25-5D365B610E25}" srcOrd="0" destOrd="0" parTransId="{3EEE2D7D-6773-45F8-8C44-33B1F06FF385}" sibTransId="{F65CE705-4802-415A-9E69-B0CBE74977E4}"/>
    <dgm:cxn modelId="{E7CF13E0-B7B0-48C9-A440-49A9AE8F2D5F}" type="presOf" srcId="{50A14631-645B-4A84-8EB4-F53A44574D3F}" destId="{8833BD22-485F-4147-8C7C-D6FB95FFB7DD}" srcOrd="0" destOrd="0" presId="urn:microsoft.com/office/officeart/2018/2/layout/IconLabelDescriptionList"/>
    <dgm:cxn modelId="{47F84EE6-B399-4C4F-AEE0-52775FF4E479}" type="presOf" srcId="{BA29DA5E-B7BA-43AF-9670-723C815C8629}" destId="{20F81286-D9F7-44DD-BFBE-FBE2BB380BC5}" srcOrd="0" destOrd="1" presId="urn:microsoft.com/office/officeart/2018/2/layout/IconLabelDescriptionList"/>
    <dgm:cxn modelId="{67D180E9-4A1E-4A01-AF79-A20A6C1099ED}" srcId="{36EA945A-7B2D-4CDC-BC65-65E0ECA72E96}" destId="{50A14631-645B-4A84-8EB4-F53A44574D3F}" srcOrd="0" destOrd="0" parTransId="{7C7DBC93-FF4E-47A4-BCF1-61D110A19CCB}" sibTransId="{A29C78A5-1399-4F02-8BC2-83C6F028726F}"/>
    <dgm:cxn modelId="{594260EB-9B79-4724-AFDA-2960373FDE94}" type="presOf" srcId="{59863E2A-3DF7-4A14-89D8-0073601D21FE}" destId="{06B721A5-9046-4D21-AAC2-369E24A7EED7}" srcOrd="0" destOrd="1" presId="urn:microsoft.com/office/officeart/2018/2/layout/IconLabelDescriptionList"/>
    <dgm:cxn modelId="{C73FE461-5088-4209-B2C5-EDC43777BBDB}" type="presParOf" srcId="{FF2733EA-46DA-4E0B-A4B7-1D3DA57FDD87}" destId="{F54DBB55-71EE-4AA1-A77B-C7269D78DDF4}" srcOrd="0" destOrd="0" presId="urn:microsoft.com/office/officeart/2018/2/layout/IconLabelDescriptionList"/>
    <dgm:cxn modelId="{E0BAA3F9-A372-4E2A-BA83-BC8EEE574841}" type="presParOf" srcId="{F54DBB55-71EE-4AA1-A77B-C7269D78DDF4}" destId="{7E89BD8F-001F-4527-938F-0D8E79CDA8AD}" srcOrd="0" destOrd="0" presId="urn:microsoft.com/office/officeart/2018/2/layout/IconLabelDescriptionList"/>
    <dgm:cxn modelId="{6D5382CD-C5D0-4972-933B-339796212F11}" type="presParOf" srcId="{F54DBB55-71EE-4AA1-A77B-C7269D78DDF4}" destId="{6C366A0A-022F-4FA0-873C-27D35EDAE1CE}" srcOrd="1" destOrd="0" presId="urn:microsoft.com/office/officeart/2018/2/layout/IconLabelDescriptionList"/>
    <dgm:cxn modelId="{8033DA5D-AB49-49D7-9F61-2EE1064CB15E}" type="presParOf" srcId="{F54DBB55-71EE-4AA1-A77B-C7269D78DDF4}" destId="{8833BD22-485F-4147-8C7C-D6FB95FFB7DD}" srcOrd="2" destOrd="0" presId="urn:microsoft.com/office/officeart/2018/2/layout/IconLabelDescriptionList"/>
    <dgm:cxn modelId="{BA632AD6-A3A0-4D75-9728-E1438B7B0D2F}" type="presParOf" srcId="{F54DBB55-71EE-4AA1-A77B-C7269D78DDF4}" destId="{1EBB868A-333F-498C-91A1-A6B4B108D88D}" srcOrd="3" destOrd="0" presId="urn:microsoft.com/office/officeart/2018/2/layout/IconLabelDescriptionList"/>
    <dgm:cxn modelId="{91AD57B8-BEE3-424E-AD84-FB1F40C4A697}" type="presParOf" srcId="{F54DBB55-71EE-4AA1-A77B-C7269D78DDF4}" destId="{552A868C-DF0A-471B-B2CD-80D0D6598663}" srcOrd="4" destOrd="0" presId="urn:microsoft.com/office/officeart/2018/2/layout/IconLabelDescriptionList"/>
    <dgm:cxn modelId="{776E33BD-D449-4334-A54B-28EBDB5E8F90}" type="presParOf" srcId="{FF2733EA-46DA-4E0B-A4B7-1D3DA57FDD87}" destId="{C8E26D45-3568-45BA-B814-5D1B7210C625}" srcOrd="1" destOrd="0" presId="urn:microsoft.com/office/officeart/2018/2/layout/IconLabelDescriptionList"/>
    <dgm:cxn modelId="{2836B84E-F077-4552-A77A-7F526753E8C7}" type="presParOf" srcId="{FF2733EA-46DA-4E0B-A4B7-1D3DA57FDD87}" destId="{B5696F9F-BE42-4FF4-BD10-73DB9E58FACB}" srcOrd="2" destOrd="0" presId="urn:microsoft.com/office/officeart/2018/2/layout/IconLabelDescriptionList"/>
    <dgm:cxn modelId="{84933C7B-0088-4793-9D13-A8ED69047B2F}" type="presParOf" srcId="{B5696F9F-BE42-4FF4-BD10-73DB9E58FACB}" destId="{E424398B-7779-49DA-8F08-59E1669A24FF}" srcOrd="0" destOrd="0" presId="urn:microsoft.com/office/officeart/2018/2/layout/IconLabelDescriptionList"/>
    <dgm:cxn modelId="{4CAA6C13-04C9-4541-A9BE-FFB4AB30F039}" type="presParOf" srcId="{B5696F9F-BE42-4FF4-BD10-73DB9E58FACB}" destId="{139FAB3E-30CF-46A4-AFBD-597C94078F43}" srcOrd="1" destOrd="0" presId="urn:microsoft.com/office/officeart/2018/2/layout/IconLabelDescriptionList"/>
    <dgm:cxn modelId="{41B7D97F-1FC7-4420-8D6F-22800EEB438E}" type="presParOf" srcId="{B5696F9F-BE42-4FF4-BD10-73DB9E58FACB}" destId="{2C7DB2D5-EE80-4D30-8E62-10B4957ADA6F}" srcOrd="2" destOrd="0" presId="urn:microsoft.com/office/officeart/2018/2/layout/IconLabelDescriptionList"/>
    <dgm:cxn modelId="{572B8901-322F-431E-97D0-B17FF4B89894}" type="presParOf" srcId="{B5696F9F-BE42-4FF4-BD10-73DB9E58FACB}" destId="{7728F837-D6B2-482C-868E-5AA1C22D1CCD}" srcOrd="3" destOrd="0" presId="urn:microsoft.com/office/officeart/2018/2/layout/IconLabelDescriptionList"/>
    <dgm:cxn modelId="{0C5AABB1-DF67-4E8D-968B-E2DCB04B559D}" type="presParOf" srcId="{B5696F9F-BE42-4FF4-BD10-73DB9E58FACB}" destId="{20F81286-D9F7-44DD-BFBE-FBE2BB380BC5}" srcOrd="4" destOrd="0" presId="urn:microsoft.com/office/officeart/2018/2/layout/IconLabelDescriptionList"/>
    <dgm:cxn modelId="{16DBEA34-1FAA-4FBF-B26A-A392DF9B55EB}" type="presParOf" srcId="{FF2733EA-46DA-4E0B-A4B7-1D3DA57FDD87}" destId="{149EF972-3805-45EE-9045-BA83449FB12C}" srcOrd="3" destOrd="0" presId="urn:microsoft.com/office/officeart/2018/2/layout/IconLabelDescriptionList"/>
    <dgm:cxn modelId="{8125F6B1-B6C2-4497-BBF7-55B855E86A85}" type="presParOf" srcId="{FF2733EA-46DA-4E0B-A4B7-1D3DA57FDD87}" destId="{A4C78B68-23E7-4088-B7DB-6AC0AC653800}" srcOrd="4" destOrd="0" presId="urn:microsoft.com/office/officeart/2018/2/layout/IconLabelDescriptionList"/>
    <dgm:cxn modelId="{763FBCC4-441D-43DC-83B3-C3174B225875}" type="presParOf" srcId="{A4C78B68-23E7-4088-B7DB-6AC0AC653800}" destId="{671585C4-C21B-4E25-9E25-F01597FFF3CC}" srcOrd="0" destOrd="0" presId="urn:microsoft.com/office/officeart/2018/2/layout/IconLabelDescriptionList"/>
    <dgm:cxn modelId="{12BCA85F-F91E-46F0-8778-0D48C8D8288E}" type="presParOf" srcId="{A4C78B68-23E7-4088-B7DB-6AC0AC653800}" destId="{7CE465E3-4A64-41E0-942F-88B8B077AE9B}" srcOrd="1" destOrd="0" presId="urn:microsoft.com/office/officeart/2018/2/layout/IconLabelDescriptionList"/>
    <dgm:cxn modelId="{6ED1BB94-DED1-4B32-98DF-F567BCE73EB1}" type="presParOf" srcId="{A4C78B68-23E7-4088-B7DB-6AC0AC653800}" destId="{152A52F7-A987-42D8-B2E4-94E43E775FED}" srcOrd="2" destOrd="0" presId="urn:microsoft.com/office/officeart/2018/2/layout/IconLabelDescriptionList"/>
    <dgm:cxn modelId="{D0BB02B2-4B66-40C6-B49A-AE6E4B455CBB}" type="presParOf" srcId="{A4C78B68-23E7-4088-B7DB-6AC0AC653800}" destId="{590052DB-3F2B-4571-800D-944CC224340A}" srcOrd="3" destOrd="0" presId="urn:microsoft.com/office/officeart/2018/2/layout/IconLabelDescriptionList"/>
    <dgm:cxn modelId="{8B532149-1B53-47F0-978A-4C589EF81132}" type="presParOf" srcId="{A4C78B68-23E7-4088-B7DB-6AC0AC653800}" destId="{06B721A5-9046-4D21-AAC2-369E24A7EED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2CBB42-330E-4D3B-B6D8-F92E4226993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5FB5B93-BC1F-42B1-9FC6-9849702A1CC4}">
      <dgm:prSet/>
      <dgm:spPr/>
      <dgm:t>
        <a:bodyPr/>
        <a:lstStyle/>
        <a:p>
          <a:r>
            <a:rPr lang="en-US" b="0" i="0"/>
            <a:t>The International Organization for Standardization, also known as ISO, is an independent, non-governmental organization that plays a crucial role in establishing international standards. ​</a:t>
          </a:r>
          <a:endParaRPr lang="en-US"/>
        </a:p>
      </dgm:t>
    </dgm:pt>
    <dgm:pt modelId="{DB3ECE53-18B5-4FAC-9A66-DADB7C2EBA32}" type="parTrans" cxnId="{A22B31D8-E08D-4342-B8FD-ADDB71F2729B}">
      <dgm:prSet/>
      <dgm:spPr/>
      <dgm:t>
        <a:bodyPr/>
        <a:lstStyle/>
        <a:p>
          <a:endParaRPr lang="en-US"/>
        </a:p>
      </dgm:t>
    </dgm:pt>
    <dgm:pt modelId="{4274DA34-F7E6-4504-8DC5-E77726DD52FF}" type="sibTrans" cxnId="{A22B31D8-E08D-4342-B8FD-ADDB71F2729B}">
      <dgm:prSet/>
      <dgm:spPr/>
      <dgm:t>
        <a:bodyPr/>
        <a:lstStyle/>
        <a:p>
          <a:endParaRPr lang="en-US"/>
        </a:p>
      </dgm:t>
    </dgm:pt>
    <dgm:pt modelId="{1D58AF97-833A-4D88-94FA-466A9592BB8C}">
      <dgm:prSet/>
      <dgm:spPr/>
      <dgm:t>
        <a:bodyPr/>
        <a:lstStyle/>
        <a:p>
          <a:r>
            <a:rPr lang="en-US" b="0" i="0"/>
            <a:t>It creates uniform rule systems for different fields like health, energy, quality and other industries allowing businesses to interact smoothly with their counterparts around the world.</a:t>
          </a:r>
          <a:endParaRPr lang="en-US"/>
        </a:p>
      </dgm:t>
    </dgm:pt>
    <dgm:pt modelId="{46746FEF-673F-4376-B494-FE8B0A0D5287}" type="parTrans" cxnId="{D89BD263-CFD1-4A94-8E13-690F473EC98A}">
      <dgm:prSet/>
      <dgm:spPr/>
      <dgm:t>
        <a:bodyPr/>
        <a:lstStyle/>
        <a:p>
          <a:endParaRPr lang="en-US"/>
        </a:p>
      </dgm:t>
    </dgm:pt>
    <dgm:pt modelId="{FEB8C35E-2447-4A06-AF73-AF281BDF488D}" type="sibTrans" cxnId="{D89BD263-CFD1-4A94-8E13-690F473EC98A}">
      <dgm:prSet/>
      <dgm:spPr/>
      <dgm:t>
        <a:bodyPr/>
        <a:lstStyle/>
        <a:p>
          <a:endParaRPr lang="en-US"/>
        </a:p>
      </dgm:t>
    </dgm:pt>
    <dgm:pt modelId="{F5F3A186-2FB5-48B5-93C0-D296A2DA1A2D}" type="pres">
      <dgm:prSet presAssocID="{5F2CBB42-330E-4D3B-B6D8-F92E42269938}" presName="hierChild1" presStyleCnt="0">
        <dgm:presLayoutVars>
          <dgm:chPref val="1"/>
          <dgm:dir/>
          <dgm:animOne val="branch"/>
          <dgm:animLvl val="lvl"/>
          <dgm:resizeHandles/>
        </dgm:presLayoutVars>
      </dgm:prSet>
      <dgm:spPr/>
    </dgm:pt>
    <dgm:pt modelId="{1D2E6339-7392-4C30-B6DA-ED983F0894D7}" type="pres">
      <dgm:prSet presAssocID="{C5FB5B93-BC1F-42B1-9FC6-9849702A1CC4}" presName="hierRoot1" presStyleCnt="0"/>
      <dgm:spPr/>
    </dgm:pt>
    <dgm:pt modelId="{2F0652A8-C17E-45EE-BC8A-53CBFE00ED87}" type="pres">
      <dgm:prSet presAssocID="{C5FB5B93-BC1F-42B1-9FC6-9849702A1CC4}" presName="composite" presStyleCnt="0"/>
      <dgm:spPr/>
    </dgm:pt>
    <dgm:pt modelId="{D9100FDC-F7DD-4C02-8B6F-811DF9905353}" type="pres">
      <dgm:prSet presAssocID="{C5FB5B93-BC1F-42B1-9FC6-9849702A1CC4}" presName="background" presStyleLbl="node0" presStyleIdx="0" presStyleCnt="2"/>
      <dgm:spPr/>
    </dgm:pt>
    <dgm:pt modelId="{00E674CB-6A2D-45E9-98EB-03A625E2E4C2}" type="pres">
      <dgm:prSet presAssocID="{C5FB5B93-BC1F-42B1-9FC6-9849702A1CC4}" presName="text" presStyleLbl="fgAcc0" presStyleIdx="0" presStyleCnt="2">
        <dgm:presLayoutVars>
          <dgm:chPref val="3"/>
        </dgm:presLayoutVars>
      </dgm:prSet>
      <dgm:spPr/>
    </dgm:pt>
    <dgm:pt modelId="{A75F3ED6-895D-4C82-8F2B-71B2EA8465A9}" type="pres">
      <dgm:prSet presAssocID="{C5FB5B93-BC1F-42B1-9FC6-9849702A1CC4}" presName="hierChild2" presStyleCnt="0"/>
      <dgm:spPr/>
    </dgm:pt>
    <dgm:pt modelId="{BC9DABE5-6FBD-4337-A47F-6E7EA1FD8F2F}" type="pres">
      <dgm:prSet presAssocID="{1D58AF97-833A-4D88-94FA-466A9592BB8C}" presName="hierRoot1" presStyleCnt="0"/>
      <dgm:spPr/>
    </dgm:pt>
    <dgm:pt modelId="{34D78D4D-09AE-4A46-821B-720CF698E249}" type="pres">
      <dgm:prSet presAssocID="{1D58AF97-833A-4D88-94FA-466A9592BB8C}" presName="composite" presStyleCnt="0"/>
      <dgm:spPr/>
    </dgm:pt>
    <dgm:pt modelId="{421E0B30-0D1D-41E4-B0F7-7EBC3831657E}" type="pres">
      <dgm:prSet presAssocID="{1D58AF97-833A-4D88-94FA-466A9592BB8C}" presName="background" presStyleLbl="node0" presStyleIdx="1" presStyleCnt="2"/>
      <dgm:spPr/>
    </dgm:pt>
    <dgm:pt modelId="{A922507F-EF60-4814-8407-93E9BC69DCE0}" type="pres">
      <dgm:prSet presAssocID="{1D58AF97-833A-4D88-94FA-466A9592BB8C}" presName="text" presStyleLbl="fgAcc0" presStyleIdx="1" presStyleCnt="2">
        <dgm:presLayoutVars>
          <dgm:chPref val="3"/>
        </dgm:presLayoutVars>
      </dgm:prSet>
      <dgm:spPr/>
    </dgm:pt>
    <dgm:pt modelId="{0ED6E2A7-B452-4FC2-B21F-1BA02F64672A}" type="pres">
      <dgm:prSet presAssocID="{1D58AF97-833A-4D88-94FA-466A9592BB8C}" presName="hierChild2" presStyleCnt="0"/>
      <dgm:spPr/>
    </dgm:pt>
  </dgm:ptLst>
  <dgm:cxnLst>
    <dgm:cxn modelId="{56CE142E-6F09-493B-8096-163BE3664856}" type="presOf" srcId="{C5FB5B93-BC1F-42B1-9FC6-9849702A1CC4}" destId="{00E674CB-6A2D-45E9-98EB-03A625E2E4C2}" srcOrd="0" destOrd="0" presId="urn:microsoft.com/office/officeart/2005/8/layout/hierarchy1"/>
    <dgm:cxn modelId="{D89BD263-CFD1-4A94-8E13-690F473EC98A}" srcId="{5F2CBB42-330E-4D3B-B6D8-F92E42269938}" destId="{1D58AF97-833A-4D88-94FA-466A9592BB8C}" srcOrd="1" destOrd="0" parTransId="{46746FEF-673F-4376-B494-FE8B0A0D5287}" sibTransId="{FEB8C35E-2447-4A06-AF73-AF281BDF488D}"/>
    <dgm:cxn modelId="{F0C20D8E-D602-43B8-8D41-CDF61A2C4C13}" type="presOf" srcId="{1D58AF97-833A-4D88-94FA-466A9592BB8C}" destId="{A922507F-EF60-4814-8407-93E9BC69DCE0}" srcOrd="0" destOrd="0" presId="urn:microsoft.com/office/officeart/2005/8/layout/hierarchy1"/>
    <dgm:cxn modelId="{2F8B60C1-70FD-4083-8FBA-29DEEA90E77B}" type="presOf" srcId="{5F2CBB42-330E-4D3B-B6D8-F92E42269938}" destId="{F5F3A186-2FB5-48B5-93C0-D296A2DA1A2D}" srcOrd="0" destOrd="0" presId="urn:microsoft.com/office/officeart/2005/8/layout/hierarchy1"/>
    <dgm:cxn modelId="{A22B31D8-E08D-4342-B8FD-ADDB71F2729B}" srcId="{5F2CBB42-330E-4D3B-B6D8-F92E42269938}" destId="{C5FB5B93-BC1F-42B1-9FC6-9849702A1CC4}" srcOrd="0" destOrd="0" parTransId="{DB3ECE53-18B5-4FAC-9A66-DADB7C2EBA32}" sibTransId="{4274DA34-F7E6-4504-8DC5-E77726DD52FF}"/>
    <dgm:cxn modelId="{FF6B49A6-431F-469C-84EE-5B3552BD2261}" type="presParOf" srcId="{F5F3A186-2FB5-48B5-93C0-D296A2DA1A2D}" destId="{1D2E6339-7392-4C30-B6DA-ED983F0894D7}" srcOrd="0" destOrd="0" presId="urn:microsoft.com/office/officeart/2005/8/layout/hierarchy1"/>
    <dgm:cxn modelId="{DC9056B1-3772-46A1-A61B-E886DF830EF7}" type="presParOf" srcId="{1D2E6339-7392-4C30-B6DA-ED983F0894D7}" destId="{2F0652A8-C17E-45EE-BC8A-53CBFE00ED87}" srcOrd="0" destOrd="0" presId="urn:microsoft.com/office/officeart/2005/8/layout/hierarchy1"/>
    <dgm:cxn modelId="{C1252873-1484-444E-A443-C3C3B61C4781}" type="presParOf" srcId="{2F0652A8-C17E-45EE-BC8A-53CBFE00ED87}" destId="{D9100FDC-F7DD-4C02-8B6F-811DF9905353}" srcOrd="0" destOrd="0" presId="urn:microsoft.com/office/officeart/2005/8/layout/hierarchy1"/>
    <dgm:cxn modelId="{AD1BEC20-A39D-4180-BB38-01749B4F88A6}" type="presParOf" srcId="{2F0652A8-C17E-45EE-BC8A-53CBFE00ED87}" destId="{00E674CB-6A2D-45E9-98EB-03A625E2E4C2}" srcOrd="1" destOrd="0" presId="urn:microsoft.com/office/officeart/2005/8/layout/hierarchy1"/>
    <dgm:cxn modelId="{9AECA960-FF90-42B0-A380-11EC8CA20C94}" type="presParOf" srcId="{1D2E6339-7392-4C30-B6DA-ED983F0894D7}" destId="{A75F3ED6-895D-4C82-8F2B-71B2EA8465A9}" srcOrd="1" destOrd="0" presId="urn:microsoft.com/office/officeart/2005/8/layout/hierarchy1"/>
    <dgm:cxn modelId="{3E4D1A4C-DFD7-4497-A056-6CFD2C075CB0}" type="presParOf" srcId="{F5F3A186-2FB5-48B5-93C0-D296A2DA1A2D}" destId="{BC9DABE5-6FBD-4337-A47F-6E7EA1FD8F2F}" srcOrd="1" destOrd="0" presId="urn:microsoft.com/office/officeart/2005/8/layout/hierarchy1"/>
    <dgm:cxn modelId="{84005F74-7CF8-4753-8FF2-88E65B64D133}" type="presParOf" srcId="{BC9DABE5-6FBD-4337-A47F-6E7EA1FD8F2F}" destId="{34D78D4D-09AE-4A46-821B-720CF698E249}" srcOrd="0" destOrd="0" presId="urn:microsoft.com/office/officeart/2005/8/layout/hierarchy1"/>
    <dgm:cxn modelId="{378F9DF5-7A1D-4B94-B25A-21C123DB6BE4}" type="presParOf" srcId="{34D78D4D-09AE-4A46-821B-720CF698E249}" destId="{421E0B30-0D1D-41E4-B0F7-7EBC3831657E}" srcOrd="0" destOrd="0" presId="urn:microsoft.com/office/officeart/2005/8/layout/hierarchy1"/>
    <dgm:cxn modelId="{0D876E90-9C31-4623-BB3D-FA1D3DA0C038}" type="presParOf" srcId="{34D78D4D-09AE-4A46-821B-720CF698E249}" destId="{A922507F-EF60-4814-8407-93E9BC69DCE0}" srcOrd="1" destOrd="0" presId="urn:microsoft.com/office/officeart/2005/8/layout/hierarchy1"/>
    <dgm:cxn modelId="{26CED6B1-808C-48D6-A88F-12CFF5E22858}" type="presParOf" srcId="{BC9DABE5-6FBD-4337-A47F-6E7EA1FD8F2F}" destId="{0ED6E2A7-B452-4FC2-B21F-1BA02F6467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678EE9-60B3-4A5F-93AB-51629C3F3C0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BB33D3A-3B76-44A2-9945-F4522FBE9A9A}">
      <dgm:prSet/>
      <dgm:spPr/>
      <dgm:t>
        <a:bodyPr/>
        <a:lstStyle/>
        <a:p>
          <a:r>
            <a:rPr lang="en-US" b="0" i="0"/>
            <a:t>ISO 9001:  Quality management systems​</a:t>
          </a:r>
          <a:endParaRPr lang="en-US"/>
        </a:p>
      </dgm:t>
    </dgm:pt>
    <dgm:pt modelId="{51C714B0-93E4-4DAC-9024-EA3476B1D77B}" type="parTrans" cxnId="{DE1A58D9-1ED2-47D4-928C-633D7AD224CB}">
      <dgm:prSet/>
      <dgm:spPr/>
      <dgm:t>
        <a:bodyPr/>
        <a:lstStyle/>
        <a:p>
          <a:endParaRPr lang="en-US"/>
        </a:p>
      </dgm:t>
    </dgm:pt>
    <dgm:pt modelId="{C33F5FAE-7F6F-4B3B-99C8-F728E3C4F30B}" type="sibTrans" cxnId="{DE1A58D9-1ED2-47D4-928C-633D7AD224CB}">
      <dgm:prSet/>
      <dgm:spPr/>
      <dgm:t>
        <a:bodyPr/>
        <a:lstStyle/>
        <a:p>
          <a:endParaRPr lang="en-US"/>
        </a:p>
      </dgm:t>
    </dgm:pt>
    <dgm:pt modelId="{5FDE6399-10A2-4EDD-8077-2543E533A1BE}">
      <dgm:prSet/>
      <dgm:spPr/>
      <dgm:t>
        <a:bodyPr/>
        <a:lstStyle/>
        <a:p>
          <a:r>
            <a:rPr lang="en-US" b="0" i="0"/>
            <a:t>ISO 45001: Occupational health and safety​</a:t>
          </a:r>
          <a:endParaRPr lang="en-US"/>
        </a:p>
      </dgm:t>
    </dgm:pt>
    <dgm:pt modelId="{2333A194-841D-4025-AC8B-711766468641}" type="parTrans" cxnId="{6CA305ED-4C62-4776-9649-0C666423808B}">
      <dgm:prSet/>
      <dgm:spPr/>
      <dgm:t>
        <a:bodyPr/>
        <a:lstStyle/>
        <a:p>
          <a:endParaRPr lang="en-US"/>
        </a:p>
      </dgm:t>
    </dgm:pt>
    <dgm:pt modelId="{B0FD0BF9-4BB1-421A-97EB-2E7931B9BA39}" type="sibTrans" cxnId="{6CA305ED-4C62-4776-9649-0C666423808B}">
      <dgm:prSet/>
      <dgm:spPr/>
      <dgm:t>
        <a:bodyPr/>
        <a:lstStyle/>
        <a:p>
          <a:endParaRPr lang="en-US"/>
        </a:p>
      </dgm:t>
    </dgm:pt>
    <dgm:pt modelId="{0E14D67E-4B49-4848-A501-CF5922A46C71}">
      <dgm:prSet/>
      <dgm:spPr/>
      <dgm:t>
        <a:bodyPr/>
        <a:lstStyle/>
        <a:p>
          <a:r>
            <a:rPr lang="en-US" b="0" i="0"/>
            <a:t>ISO 14001: Environmental management systems​</a:t>
          </a:r>
          <a:endParaRPr lang="en-US"/>
        </a:p>
      </dgm:t>
    </dgm:pt>
    <dgm:pt modelId="{D87468C4-3272-40E0-805D-8A55BD28A664}" type="parTrans" cxnId="{A03755E1-226B-487B-828C-C7B2F9ECBC6D}">
      <dgm:prSet/>
      <dgm:spPr/>
      <dgm:t>
        <a:bodyPr/>
        <a:lstStyle/>
        <a:p>
          <a:endParaRPr lang="en-US"/>
        </a:p>
      </dgm:t>
    </dgm:pt>
    <dgm:pt modelId="{D1136116-6389-4EC9-BB76-3F02D10B175D}" type="sibTrans" cxnId="{A03755E1-226B-487B-828C-C7B2F9ECBC6D}">
      <dgm:prSet/>
      <dgm:spPr/>
      <dgm:t>
        <a:bodyPr/>
        <a:lstStyle/>
        <a:p>
          <a:endParaRPr lang="en-US"/>
        </a:p>
      </dgm:t>
    </dgm:pt>
    <dgm:pt modelId="{02C00C86-C4C6-48C7-819E-E49BC5E435BE}">
      <dgm:prSet/>
      <dgm:spPr/>
      <dgm:t>
        <a:bodyPr/>
        <a:lstStyle/>
        <a:p>
          <a:r>
            <a:rPr lang="en-US" b="0" i="0"/>
            <a:t>ISO 13485: Medical devices Quality​</a:t>
          </a:r>
          <a:endParaRPr lang="en-US"/>
        </a:p>
      </dgm:t>
    </dgm:pt>
    <dgm:pt modelId="{74B5B008-836E-43CB-9E0B-35A4B5029715}" type="parTrans" cxnId="{B9DF52FA-33B5-4359-ACCA-6B3D2E745DBD}">
      <dgm:prSet/>
      <dgm:spPr/>
      <dgm:t>
        <a:bodyPr/>
        <a:lstStyle/>
        <a:p>
          <a:endParaRPr lang="en-US"/>
        </a:p>
      </dgm:t>
    </dgm:pt>
    <dgm:pt modelId="{9F4BA132-5B14-40CC-8652-BCB8BEC8A8A2}" type="sibTrans" cxnId="{B9DF52FA-33B5-4359-ACCA-6B3D2E745DBD}">
      <dgm:prSet/>
      <dgm:spPr/>
      <dgm:t>
        <a:bodyPr/>
        <a:lstStyle/>
        <a:p>
          <a:endParaRPr lang="en-US"/>
        </a:p>
      </dgm:t>
    </dgm:pt>
    <dgm:pt modelId="{4878D607-9312-4AD2-9D2D-98900D56924C}">
      <dgm:prSet/>
      <dgm:spPr/>
      <dgm:t>
        <a:bodyPr/>
        <a:lstStyle/>
        <a:p>
          <a:r>
            <a:rPr lang="en-US" b="0" i="0"/>
            <a:t>ISO 22000: Food safety management</a:t>
          </a:r>
          <a:endParaRPr lang="en-US"/>
        </a:p>
      </dgm:t>
    </dgm:pt>
    <dgm:pt modelId="{8A300FD0-FF6A-432F-A241-304FFDB31747}" type="parTrans" cxnId="{944917B7-7DE2-47E1-8EB4-9BCD2C598862}">
      <dgm:prSet/>
      <dgm:spPr/>
      <dgm:t>
        <a:bodyPr/>
        <a:lstStyle/>
        <a:p>
          <a:endParaRPr lang="en-US"/>
        </a:p>
      </dgm:t>
    </dgm:pt>
    <dgm:pt modelId="{DEA65B3F-7E40-4243-9052-1BE8B465EDF4}" type="sibTrans" cxnId="{944917B7-7DE2-47E1-8EB4-9BCD2C598862}">
      <dgm:prSet/>
      <dgm:spPr/>
      <dgm:t>
        <a:bodyPr/>
        <a:lstStyle/>
        <a:p>
          <a:endParaRPr lang="en-US"/>
        </a:p>
      </dgm:t>
    </dgm:pt>
    <dgm:pt modelId="{B22747B8-E3DF-4BFE-A66E-AF360131C7BE}" type="pres">
      <dgm:prSet presAssocID="{6F678EE9-60B3-4A5F-93AB-51629C3F3C0C}" presName="root" presStyleCnt="0">
        <dgm:presLayoutVars>
          <dgm:dir/>
          <dgm:resizeHandles val="exact"/>
        </dgm:presLayoutVars>
      </dgm:prSet>
      <dgm:spPr/>
    </dgm:pt>
    <dgm:pt modelId="{3AE98C44-C652-4FE9-BEF9-AA798A803C96}" type="pres">
      <dgm:prSet presAssocID="{8BB33D3A-3B76-44A2-9945-F4522FBE9A9A}" presName="compNode" presStyleCnt="0"/>
      <dgm:spPr/>
    </dgm:pt>
    <dgm:pt modelId="{6FED5EAD-622E-41F4-8297-179E1B978D28}" type="pres">
      <dgm:prSet presAssocID="{8BB33D3A-3B76-44A2-9945-F4522FBE9A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F337CC9-2F8A-43FE-80F8-470A2FAE857D}" type="pres">
      <dgm:prSet presAssocID="{8BB33D3A-3B76-44A2-9945-F4522FBE9A9A}" presName="spaceRect" presStyleCnt="0"/>
      <dgm:spPr/>
    </dgm:pt>
    <dgm:pt modelId="{8E481CFA-6E42-4770-A56B-2EC296D80756}" type="pres">
      <dgm:prSet presAssocID="{8BB33D3A-3B76-44A2-9945-F4522FBE9A9A}" presName="textRect" presStyleLbl="revTx" presStyleIdx="0" presStyleCnt="5">
        <dgm:presLayoutVars>
          <dgm:chMax val="1"/>
          <dgm:chPref val="1"/>
        </dgm:presLayoutVars>
      </dgm:prSet>
      <dgm:spPr/>
    </dgm:pt>
    <dgm:pt modelId="{BF4E6853-07CF-4C99-BF65-A97982AD9CCB}" type="pres">
      <dgm:prSet presAssocID="{C33F5FAE-7F6F-4B3B-99C8-F728E3C4F30B}" presName="sibTrans" presStyleCnt="0"/>
      <dgm:spPr/>
    </dgm:pt>
    <dgm:pt modelId="{10BE21A9-1519-4C6C-B0C7-1368348FDFE8}" type="pres">
      <dgm:prSet presAssocID="{5FDE6399-10A2-4EDD-8077-2543E533A1BE}" presName="compNode" presStyleCnt="0"/>
      <dgm:spPr/>
    </dgm:pt>
    <dgm:pt modelId="{1EDA586B-4E28-4AB3-994B-C8D11BBF4554}" type="pres">
      <dgm:prSet presAssocID="{5FDE6399-10A2-4EDD-8077-2543E533A1B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o-Hazard"/>
        </a:ext>
      </dgm:extLst>
    </dgm:pt>
    <dgm:pt modelId="{4DCBC60A-4658-4A31-8A8F-6F4E35B17F50}" type="pres">
      <dgm:prSet presAssocID="{5FDE6399-10A2-4EDD-8077-2543E533A1BE}" presName="spaceRect" presStyleCnt="0"/>
      <dgm:spPr/>
    </dgm:pt>
    <dgm:pt modelId="{C3EAE8C2-0C61-4701-9847-B6CC581194C5}" type="pres">
      <dgm:prSet presAssocID="{5FDE6399-10A2-4EDD-8077-2543E533A1BE}" presName="textRect" presStyleLbl="revTx" presStyleIdx="1" presStyleCnt="5">
        <dgm:presLayoutVars>
          <dgm:chMax val="1"/>
          <dgm:chPref val="1"/>
        </dgm:presLayoutVars>
      </dgm:prSet>
      <dgm:spPr/>
    </dgm:pt>
    <dgm:pt modelId="{46F0B493-AC4F-4FFC-A209-F859C02E8B66}" type="pres">
      <dgm:prSet presAssocID="{B0FD0BF9-4BB1-421A-97EB-2E7931B9BA39}" presName="sibTrans" presStyleCnt="0"/>
      <dgm:spPr/>
    </dgm:pt>
    <dgm:pt modelId="{AEF7B2CF-D3E8-4F9D-A901-154100BBEF45}" type="pres">
      <dgm:prSet presAssocID="{0E14D67E-4B49-4848-A501-CF5922A46C71}" presName="compNode" presStyleCnt="0"/>
      <dgm:spPr/>
    </dgm:pt>
    <dgm:pt modelId="{24939001-FB48-4D2E-AFD3-51AE5ECB850E}" type="pres">
      <dgm:prSet presAssocID="{0E14D67E-4B49-4848-A501-CF5922A46C7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00950A08-3751-48BB-892A-15BDE9AAE153}" type="pres">
      <dgm:prSet presAssocID="{0E14D67E-4B49-4848-A501-CF5922A46C71}" presName="spaceRect" presStyleCnt="0"/>
      <dgm:spPr/>
    </dgm:pt>
    <dgm:pt modelId="{928567B2-E2E3-44D8-9417-A8A1E3B115CC}" type="pres">
      <dgm:prSet presAssocID="{0E14D67E-4B49-4848-A501-CF5922A46C71}" presName="textRect" presStyleLbl="revTx" presStyleIdx="2" presStyleCnt="5">
        <dgm:presLayoutVars>
          <dgm:chMax val="1"/>
          <dgm:chPref val="1"/>
        </dgm:presLayoutVars>
      </dgm:prSet>
      <dgm:spPr/>
    </dgm:pt>
    <dgm:pt modelId="{2357D9D9-8814-4C64-B765-E802916419EA}" type="pres">
      <dgm:prSet presAssocID="{D1136116-6389-4EC9-BB76-3F02D10B175D}" presName="sibTrans" presStyleCnt="0"/>
      <dgm:spPr/>
    </dgm:pt>
    <dgm:pt modelId="{0404C9A0-F15E-453A-9323-27319C218C0A}" type="pres">
      <dgm:prSet presAssocID="{02C00C86-C4C6-48C7-819E-E49BC5E435BE}" presName="compNode" presStyleCnt="0"/>
      <dgm:spPr/>
    </dgm:pt>
    <dgm:pt modelId="{EC4F019E-1425-4973-A5E9-A400BEBA92DD}" type="pres">
      <dgm:prSet presAssocID="{02C00C86-C4C6-48C7-819E-E49BC5E435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8ECD3AFD-4D4A-4E59-A860-94B49BA8F6A9}" type="pres">
      <dgm:prSet presAssocID="{02C00C86-C4C6-48C7-819E-E49BC5E435BE}" presName="spaceRect" presStyleCnt="0"/>
      <dgm:spPr/>
    </dgm:pt>
    <dgm:pt modelId="{AC141396-EC63-470B-9235-ABB08039720A}" type="pres">
      <dgm:prSet presAssocID="{02C00C86-C4C6-48C7-819E-E49BC5E435BE}" presName="textRect" presStyleLbl="revTx" presStyleIdx="3" presStyleCnt="5">
        <dgm:presLayoutVars>
          <dgm:chMax val="1"/>
          <dgm:chPref val="1"/>
        </dgm:presLayoutVars>
      </dgm:prSet>
      <dgm:spPr/>
    </dgm:pt>
    <dgm:pt modelId="{A9885B3F-5600-42DC-9671-637C742122BE}" type="pres">
      <dgm:prSet presAssocID="{9F4BA132-5B14-40CC-8652-BCB8BEC8A8A2}" presName="sibTrans" presStyleCnt="0"/>
      <dgm:spPr/>
    </dgm:pt>
    <dgm:pt modelId="{C9123278-7B44-46E9-AA27-B33CE116737A}" type="pres">
      <dgm:prSet presAssocID="{4878D607-9312-4AD2-9D2D-98900D56924C}" presName="compNode" presStyleCnt="0"/>
      <dgm:spPr/>
    </dgm:pt>
    <dgm:pt modelId="{144F0F4B-2D18-4344-9C9C-926801AB2CCF}" type="pres">
      <dgm:prSet presAssocID="{4878D607-9312-4AD2-9D2D-98900D56924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k and knife"/>
        </a:ext>
      </dgm:extLst>
    </dgm:pt>
    <dgm:pt modelId="{8F6C701D-FBF8-43E5-9728-A8A88D5CDEAE}" type="pres">
      <dgm:prSet presAssocID="{4878D607-9312-4AD2-9D2D-98900D56924C}" presName="spaceRect" presStyleCnt="0"/>
      <dgm:spPr/>
    </dgm:pt>
    <dgm:pt modelId="{CFFB9893-6BBC-4869-AD0F-524824B15284}" type="pres">
      <dgm:prSet presAssocID="{4878D607-9312-4AD2-9D2D-98900D56924C}" presName="textRect" presStyleLbl="revTx" presStyleIdx="4" presStyleCnt="5">
        <dgm:presLayoutVars>
          <dgm:chMax val="1"/>
          <dgm:chPref val="1"/>
        </dgm:presLayoutVars>
      </dgm:prSet>
      <dgm:spPr/>
    </dgm:pt>
  </dgm:ptLst>
  <dgm:cxnLst>
    <dgm:cxn modelId="{E3B17832-585C-4B75-8404-42D8E1B80EF1}" type="presOf" srcId="{5FDE6399-10A2-4EDD-8077-2543E533A1BE}" destId="{C3EAE8C2-0C61-4701-9847-B6CC581194C5}" srcOrd="0" destOrd="0" presId="urn:microsoft.com/office/officeart/2018/2/layout/IconLabelList"/>
    <dgm:cxn modelId="{02044234-A715-490B-8834-07AFB0B8E8DC}" type="presOf" srcId="{02C00C86-C4C6-48C7-819E-E49BC5E435BE}" destId="{AC141396-EC63-470B-9235-ABB08039720A}" srcOrd="0" destOrd="0" presId="urn:microsoft.com/office/officeart/2018/2/layout/IconLabelList"/>
    <dgm:cxn modelId="{01418046-EE42-437D-95E2-221265CA5064}" type="presOf" srcId="{4878D607-9312-4AD2-9D2D-98900D56924C}" destId="{CFFB9893-6BBC-4869-AD0F-524824B15284}" srcOrd="0" destOrd="0" presId="urn:microsoft.com/office/officeart/2018/2/layout/IconLabelList"/>
    <dgm:cxn modelId="{EFAD439C-778B-48F3-B99F-B75F706B5324}" type="presOf" srcId="{6F678EE9-60B3-4A5F-93AB-51629C3F3C0C}" destId="{B22747B8-E3DF-4BFE-A66E-AF360131C7BE}" srcOrd="0" destOrd="0" presId="urn:microsoft.com/office/officeart/2018/2/layout/IconLabelList"/>
    <dgm:cxn modelId="{944917B7-7DE2-47E1-8EB4-9BCD2C598862}" srcId="{6F678EE9-60B3-4A5F-93AB-51629C3F3C0C}" destId="{4878D607-9312-4AD2-9D2D-98900D56924C}" srcOrd="4" destOrd="0" parTransId="{8A300FD0-FF6A-432F-A241-304FFDB31747}" sibTransId="{DEA65B3F-7E40-4243-9052-1BE8B465EDF4}"/>
    <dgm:cxn modelId="{FFB181BF-7462-4F19-AE8C-3FDC64075223}" type="presOf" srcId="{0E14D67E-4B49-4848-A501-CF5922A46C71}" destId="{928567B2-E2E3-44D8-9417-A8A1E3B115CC}" srcOrd="0" destOrd="0" presId="urn:microsoft.com/office/officeart/2018/2/layout/IconLabelList"/>
    <dgm:cxn modelId="{DE1A58D9-1ED2-47D4-928C-633D7AD224CB}" srcId="{6F678EE9-60B3-4A5F-93AB-51629C3F3C0C}" destId="{8BB33D3A-3B76-44A2-9945-F4522FBE9A9A}" srcOrd="0" destOrd="0" parTransId="{51C714B0-93E4-4DAC-9024-EA3476B1D77B}" sibTransId="{C33F5FAE-7F6F-4B3B-99C8-F728E3C4F30B}"/>
    <dgm:cxn modelId="{A03755E1-226B-487B-828C-C7B2F9ECBC6D}" srcId="{6F678EE9-60B3-4A5F-93AB-51629C3F3C0C}" destId="{0E14D67E-4B49-4848-A501-CF5922A46C71}" srcOrd="2" destOrd="0" parTransId="{D87468C4-3272-40E0-805D-8A55BD28A664}" sibTransId="{D1136116-6389-4EC9-BB76-3F02D10B175D}"/>
    <dgm:cxn modelId="{469A00E5-8383-4CA0-9CF1-BB5A5989E910}" type="presOf" srcId="{8BB33D3A-3B76-44A2-9945-F4522FBE9A9A}" destId="{8E481CFA-6E42-4770-A56B-2EC296D80756}" srcOrd="0" destOrd="0" presId="urn:microsoft.com/office/officeart/2018/2/layout/IconLabelList"/>
    <dgm:cxn modelId="{6CA305ED-4C62-4776-9649-0C666423808B}" srcId="{6F678EE9-60B3-4A5F-93AB-51629C3F3C0C}" destId="{5FDE6399-10A2-4EDD-8077-2543E533A1BE}" srcOrd="1" destOrd="0" parTransId="{2333A194-841D-4025-AC8B-711766468641}" sibTransId="{B0FD0BF9-4BB1-421A-97EB-2E7931B9BA39}"/>
    <dgm:cxn modelId="{B9DF52FA-33B5-4359-ACCA-6B3D2E745DBD}" srcId="{6F678EE9-60B3-4A5F-93AB-51629C3F3C0C}" destId="{02C00C86-C4C6-48C7-819E-E49BC5E435BE}" srcOrd="3" destOrd="0" parTransId="{74B5B008-836E-43CB-9E0B-35A4B5029715}" sibTransId="{9F4BA132-5B14-40CC-8652-BCB8BEC8A8A2}"/>
    <dgm:cxn modelId="{857B496A-A8A7-4F41-AD60-4B1185AA44C4}" type="presParOf" srcId="{B22747B8-E3DF-4BFE-A66E-AF360131C7BE}" destId="{3AE98C44-C652-4FE9-BEF9-AA798A803C96}" srcOrd="0" destOrd="0" presId="urn:microsoft.com/office/officeart/2018/2/layout/IconLabelList"/>
    <dgm:cxn modelId="{5C64D54E-8448-42D7-B23B-510976D2F748}" type="presParOf" srcId="{3AE98C44-C652-4FE9-BEF9-AA798A803C96}" destId="{6FED5EAD-622E-41F4-8297-179E1B978D28}" srcOrd="0" destOrd="0" presId="urn:microsoft.com/office/officeart/2018/2/layout/IconLabelList"/>
    <dgm:cxn modelId="{9E3D54B2-A1A7-4894-882A-9B4B8FA6D27C}" type="presParOf" srcId="{3AE98C44-C652-4FE9-BEF9-AA798A803C96}" destId="{9F337CC9-2F8A-43FE-80F8-470A2FAE857D}" srcOrd="1" destOrd="0" presId="urn:microsoft.com/office/officeart/2018/2/layout/IconLabelList"/>
    <dgm:cxn modelId="{225E2A1E-DE25-43A8-BF6A-B7603CEDFF04}" type="presParOf" srcId="{3AE98C44-C652-4FE9-BEF9-AA798A803C96}" destId="{8E481CFA-6E42-4770-A56B-2EC296D80756}" srcOrd="2" destOrd="0" presId="urn:microsoft.com/office/officeart/2018/2/layout/IconLabelList"/>
    <dgm:cxn modelId="{C005982C-A10B-4FE9-91D3-F0C1D6536B20}" type="presParOf" srcId="{B22747B8-E3DF-4BFE-A66E-AF360131C7BE}" destId="{BF4E6853-07CF-4C99-BF65-A97982AD9CCB}" srcOrd="1" destOrd="0" presId="urn:microsoft.com/office/officeart/2018/2/layout/IconLabelList"/>
    <dgm:cxn modelId="{E8D44E41-B335-4669-8C5E-009BFD00135E}" type="presParOf" srcId="{B22747B8-E3DF-4BFE-A66E-AF360131C7BE}" destId="{10BE21A9-1519-4C6C-B0C7-1368348FDFE8}" srcOrd="2" destOrd="0" presId="urn:microsoft.com/office/officeart/2018/2/layout/IconLabelList"/>
    <dgm:cxn modelId="{1A5DAFE7-0082-4295-A252-E35829B56FE9}" type="presParOf" srcId="{10BE21A9-1519-4C6C-B0C7-1368348FDFE8}" destId="{1EDA586B-4E28-4AB3-994B-C8D11BBF4554}" srcOrd="0" destOrd="0" presId="urn:microsoft.com/office/officeart/2018/2/layout/IconLabelList"/>
    <dgm:cxn modelId="{BB11ADD0-0FFE-4085-AC8C-C06EF1042621}" type="presParOf" srcId="{10BE21A9-1519-4C6C-B0C7-1368348FDFE8}" destId="{4DCBC60A-4658-4A31-8A8F-6F4E35B17F50}" srcOrd="1" destOrd="0" presId="urn:microsoft.com/office/officeart/2018/2/layout/IconLabelList"/>
    <dgm:cxn modelId="{94077956-F79C-4E1A-AC08-A77006A1F4E8}" type="presParOf" srcId="{10BE21A9-1519-4C6C-B0C7-1368348FDFE8}" destId="{C3EAE8C2-0C61-4701-9847-B6CC581194C5}" srcOrd="2" destOrd="0" presId="urn:microsoft.com/office/officeart/2018/2/layout/IconLabelList"/>
    <dgm:cxn modelId="{B5349309-A8BE-4FF9-A30E-94FAD743594D}" type="presParOf" srcId="{B22747B8-E3DF-4BFE-A66E-AF360131C7BE}" destId="{46F0B493-AC4F-4FFC-A209-F859C02E8B66}" srcOrd="3" destOrd="0" presId="urn:microsoft.com/office/officeart/2018/2/layout/IconLabelList"/>
    <dgm:cxn modelId="{D05D2DF5-16A9-4224-8972-F1DDB31D4E41}" type="presParOf" srcId="{B22747B8-E3DF-4BFE-A66E-AF360131C7BE}" destId="{AEF7B2CF-D3E8-4F9D-A901-154100BBEF45}" srcOrd="4" destOrd="0" presId="urn:microsoft.com/office/officeart/2018/2/layout/IconLabelList"/>
    <dgm:cxn modelId="{32E33FDA-EFB1-4A96-9628-D70072B6A978}" type="presParOf" srcId="{AEF7B2CF-D3E8-4F9D-A901-154100BBEF45}" destId="{24939001-FB48-4D2E-AFD3-51AE5ECB850E}" srcOrd="0" destOrd="0" presId="urn:microsoft.com/office/officeart/2018/2/layout/IconLabelList"/>
    <dgm:cxn modelId="{9BB4DCD3-8F85-4D3A-BD30-D4D94CB7DAC2}" type="presParOf" srcId="{AEF7B2CF-D3E8-4F9D-A901-154100BBEF45}" destId="{00950A08-3751-48BB-892A-15BDE9AAE153}" srcOrd="1" destOrd="0" presId="urn:microsoft.com/office/officeart/2018/2/layout/IconLabelList"/>
    <dgm:cxn modelId="{87C9E522-4220-4334-A60C-B4CDEF835CAB}" type="presParOf" srcId="{AEF7B2CF-D3E8-4F9D-A901-154100BBEF45}" destId="{928567B2-E2E3-44D8-9417-A8A1E3B115CC}" srcOrd="2" destOrd="0" presId="urn:microsoft.com/office/officeart/2018/2/layout/IconLabelList"/>
    <dgm:cxn modelId="{E2A3588A-C5A5-4CB4-80AC-B452026B3F33}" type="presParOf" srcId="{B22747B8-E3DF-4BFE-A66E-AF360131C7BE}" destId="{2357D9D9-8814-4C64-B765-E802916419EA}" srcOrd="5" destOrd="0" presId="urn:microsoft.com/office/officeart/2018/2/layout/IconLabelList"/>
    <dgm:cxn modelId="{7AF45E51-966F-4835-ADF9-170492DDFB62}" type="presParOf" srcId="{B22747B8-E3DF-4BFE-A66E-AF360131C7BE}" destId="{0404C9A0-F15E-453A-9323-27319C218C0A}" srcOrd="6" destOrd="0" presId="urn:microsoft.com/office/officeart/2018/2/layout/IconLabelList"/>
    <dgm:cxn modelId="{1937B240-521F-4080-9F46-E35AACC0140D}" type="presParOf" srcId="{0404C9A0-F15E-453A-9323-27319C218C0A}" destId="{EC4F019E-1425-4973-A5E9-A400BEBA92DD}" srcOrd="0" destOrd="0" presId="urn:microsoft.com/office/officeart/2018/2/layout/IconLabelList"/>
    <dgm:cxn modelId="{875C582B-C8BD-47D0-8E65-45AE949BC10B}" type="presParOf" srcId="{0404C9A0-F15E-453A-9323-27319C218C0A}" destId="{8ECD3AFD-4D4A-4E59-A860-94B49BA8F6A9}" srcOrd="1" destOrd="0" presId="urn:microsoft.com/office/officeart/2018/2/layout/IconLabelList"/>
    <dgm:cxn modelId="{812561E2-E685-4537-B792-5795F52AC6BD}" type="presParOf" srcId="{0404C9A0-F15E-453A-9323-27319C218C0A}" destId="{AC141396-EC63-470B-9235-ABB08039720A}" srcOrd="2" destOrd="0" presId="urn:microsoft.com/office/officeart/2018/2/layout/IconLabelList"/>
    <dgm:cxn modelId="{CF9849EC-BF82-4BF9-A9EB-6148F51058B8}" type="presParOf" srcId="{B22747B8-E3DF-4BFE-A66E-AF360131C7BE}" destId="{A9885B3F-5600-42DC-9671-637C742122BE}" srcOrd="7" destOrd="0" presId="urn:microsoft.com/office/officeart/2018/2/layout/IconLabelList"/>
    <dgm:cxn modelId="{6D87ACC3-15A9-4B41-B69E-5229FF2B0F2E}" type="presParOf" srcId="{B22747B8-E3DF-4BFE-A66E-AF360131C7BE}" destId="{C9123278-7B44-46E9-AA27-B33CE116737A}" srcOrd="8" destOrd="0" presId="urn:microsoft.com/office/officeart/2018/2/layout/IconLabelList"/>
    <dgm:cxn modelId="{DAF51E57-2DFA-4A9F-BD81-5E7D16D852BD}" type="presParOf" srcId="{C9123278-7B44-46E9-AA27-B33CE116737A}" destId="{144F0F4B-2D18-4344-9C9C-926801AB2CCF}" srcOrd="0" destOrd="0" presId="urn:microsoft.com/office/officeart/2018/2/layout/IconLabelList"/>
    <dgm:cxn modelId="{A9041616-8430-4811-8242-025E79993A25}" type="presParOf" srcId="{C9123278-7B44-46E9-AA27-B33CE116737A}" destId="{8F6C701D-FBF8-43E5-9728-A8A88D5CDEAE}" srcOrd="1" destOrd="0" presId="urn:microsoft.com/office/officeart/2018/2/layout/IconLabelList"/>
    <dgm:cxn modelId="{54276F7F-E607-4B4E-ACFC-93974DD3CE8A}" type="presParOf" srcId="{C9123278-7B44-46E9-AA27-B33CE116737A}" destId="{CFFB9893-6BBC-4869-AD0F-524824B152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CBA7A-091C-4B50-BC6F-7798B13C2334}">
      <dsp:nvSpPr>
        <dsp:cNvPr id="0" name=""/>
        <dsp:cNvSpPr/>
      </dsp:nvSpPr>
      <dsp:spPr>
        <a:xfrm>
          <a:off x="2666251" y="532416"/>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1308" y="575922"/>
        <a:ext cx="22142" cy="4428"/>
      </dsp:txXfrm>
    </dsp:sp>
    <dsp:sp modelId="{627126CA-7F11-4F29-9642-832AA84E7917}">
      <dsp:nvSpPr>
        <dsp:cNvPr id="0" name=""/>
        <dsp:cNvSpPr/>
      </dsp:nvSpPr>
      <dsp:spPr>
        <a:xfrm>
          <a:off x="742587" y="497"/>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a:t>What is ISMS​</a:t>
          </a:r>
          <a:endParaRPr lang="en-US" sz="2500" kern="1200"/>
        </a:p>
      </dsp:txBody>
      <dsp:txXfrm>
        <a:off x="742587" y="497"/>
        <a:ext cx="1925463" cy="1155278"/>
      </dsp:txXfrm>
    </dsp:sp>
    <dsp:sp modelId="{FDB0E71D-4E6D-4089-96AC-F49E71516653}">
      <dsp:nvSpPr>
        <dsp:cNvPr id="0" name=""/>
        <dsp:cNvSpPr/>
      </dsp:nvSpPr>
      <dsp:spPr>
        <a:xfrm>
          <a:off x="5034571" y="532416"/>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28" y="575922"/>
        <a:ext cx="22142" cy="4428"/>
      </dsp:txXfrm>
    </dsp:sp>
    <dsp:sp modelId="{5DEBC32C-84D4-4CF4-A72F-CE2FFBFC9852}">
      <dsp:nvSpPr>
        <dsp:cNvPr id="0" name=""/>
        <dsp:cNvSpPr/>
      </dsp:nvSpPr>
      <dsp:spPr>
        <a:xfrm>
          <a:off x="3110907" y="497"/>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a:t>What is CIA​</a:t>
          </a:r>
          <a:endParaRPr lang="en-US" sz="2500" kern="1200"/>
        </a:p>
      </dsp:txBody>
      <dsp:txXfrm>
        <a:off x="3110907" y="497"/>
        <a:ext cx="1925463" cy="1155278"/>
      </dsp:txXfrm>
    </dsp:sp>
    <dsp:sp modelId="{12751BDC-0F36-4D83-9C14-21C6F4B7E3E5}">
      <dsp:nvSpPr>
        <dsp:cNvPr id="0" name=""/>
        <dsp:cNvSpPr/>
      </dsp:nvSpPr>
      <dsp:spPr>
        <a:xfrm>
          <a:off x="7402892" y="532416"/>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7949" y="575922"/>
        <a:ext cx="22142" cy="4428"/>
      </dsp:txXfrm>
    </dsp:sp>
    <dsp:sp modelId="{46BDC67C-E1A7-41ED-AE57-12E4AF57D9E2}">
      <dsp:nvSpPr>
        <dsp:cNvPr id="0" name=""/>
        <dsp:cNvSpPr/>
      </dsp:nvSpPr>
      <dsp:spPr>
        <a:xfrm>
          <a:off x="5479228" y="497"/>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a:t>What is IEC​</a:t>
          </a:r>
          <a:endParaRPr lang="en-US" sz="2500" kern="1200"/>
        </a:p>
      </dsp:txBody>
      <dsp:txXfrm>
        <a:off x="5479228" y="497"/>
        <a:ext cx="1925463" cy="1155278"/>
      </dsp:txXfrm>
    </dsp:sp>
    <dsp:sp modelId="{F75EDAC3-465D-4A7C-B295-93EAE19D3BF2}">
      <dsp:nvSpPr>
        <dsp:cNvPr id="0" name=""/>
        <dsp:cNvSpPr/>
      </dsp:nvSpPr>
      <dsp:spPr>
        <a:xfrm>
          <a:off x="1705319" y="1153976"/>
          <a:ext cx="7104961" cy="412256"/>
        </a:xfrm>
        <a:custGeom>
          <a:avLst/>
          <a:gdLst/>
          <a:ahLst/>
          <a:cxnLst/>
          <a:rect l="0" t="0" r="0" b="0"/>
          <a:pathLst>
            <a:path>
              <a:moveTo>
                <a:pt x="7104961" y="0"/>
              </a:moveTo>
              <a:lnTo>
                <a:pt x="7104961" y="223228"/>
              </a:lnTo>
              <a:lnTo>
                <a:pt x="0" y="223228"/>
              </a:lnTo>
              <a:lnTo>
                <a:pt x="0" y="412256"/>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9831" y="1357890"/>
        <a:ext cx="355937" cy="4428"/>
      </dsp:txXfrm>
    </dsp:sp>
    <dsp:sp modelId="{64CCC50A-146C-47AD-8B12-9BDAC3E60A55}">
      <dsp:nvSpPr>
        <dsp:cNvPr id="0" name=""/>
        <dsp:cNvSpPr/>
      </dsp:nvSpPr>
      <dsp:spPr>
        <a:xfrm>
          <a:off x="7847548" y="497"/>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a:t>What is ISO​</a:t>
          </a:r>
          <a:endParaRPr lang="en-US" sz="2500" kern="1200"/>
        </a:p>
      </dsp:txBody>
      <dsp:txXfrm>
        <a:off x="7847548" y="497"/>
        <a:ext cx="1925463" cy="1155278"/>
      </dsp:txXfrm>
    </dsp:sp>
    <dsp:sp modelId="{EDE93870-D659-46BD-ACAF-E0E209275A17}">
      <dsp:nvSpPr>
        <dsp:cNvPr id="0" name=""/>
        <dsp:cNvSpPr/>
      </dsp:nvSpPr>
      <dsp:spPr>
        <a:xfrm>
          <a:off x="2666251" y="2130552"/>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1308" y="2174057"/>
        <a:ext cx="22142" cy="4428"/>
      </dsp:txXfrm>
    </dsp:sp>
    <dsp:sp modelId="{0125AF40-E478-47EB-ABD8-A7A2C7FFB8ED}">
      <dsp:nvSpPr>
        <dsp:cNvPr id="0" name=""/>
        <dsp:cNvSpPr/>
      </dsp:nvSpPr>
      <dsp:spPr>
        <a:xfrm>
          <a:off x="742587" y="1598632"/>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a:t>ISO Standards​</a:t>
          </a:r>
          <a:endParaRPr lang="en-US" sz="2500" kern="1200"/>
        </a:p>
      </dsp:txBody>
      <dsp:txXfrm>
        <a:off x="742587" y="1598632"/>
        <a:ext cx="1925463" cy="1155278"/>
      </dsp:txXfrm>
    </dsp:sp>
    <dsp:sp modelId="{40D7CC8B-B405-4951-BA98-CCBC4AFFE638}">
      <dsp:nvSpPr>
        <dsp:cNvPr id="0" name=""/>
        <dsp:cNvSpPr/>
      </dsp:nvSpPr>
      <dsp:spPr>
        <a:xfrm>
          <a:off x="5034571" y="2130552"/>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28" y="2174057"/>
        <a:ext cx="22142" cy="4428"/>
      </dsp:txXfrm>
    </dsp:sp>
    <dsp:sp modelId="{ADA7E415-DE71-4916-B465-B846DF282F5A}">
      <dsp:nvSpPr>
        <dsp:cNvPr id="0" name=""/>
        <dsp:cNvSpPr/>
      </dsp:nvSpPr>
      <dsp:spPr>
        <a:xfrm>
          <a:off x="3110907" y="1598632"/>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dirty="0"/>
            <a:t>ISO/IEC 27001</a:t>
          </a:r>
          <a:endParaRPr lang="en-US" sz="2500" kern="1200" dirty="0"/>
        </a:p>
      </dsp:txBody>
      <dsp:txXfrm>
        <a:off x="3110907" y="1598632"/>
        <a:ext cx="1925463" cy="1155278"/>
      </dsp:txXfrm>
    </dsp:sp>
    <dsp:sp modelId="{27CD70D3-00F7-4B29-A5E8-CFDC839D6B62}">
      <dsp:nvSpPr>
        <dsp:cNvPr id="0" name=""/>
        <dsp:cNvSpPr/>
      </dsp:nvSpPr>
      <dsp:spPr>
        <a:xfrm>
          <a:off x="7402892" y="2130552"/>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7949" y="2174057"/>
        <a:ext cx="22142" cy="4428"/>
      </dsp:txXfrm>
    </dsp:sp>
    <dsp:sp modelId="{103FC8B2-B570-495E-94C5-CBAA96873055}">
      <dsp:nvSpPr>
        <dsp:cNvPr id="0" name=""/>
        <dsp:cNvSpPr/>
      </dsp:nvSpPr>
      <dsp:spPr>
        <a:xfrm>
          <a:off x="5479228" y="1598632"/>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b="0" i="0" kern="1200" dirty="0"/>
            <a:t>Comparison</a:t>
          </a:r>
          <a:endParaRPr lang="en-US" sz="2500" kern="1200" dirty="0"/>
        </a:p>
      </dsp:txBody>
      <dsp:txXfrm>
        <a:off x="5479228" y="1598632"/>
        <a:ext cx="1925463" cy="1155278"/>
      </dsp:txXfrm>
    </dsp:sp>
    <dsp:sp modelId="{420275A6-53B2-43A9-801E-6F0811588FBB}">
      <dsp:nvSpPr>
        <dsp:cNvPr id="0" name=""/>
        <dsp:cNvSpPr/>
      </dsp:nvSpPr>
      <dsp:spPr>
        <a:xfrm>
          <a:off x="1705319" y="2752111"/>
          <a:ext cx="7104961" cy="412256"/>
        </a:xfrm>
        <a:custGeom>
          <a:avLst/>
          <a:gdLst/>
          <a:ahLst/>
          <a:cxnLst/>
          <a:rect l="0" t="0" r="0" b="0"/>
          <a:pathLst>
            <a:path>
              <a:moveTo>
                <a:pt x="7104961" y="0"/>
              </a:moveTo>
              <a:lnTo>
                <a:pt x="7104961" y="223228"/>
              </a:lnTo>
              <a:lnTo>
                <a:pt x="0" y="223228"/>
              </a:lnTo>
              <a:lnTo>
                <a:pt x="0" y="412256"/>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9831" y="2956025"/>
        <a:ext cx="355937" cy="4428"/>
      </dsp:txXfrm>
    </dsp:sp>
    <dsp:sp modelId="{19A99B5D-F123-4C3D-B6C0-7DB2D9CC314B}">
      <dsp:nvSpPr>
        <dsp:cNvPr id="0" name=""/>
        <dsp:cNvSpPr/>
      </dsp:nvSpPr>
      <dsp:spPr>
        <a:xfrm>
          <a:off x="7847548" y="1598632"/>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u="none" kern="1200">
              <a:latin typeface="Times New Roman" panose="02020603050405020304" pitchFamily="18" charset="0"/>
              <a:cs typeface="Times New Roman" panose="02020603050405020304" pitchFamily="18" charset="0"/>
            </a:rPr>
            <a:t>ISO/IEC 27017</a:t>
          </a:r>
          <a:endParaRPr lang="en-US" sz="2500" u="none" kern="1200"/>
        </a:p>
      </dsp:txBody>
      <dsp:txXfrm>
        <a:off x="7847548" y="1598632"/>
        <a:ext cx="1925463" cy="1155278"/>
      </dsp:txXfrm>
    </dsp:sp>
    <dsp:sp modelId="{59281DE0-9B79-4978-9738-7CF9D61451A5}">
      <dsp:nvSpPr>
        <dsp:cNvPr id="0" name=""/>
        <dsp:cNvSpPr/>
      </dsp:nvSpPr>
      <dsp:spPr>
        <a:xfrm>
          <a:off x="2666251" y="3728687"/>
          <a:ext cx="412256" cy="91440"/>
        </a:xfrm>
        <a:custGeom>
          <a:avLst/>
          <a:gdLst/>
          <a:ahLst/>
          <a:cxnLst/>
          <a:rect l="0" t="0" r="0" b="0"/>
          <a:pathLst>
            <a:path>
              <a:moveTo>
                <a:pt x="0" y="45720"/>
              </a:moveTo>
              <a:lnTo>
                <a:pt x="412256"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1308" y="3772192"/>
        <a:ext cx="22142" cy="4428"/>
      </dsp:txXfrm>
    </dsp:sp>
    <dsp:sp modelId="{73FF7F91-19C1-4339-907E-7324C8E792A1}">
      <dsp:nvSpPr>
        <dsp:cNvPr id="0" name=""/>
        <dsp:cNvSpPr/>
      </dsp:nvSpPr>
      <dsp:spPr>
        <a:xfrm>
          <a:off x="742587" y="3196767"/>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u="none" kern="1200">
              <a:latin typeface="Times New Roman" panose="02020603050405020304" pitchFamily="18" charset="0"/>
              <a:cs typeface="Times New Roman" panose="02020603050405020304" pitchFamily="18" charset="0"/>
            </a:rPr>
            <a:t>ISO/IEC 27018</a:t>
          </a:r>
          <a:endParaRPr lang="en-US" sz="2500" u="none" kern="1200"/>
        </a:p>
      </dsp:txBody>
      <dsp:txXfrm>
        <a:off x="742587" y="3196767"/>
        <a:ext cx="1925463" cy="1155278"/>
      </dsp:txXfrm>
    </dsp:sp>
    <dsp:sp modelId="{4F83867E-717A-44A2-9E7D-5083C9774521}">
      <dsp:nvSpPr>
        <dsp:cNvPr id="0" name=""/>
        <dsp:cNvSpPr/>
      </dsp:nvSpPr>
      <dsp:spPr>
        <a:xfrm>
          <a:off x="3110907" y="3196767"/>
          <a:ext cx="1925463" cy="115527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49" tIns="99036" rIns="94349" bIns="99036" numCol="1" spcCol="1270" anchor="ctr" anchorCtr="0">
          <a:noAutofit/>
        </a:bodyPr>
        <a:lstStyle/>
        <a:p>
          <a:pPr marL="0" lvl="0" indent="0" algn="ctr" defTabSz="1111250">
            <a:lnSpc>
              <a:spcPct val="90000"/>
            </a:lnSpc>
            <a:spcBef>
              <a:spcPct val="0"/>
            </a:spcBef>
            <a:spcAft>
              <a:spcPct val="35000"/>
            </a:spcAft>
            <a:buNone/>
          </a:pPr>
          <a:r>
            <a:rPr lang="en-US" sz="2500" u="none" kern="1200">
              <a:latin typeface="Times New Roman" panose="02020603050405020304" pitchFamily="18" charset="0"/>
              <a:cs typeface="Times New Roman" panose="02020603050405020304" pitchFamily="18" charset="0"/>
            </a:rPr>
            <a:t>Resources</a:t>
          </a:r>
          <a:endParaRPr lang="en-US" sz="2500" u="none" kern="1200"/>
        </a:p>
      </dsp:txBody>
      <dsp:txXfrm>
        <a:off x="3110907" y="3196767"/>
        <a:ext cx="1925463" cy="1155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15677-A44A-41C7-8DEE-DFC90B615B33}">
      <dsp:nvSpPr>
        <dsp:cNvPr id="0" name=""/>
        <dsp:cNvSpPr/>
      </dsp:nvSpPr>
      <dsp:spPr>
        <a:xfrm>
          <a:off x="0" y="735250"/>
          <a:ext cx="10783529" cy="13492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1C1EB-53FF-4CAE-8796-888BB0A77F44}">
      <dsp:nvSpPr>
        <dsp:cNvPr id="0" name=""/>
        <dsp:cNvSpPr/>
      </dsp:nvSpPr>
      <dsp:spPr>
        <a:xfrm>
          <a:off x="408152" y="1038835"/>
          <a:ext cx="742096" cy="7420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C3179-87BD-48F3-837E-055429D4263F}">
      <dsp:nvSpPr>
        <dsp:cNvPr id="0" name=""/>
        <dsp:cNvSpPr/>
      </dsp:nvSpPr>
      <dsp:spPr>
        <a:xfrm>
          <a:off x="1558401" y="735250"/>
          <a:ext cx="9223603" cy="134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797" tIns="142797" rIns="142797" bIns="142797"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An Information Security Management System describes and demonstrates your organization's approach to information security and privacy. It will help you identify and address the threats and opportunities around your valuable information and any related assets. ​</a:t>
          </a:r>
          <a:endParaRPr lang="en-US" sz="1800" kern="1200" dirty="0">
            <a:latin typeface="Times New Roman" panose="02020603050405020304" pitchFamily="18" charset="0"/>
            <a:cs typeface="Times New Roman" panose="02020603050405020304" pitchFamily="18" charset="0"/>
          </a:endParaRPr>
        </a:p>
      </dsp:txBody>
      <dsp:txXfrm>
        <a:off x="1558401" y="735250"/>
        <a:ext cx="9223603" cy="1349265"/>
      </dsp:txXfrm>
    </dsp:sp>
    <dsp:sp modelId="{94743624-D3CC-40F7-B607-784E56A986FB}">
      <dsp:nvSpPr>
        <dsp:cNvPr id="0" name=""/>
        <dsp:cNvSpPr/>
      </dsp:nvSpPr>
      <dsp:spPr>
        <a:xfrm>
          <a:off x="0" y="2421832"/>
          <a:ext cx="10783529" cy="134926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9C029-2782-48AA-9B19-6DDABDBBA0C6}">
      <dsp:nvSpPr>
        <dsp:cNvPr id="0" name=""/>
        <dsp:cNvSpPr/>
      </dsp:nvSpPr>
      <dsp:spPr>
        <a:xfrm>
          <a:off x="408152" y="2725417"/>
          <a:ext cx="742096" cy="7420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A5D99F-D80E-436B-95C9-ECDACEF19748}">
      <dsp:nvSpPr>
        <dsp:cNvPr id="0" name=""/>
        <dsp:cNvSpPr/>
      </dsp:nvSpPr>
      <dsp:spPr>
        <a:xfrm>
          <a:off x="1558401" y="2421832"/>
          <a:ext cx="4852588" cy="134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797" tIns="142797" rIns="142797" bIns="142797" numCol="1" spcCol="1270" anchor="ctr" anchorCtr="0">
          <a:noAutofit/>
        </a:bodyPr>
        <a:lstStyle/>
        <a:p>
          <a:pPr marL="0" lvl="0" indent="0" algn="l" defTabSz="800100">
            <a:lnSpc>
              <a:spcPct val="100000"/>
            </a:lnSpc>
            <a:spcBef>
              <a:spcPct val="0"/>
            </a:spcBef>
            <a:spcAft>
              <a:spcPct val="35000"/>
            </a:spcAft>
            <a:buNone/>
          </a:pPr>
          <a:r>
            <a:rPr lang="en-US" sz="1800" b="1" i="0" kern="1200"/>
            <a:t>Benefits</a:t>
          </a:r>
          <a:r>
            <a:rPr lang="en-US" sz="1800" b="0" i="0" kern="1200"/>
            <a:t>:​</a:t>
          </a:r>
          <a:endParaRPr lang="en-US" sz="1800" kern="1200"/>
        </a:p>
      </dsp:txBody>
      <dsp:txXfrm>
        <a:off x="1558401" y="2421832"/>
        <a:ext cx="4852588" cy="1349265"/>
      </dsp:txXfrm>
    </dsp:sp>
    <dsp:sp modelId="{876EEE68-8A97-41F1-A422-9FDBEB58226E}">
      <dsp:nvSpPr>
        <dsp:cNvPr id="0" name=""/>
        <dsp:cNvSpPr/>
      </dsp:nvSpPr>
      <dsp:spPr>
        <a:xfrm>
          <a:off x="3757477" y="2442152"/>
          <a:ext cx="4371015" cy="134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797" tIns="142797" rIns="142797" bIns="142797" numCol="1" spcCol="1270" anchor="ctr" anchorCtr="0">
          <a:noAutofit/>
        </a:bodyPr>
        <a:lstStyle/>
        <a:p>
          <a:pPr marL="0" lvl="0" indent="0" algn="l" defTabSz="622300">
            <a:lnSpc>
              <a:spcPct val="100000"/>
            </a:lnSpc>
            <a:spcBef>
              <a:spcPct val="0"/>
            </a:spcBef>
            <a:spcAft>
              <a:spcPct val="35000"/>
            </a:spcAft>
            <a:buFont typeface="Wingdings" panose="05000000000000000000" pitchFamily="2" charset="2"/>
            <a:buNone/>
          </a:pPr>
          <a:r>
            <a:rPr lang="en-US" sz="1400" b="0" i="0" kern="1200" dirty="0">
              <a:latin typeface="Times New Roman" panose="02020603050405020304" pitchFamily="18" charset="0"/>
              <a:ea typeface="Calibri" panose="020F0502020204030204" pitchFamily="34" charset="0"/>
              <a:cs typeface="Times New Roman" panose="02020603050405020304" pitchFamily="18" charset="0"/>
            </a:rPr>
            <a:t>Help you win new business and enter new sectors​</a:t>
          </a:r>
          <a:endParaRPr lang="en-US" sz="1400" kern="12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defTabSz="622300">
            <a:lnSpc>
              <a:spcPct val="100000"/>
            </a:lnSpc>
            <a:spcBef>
              <a:spcPct val="0"/>
            </a:spcBef>
            <a:spcAft>
              <a:spcPct val="35000"/>
            </a:spcAft>
            <a:buFont typeface="Wingdings" panose="05000000000000000000" pitchFamily="2" charset="2"/>
            <a:buNone/>
          </a:pPr>
          <a:r>
            <a:rPr lang="en-US" sz="1400" b="0" i="0" kern="1200" dirty="0">
              <a:latin typeface="Times New Roman" panose="02020603050405020304" pitchFamily="18" charset="0"/>
              <a:ea typeface="Calibri" panose="020F0502020204030204" pitchFamily="34" charset="0"/>
              <a:cs typeface="Times New Roman" panose="02020603050405020304" pitchFamily="18" charset="0"/>
            </a:rPr>
            <a:t>Strengthen your relationship with your existing customers​</a:t>
          </a:r>
          <a:endParaRPr lang="en-US" sz="1400" kern="12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defTabSz="622300">
            <a:lnSpc>
              <a:spcPct val="100000"/>
            </a:lnSpc>
            <a:spcBef>
              <a:spcPct val="0"/>
            </a:spcBef>
            <a:spcAft>
              <a:spcPct val="35000"/>
            </a:spcAft>
            <a:buFont typeface="Wingdings" panose="05000000000000000000" pitchFamily="2" charset="2"/>
            <a:buNone/>
          </a:pPr>
          <a:r>
            <a:rPr lang="en-US" sz="1400" b="0" i="0" kern="1200" dirty="0">
              <a:latin typeface="Times New Roman" panose="02020603050405020304" pitchFamily="18" charset="0"/>
              <a:ea typeface="Calibri" panose="020F0502020204030204" pitchFamily="34" charset="0"/>
              <a:cs typeface="Times New Roman" panose="02020603050405020304" pitchFamily="18" charset="0"/>
            </a:rPr>
            <a:t>Build your organization's brand and reputation​</a:t>
          </a:r>
          <a:endParaRPr lang="en-US" sz="1400" kern="12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defTabSz="622300">
            <a:lnSpc>
              <a:spcPct val="100000"/>
            </a:lnSpc>
            <a:spcBef>
              <a:spcPct val="0"/>
            </a:spcBef>
            <a:spcAft>
              <a:spcPct val="35000"/>
            </a:spcAft>
            <a:buFont typeface="Wingdings" panose="05000000000000000000" pitchFamily="2" charset="2"/>
            <a:buNone/>
          </a:pPr>
          <a:r>
            <a:rPr lang="en-US" sz="1400" b="0" i="0" kern="1200" dirty="0">
              <a:latin typeface="Times New Roman" panose="02020603050405020304" pitchFamily="18" charset="0"/>
              <a:ea typeface="Calibri" panose="020F0502020204030204" pitchFamily="34" charset="0"/>
              <a:cs typeface="Times New Roman" panose="02020603050405020304" pitchFamily="18" charset="0"/>
            </a:rPr>
            <a:t>Protect your business from security breaches</a:t>
          </a:r>
          <a:r>
            <a:rPr lang="en-US" sz="1300" b="0" i="0" kern="1200" dirty="0">
              <a:latin typeface="Times New Roman" panose="02020603050405020304" pitchFamily="18" charset="0"/>
              <a:ea typeface="Calibri" panose="020F0502020204030204" pitchFamily="34" charset="0"/>
              <a:cs typeface="Times New Roman" panose="02020603050405020304" pitchFamily="18" charset="0"/>
            </a:rPr>
            <a:t>​</a:t>
          </a:r>
          <a:endParaRPr lang="en-US" sz="1300" kern="1200" dirty="0">
            <a:latin typeface="Times New Roman" panose="02020603050405020304" pitchFamily="18" charset="0"/>
            <a:ea typeface="Calibri" panose="020F0502020204030204" pitchFamily="34" charset="0"/>
            <a:cs typeface="Times New Roman" panose="02020603050405020304" pitchFamily="18" charset="0"/>
          </a:endParaRPr>
        </a:p>
      </dsp:txBody>
      <dsp:txXfrm>
        <a:off x="3757477" y="2442152"/>
        <a:ext cx="4371015" cy="1349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BD8F-001F-4527-938F-0D8E79CDA8AD}">
      <dsp:nvSpPr>
        <dsp:cNvPr id="0" name=""/>
        <dsp:cNvSpPr/>
      </dsp:nvSpPr>
      <dsp:spPr>
        <a:xfrm>
          <a:off x="5324" y="853002"/>
          <a:ext cx="1139906" cy="1139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3BD22-485F-4147-8C7C-D6FB95FFB7DD}">
      <dsp:nvSpPr>
        <dsp:cNvPr id="0" name=""/>
        <dsp:cNvSpPr/>
      </dsp:nvSpPr>
      <dsp:spPr>
        <a:xfrm>
          <a:off x="5324" y="2114436"/>
          <a:ext cx="3256874" cy="83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latin typeface="Times New Roman" panose="02020603050405020304" pitchFamily="18" charset="0"/>
              <a:cs typeface="Times New Roman" panose="02020603050405020304" pitchFamily="18" charset="0"/>
            </a:rPr>
            <a:t>Confidentiality: Keeping data secret or private, controlling access to information, and preventing unauthorized sharing of data. </a:t>
          </a:r>
          <a:r>
            <a:rPr lang="en-US" sz="1400" b="0" i="0" kern="1200"/>
            <a:t>​</a:t>
          </a:r>
          <a:endParaRPr lang="en-US" sz="1400" kern="1200" dirty="0"/>
        </a:p>
      </dsp:txBody>
      <dsp:txXfrm>
        <a:off x="5324" y="2114436"/>
        <a:ext cx="3256874" cy="839663"/>
      </dsp:txXfrm>
    </dsp:sp>
    <dsp:sp modelId="{552A868C-DF0A-471B-B2CD-80D0D6598663}">
      <dsp:nvSpPr>
        <dsp:cNvPr id="0" name=""/>
        <dsp:cNvSpPr/>
      </dsp:nvSpPr>
      <dsp:spPr>
        <a:xfrm>
          <a:off x="123321" y="3010624"/>
          <a:ext cx="3256874" cy="668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Font typeface="Wingdings" panose="05000000000000000000" pitchFamily="2" charset="2"/>
            <a:buNone/>
          </a:pPr>
          <a:r>
            <a:rPr lang="en-US" sz="1200" b="0" i="0" kern="1200">
              <a:latin typeface="Times New Roman" panose="02020603050405020304" pitchFamily="18" charset="0"/>
              <a:cs typeface="Times New Roman" panose="02020603050405020304" pitchFamily="18" charset="0"/>
            </a:rPr>
            <a:t>Access Control Policy​</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Font typeface="Wingdings" panose="05000000000000000000" pitchFamily="2" charset="2"/>
            <a:buNone/>
          </a:pPr>
          <a:r>
            <a:rPr lang="en-US" sz="1200" b="0" i="0" kern="1200">
              <a:latin typeface="Times New Roman" panose="02020603050405020304" pitchFamily="18" charset="0"/>
              <a:cs typeface="Times New Roman" panose="02020603050405020304" pitchFamily="18" charset="0"/>
            </a:rPr>
            <a:t>Multi-Factor-Authentication​</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Font typeface="Wingdings" panose="05000000000000000000" pitchFamily="2" charset="2"/>
            <a:buNone/>
          </a:pPr>
          <a:r>
            <a:rPr lang="en-US" sz="1200" b="0" i="0" kern="1200">
              <a:latin typeface="Times New Roman" panose="02020603050405020304" pitchFamily="18" charset="0"/>
              <a:cs typeface="Times New Roman" panose="02020603050405020304" pitchFamily="18" charset="0"/>
            </a:rPr>
            <a:t>Secure Communication Channel.</a:t>
          </a:r>
          <a:r>
            <a:rPr lang="en-US" sz="1100" b="0" i="0" kern="1200"/>
            <a:t>​</a:t>
          </a:r>
          <a:endParaRPr lang="en-US" sz="1100" kern="1200" dirty="0"/>
        </a:p>
      </dsp:txBody>
      <dsp:txXfrm>
        <a:off x="123321" y="3010624"/>
        <a:ext cx="3256874" cy="668606"/>
      </dsp:txXfrm>
    </dsp:sp>
    <dsp:sp modelId="{E424398B-7779-49DA-8F08-59E1669A24FF}">
      <dsp:nvSpPr>
        <dsp:cNvPr id="0" name=""/>
        <dsp:cNvSpPr/>
      </dsp:nvSpPr>
      <dsp:spPr>
        <a:xfrm>
          <a:off x="3832153" y="853002"/>
          <a:ext cx="1139906" cy="1139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7DB2D5-EE80-4D30-8E62-10B4957ADA6F}">
      <dsp:nvSpPr>
        <dsp:cNvPr id="0" name=""/>
        <dsp:cNvSpPr/>
      </dsp:nvSpPr>
      <dsp:spPr>
        <a:xfrm>
          <a:off x="3832153" y="2114436"/>
          <a:ext cx="3256874" cy="83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latin typeface="Times New Roman" panose="02020603050405020304" pitchFamily="18" charset="0"/>
              <a:cs typeface="Times New Roman" panose="02020603050405020304" pitchFamily="18" charset="0"/>
            </a:rPr>
            <a:t>Integrity: Guarding the accuracy and completeness of information, making sure data is trustworthy and free from tampering​</a:t>
          </a:r>
          <a:endParaRPr lang="en-US" sz="1400" kern="1200" dirty="0">
            <a:latin typeface="Times New Roman" panose="02020603050405020304" pitchFamily="18" charset="0"/>
            <a:cs typeface="Times New Roman" panose="02020603050405020304" pitchFamily="18" charset="0"/>
          </a:endParaRPr>
        </a:p>
      </dsp:txBody>
      <dsp:txXfrm>
        <a:off x="3832153" y="2114436"/>
        <a:ext cx="3256874" cy="839663"/>
      </dsp:txXfrm>
    </dsp:sp>
    <dsp:sp modelId="{20F81286-D9F7-44DD-BFBE-FBE2BB380BC5}">
      <dsp:nvSpPr>
        <dsp:cNvPr id="0" name=""/>
        <dsp:cNvSpPr/>
      </dsp:nvSpPr>
      <dsp:spPr>
        <a:xfrm>
          <a:off x="3960017" y="3010624"/>
          <a:ext cx="3256874" cy="668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Hashing​</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Encryption​</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Digital Certificate</a:t>
          </a:r>
          <a:r>
            <a:rPr lang="en-US" sz="1100" b="0" i="0" kern="1200"/>
            <a:t>.​</a:t>
          </a:r>
          <a:endParaRPr lang="en-US" sz="1100" kern="1200" dirty="0"/>
        </a:p>
      </dsp:txBody>
      <dsp:txXfrm>
        <a:off x="3960017" y="3010624"/>
        <a:ext cx="3256874" cy="668606"/>
      </dsp:txXfrm>
    </dsp:sp>
    <dsp:sp modelId="{671585C4-C21B-4E25-9E25-F01597FFF3CC}">
      <dsp:nvSpPr>
        <dsp:cNvPr id="0" name=""/>
        <dsp:cNvSpPr/>
      </dsp:nvSpPr>
      <dsp:spPr>
        <a:xfrm>
          <a:off x="7658981" y="853002"/>
          <a:ext cx="1139906" cy="11399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2A52F7-A987-42D8-B2E4-94E43E775FED}">
      <dsp:nvSpPr>
        <dsp:cNvPr id="0" name=""/>
        <dsp:cNvSpPr/>
      </dsp:nvSpPr>
      <dsp:spPr>
        <a:xfrm>
          <a:off x="7658981" y="2114436"/>
          <a:ext cx="3256874" cy="83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latin typeface="Times New Roman" panose="02020603050405020304" pitchFamily="18" charset="0"/>
              <a:cs typeface="Times New Roman" panose="02020603050405020304" pitchFamily="18" charset="0"/>
            </a:rPr>
            <a:t>Availability: Guaranteeing that authorized users have access to information and systems whenever needed.​</a:t>
          </a:r>
          <a:endParaRPr lang="en-US" sz="1400" kern="1200" dirty="0">
            <a:latin typeface="Times New Roman" panose="02020603050405020304" pitchFamily="18" charset="0"/>
            <a:cs typeface="Times New Roman" panose="02020603050405020304" pitchFamily="18" charset="0"/>
          </a:endParaRPr>
        </a:p>
      </dsp:txBody>
      <dsp:txXfrm>
        <a:off x="7658981" y="2114436"/>
        <a:ext cx="3256874" cy="839663"/>
      </dsp:txXfrm>
    </dsp:sp>
    <dsp:sp modelId="{06B721A5-9046-4D21-AAC2-369E24A7EED7}">
      <dsp:nvSpPr>
        <dsp:cNvPr id="0" name=""/>
        <dsp:cNvSpPr/>
      </dsp:nvSpPr>
      <dsp:spPr>
        <a:xfrm>
          <a:off x="7821645" y="2906682"/>
          <a:ext cx="2745578" cy="668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Redundant networks, servers, and applications​</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Disaster recovery.</a:t>
          </a:r>
          <a:endParaRPr lang="en-US" sz="1200" kern="1200" dirty="0">
            <a:latin typeface="Times New Roman" panose="02020603050405020304" pitchFamily="18" charset="0"/>
            <a:cs typeface="Times New Roman" panose="02020603050405020304" pitchFamily="18" charset="0"/>
          </a:endParaRPr>
        </a:p>
      </dsp:txBody>
      <dsp:txXfrm>
        <a:off x="7821645" y="2906682"/>
        <a:ext cx="2745578" cy="668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00FDC-F7DD-4C02-8B6F-811DF9905353}">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E674CB-6A2D-45E9-98EB-03A625E2E4C2}">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The International Organization for Standardization, also known as ISO, is an independent, non-governmental organization that plays a crucial role in establishing international standards. ​</a:t>
          </a:r>
          <a:endParaRPr lang="en-US" sz="2300" kern="1200"/>
        </a:p>
      </dsp:txBody>
      <dsp:txXfrm>
        <a:off x="696297" y="538547"/>
        <a:ext cx="4171627" cy="2590157"/>
      </dsp:txXfrm>
    </dsp:sp>
    <dsp:sp modelId="{421E0B30-0D1D-41E4-B0F7-7EBC3831657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2507F-EF60-4814-8407-93E9BC69DCE0}">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It creates uniform rule systems for different fields like health, energy, quality and other industries allowing businesses to interact smoothly with their counterparts around the world.</a:t>
          </a:r>
          <a:endParaRPr lang="en-US" sz="2300" kern="1200"/>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D5EAD-622E-41F4-8297-179E1B978D28}">
      <dsp:nvSpPr>
        <dsp:cNvPr id="0" name=""/>
        <dsp:cNvSpPr/>
      </dsp:nvSpPr>
      <dsp:spPr>
        <a:xfrm>
          <a:off x="554220" y="70490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481CFA-6E42-4770-A56B-2EC296D80756}">
      <dsp:nvSpPr>
        <dsp:cNvPr id="0" name=""/>
        <dsp:cNvSpPr/>
      </dsp:nvSpPr>
      <dsp:spPr>
        <a:xfrm>
          <a:off x="59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ISO 9001:  Quality management systems​</a:t>
          </a:r>
          <a:endParaRPr lang="en-US" sz="1400" kern="1200"/>
        </a:p>
      </dsp:txBody>
      <dsp:txXfrm>
        <a:off x="59220" y="1784992"/>
        <a:ext cx="1800000" cy="720000"/>
      </dsp:txXfrm>
    </dsp:sp>
    <dsp:sp modelId="{1EDA586B-4E28-4AB3-994B-C8D11BBF4554}">
      <dsp:nvSpPr>
        <dsp:cNvPr id="0" name=""/>
        <dsp:cNvSpPr/>
      </dsp:nvSpPr>
      <dsp:spPr>
        <a:xfrm>
          <a:off x="2669220" y="70490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AE8C2-0C61-4701-9847-B6CC581194C5}">
      <dsp:nvSpPr>
        <dsp:cNvPr id="0" name=""/>
        <dsp:cNvSpPr/>
      </dsp:nvSpPr>
      <dsp:spPr>
        <a:xfrm>
          <a:off x="2174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ISO 45001: Occupational health and safety​</a:t>
          </a:r>
          <a:endParaRPr lang="en-US" sz="1400" kern="1200"/>
        </a:p>
      </dsp:txBody>
      <dsp:txXfrm>
        <a:off x="2174220" y="1784992"/>
        <a:ext cx="1800000" cy="720000"/>
      </dsp:txXfrm>
    </dsp:sp>
    <dsp:sp modelId="{24939001-FB48-4D2E-AFD3-51AE5ECB850E}">
      <dsp:nvSpPr>
        <dsp:cNvPr id="0" name=""/>
        <dsp:cNvSpPr/>
      </dsp:nvSpPr>
      <dsp:spPr>
        <a:xfrm>
          <a:off x="4784220" y="70490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567B2-E2E3-44D8-9417-A8A1E3B115CC}">
      <dsp:nvSpPr>
        <dsp:cNvPr id="0" name=""/>
        <dsp:cNvSpPr/>
      </dsp:nvSpPr>
      <dsp:spPr>
        <a:xfrm>
          <a:off x="4289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ISO 14001: Environmental management systems​</a:t>
          </a:r>
          <a:endParaRPr lang="en-US" sz="1400" kern="1200"/>
        </a:p>
      </dsp:txBody>
      <dsp:txXfrm>
        <a:off x="4289220" y="1784992"/>
        <a:ext cx="1800000" cy="720000"/>
      </dsp:txXfrm>
    </dsp:sp>
    <dsp:sp modelId="{EC4F019E-1425-4973-A5E9-A400BEBA92DD}">
      <dsp:nvSpPr>
        <dsp:cNvPr id="0" name=""/>
        <dsp:cNvSpPr/>
      </dsp:nvSpPr>
      <dsp:spPr>
        <a:xfrm>
          <a:off x="6899220" y="70490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141396-EC63-470B-9235-ABB08039720A}">
      <dsp:nvSpPr>
        <dsp:cNvPr id="0" name=""/>
        <dsp:cNvSpPr/>
      </dsp:nvSpPr>
      <dsp:spPr>
        <a:xfrm>
          <a:off x="6404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ISO 13485: Medical devices Quality​</a:t>
          </a:r>
          <a:endParaRPr lang="en-US" sz="1400" kern="1200"/>
        </a:p>
      </dsp:txBody>
      <dsp:txXfrm>
        <a:off x="6404220" y="1784992"/>
        <a:ext cx="1800000" cy="720000"/>
      </dsp:txXfrm>
    </dsp:sp>
    <dsp:sp modelId="{144F0F4B-2D18-4344-9C9C-926801AB2CCF}">
      <dsp:nvSpPr>
        <dsp:cNvPr id="0" name=""/>
        <dsp:cNvSpPr/>
      </dsp:nvSpPr>
      <dsp:spPr>
        <a:xfrm>
          <a:off x="9014220" y="70490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FB9893-6BBC-4869-AD0F-524824B15284}">
      <dsp:nvSpPr>
        <dsp:cNvPr id="0" name=""/>
        <dsp:cNvSpPr/>
      </dsp:nvSpPr>
      <dsp:spPr>
        <a:xfrm>
          <a:off x="8519220" y="178499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0" i="0" kern="1200"/>
            <a:t>ISO 22000: Food safety management</a:t>
          </a:r>
          <a:endParaRPr lang="en-US" sz="1400" kern="1200"/>
        </a:p>
      </dsp:txBody>
      <dsp:txXfrm>
        <a:off x="8519220" y="178499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4C13-2375-C13F-4269-79CAB0A479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B102A6-06D7-C34A-2F02-5936BFEF0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9AABFD-0721-7431-279E-2C463313D76B}"/>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5" name="Footer Placeholder 4">
            <a:extLst>
              <a:ext uri="{FF2B5EF4-FFF2-40B4-BE49-F238E27FC236}">
                <a16:creationId xmlns:a16="http://schemas.microsoft.com/office/drawing/2014/main" id="{9FD65038-89AB-2D6A-1D95-4EB262954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AFDE1-7109-8EF5-761E-E97C24EF1782}"/>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5238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41B2-3E5F-D5E0-3B0B-A847137B6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6602E-EC9C-CAC8-9D44-20C0B8878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E8691-28BC-596F-CCE8-14A52ACD5331}"/>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5" name="Footer Placeholder 4">
            <a:extLst>
              <a:ext uri="{FF2B5EF4-FFF2-40B4-BE49-F238E27FC236}">
                <a16:creationId xmlns:a16="http://schemas.microsoft.com/office/drawing/2014/main" id="{00879453-32F0-4364-588F-BC978A8A0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821EF-72C7-C2DB-97F6-683DD5D394E8}"/>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151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68B91-1ECE-B420-6D5A-42B3134338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05B28B-C7D4-06DF-DFFB-18C4A2B13A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28997-0F6F-75DD-E351-ACB3421F94FF}"/>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5" name="Footer Placeholder 4">
            <a:extLst>
              <a:ext uri="{FF2B5EF4-FFF2-40B4-BE49-F238E27FC236}">
                <a16:creationId xmlns:a16="http://schemas.microsoft.com/office/drawing/2014/main" id="{F078D810-7C4B-5DB4-4CFC-AB47F6BBA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41E15-9934-3A6A-5FAD-B36EF25C9A0A}"/>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311939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07EA-4777-3AF6-DF8A-9069A0BD6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E2B20-EF38-00BD-ACEB-9B054D126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43554-FC7C-1AD2-5E76-9567C573531D}"/>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5" name="Footer Placeholder 4">
            <a:extLst>
              <a:ext uri="{FF2B5EF4-FFF2-40B4-BE49-F238E27FC236}">
                <a16:creationId xmlns:a16="http://schemas.microsoft.com/office/drawing/2014/main" id="{940BFB96-7294-99E3-4CD3-5871BC9F6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A615D-7304-3406-B246-31C3211653C9}"/>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231770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9A3A-7D3B-953F-E9DE-F570C2A2A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802D03-9D9B-D9E0-9A69-71EFE88BFF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C877B-FAEC-39B4-01DF-D6C7155554CD}"/>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5" name="Footer Placeholder 4">
            <a:extLst>
              <a:ext uri="{FF2B5EF4-FFF2-40B4-BE49-F238E27FC236}">
                <a16:creationId xmlns:a16="http://schemas.microsoft.com/office/drawing/2014/main" id="{5DD7A32E-7266-71A3-DF51-FED25FAA7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664C2-EBA6-41E1-5B5B-F362AA86565E}"/>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282441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2BDA-180A-1735-E549-531D640A3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EBEF3-CB9C-557D-81A9-9C69B8714A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0C2F4-C69A-22BB-0F1D-1B5CBC5D70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B65B7D-F4B5-E03F-8559-2831EDCF21DE}"/>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6" name="Footer Placeholder 5">
            <a:extLst>
              <a:ext uri="{FF2B5EF4-FFF2-40B4-BE49-F238E27FC236}">
                <a16:creationId xmlns:a16="http://schemas.microsoft.com/office/drawing/2014/main" id="{7CF6A113-04FF-FF4D-5AAE-BE25DF055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36EB2-6091-3807-71BB-2F25C5DB631D}"/>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315053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03DF-95BC-CE50-69B9-8CFDEB7370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167B2C-A792-E777-CDBB-28770D639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CCB41A-AFDA-7344-E8DB-5ED0DB019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F40891-BD6A-DFFE-DE88-7A97C3907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8CE02-E33E-715E-B3EC-6982C3A6FA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1634C1-8585-BDF2-EEE4-284E76E05A21}"/>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8" name="Footer Placeholder 7">
            <a:extLst>
              <a:ext uri="{FF2B5EF4-FFF2-40B4-BE49-F238E27FC236}">
                <a16:creationId xmlns:a16="http://schemas.microsoft.com/office/drawing/2014/main" id="{E9173CB5-74B9-DEE9-4382-3C0665814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6600C-8975-37A5-B1E6-2BF41D46D515}"/>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398960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CFB2-036E-CFC5-A628-9C3A1383BF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43AE39-E3CA-0586-232F-C587756947FC}"/>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4" name="Footer Placeholder 3">
            <a:extLst>
              <a:ext uri="{FF2B5EF4-FFF2-40B4-BE49-F238E27FC236}">
                <a16:creationId xmlns:a16="http://schemas.microsoft.com/office/drawing/2014/main" id="{5F16A8B9-6D03-F3DA-7822-124422458A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03D8A-37E0-DB99-45A3-224834BD675A}"/>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272800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158AC-B94E-061D-6095-21DE5D3BB030}"/>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3" name="Footer Placeholder 2">
            <a:extLst>
              <a:ext uri="{FF2B5EF4-FFF2-40B4-BE49-F238E27FC236}">
                <a16:creationId xmlns:a16="http://schemas.microsoft.com/office/drawing/2014/main" id="{25DC7201-7D12-2ACA-2F6D-586C02123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BB6904-1348-F40C-35E9-AFC6C7A1928C}"/>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149016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3466-5E50-1FAA-3776-EFD3C11B8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00E537-F6A3-1AC3-443B-6B9F28B27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A4291F-E0AD-1E66-D043-F35A06D20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88DD6-5772-1726-4356-6CBF82C51C7F}"/>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6" name="Footer Placeholder 5">
            <a:extLst>
              <a:ext uri="{FF2B5EF4-FFF2-40B4-BE49-F238E27FC236}">
                <a16:creationId xmlns:a16="http://schemas.microsoft.com/office/drawing/2014/main" id="{7E09F0B5-917C-98A1-C91D-593A6C33D4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8AE74-9BC5-8448-6570-273778F00A8C}"/>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233188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6480-4B1A-DF26-3A92-06480FC8C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5B6D75-D1D2-9154-4EC4-4E295BB7D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F215E4-6F95-8085-6315-8E0FE1812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410A1-746D-B139-870F-2B1F3971F0AA}"/>
              </a:ext>
            </a:extLst>
          </p:cNvPr>
          <p:cNvSpPr>
            <a:spLocks noGrp="1"/>
          </p:cNvSpPr>
          <p:nvPr>
            <p:ph type="dt" sz="half" idx="10"/>
          </p:nvPr>
        </p:nvSpPr>
        <p:spPr/>
        <p:txBody>
          <a:bodyPr/>
          <a:lstStyle/>
          <a:p>
            <a:fld id="{3022FE9F-E31F-4966-8BF0-9E74D10CE87E}" type="datetimeFigureOut">
              <a:rPr lang="en-US" smtClean="0"/>
              <a:t>5/9/2024</a:t>
            </a:fld>
            <a:endParaRPr lang="en-US"/>
          </a:p>
        </p:txBody>
      </p:sp>
      <p:sp>
        <p:nvSpPr>
          <p:cNvPr id="6" name="Footer Placeholder 5">
            <a:extLst>
              <a:ext uri="{FF2B5EF4-FFF2-40B4-BE49-F238E27FC236}">
                <a16:creationId xmlns:a16="http://schemas.microsoft.com/office/drawing/2014/main" id="{FAD03456-5EB5-192D-846F-892BFB3CB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A753D-CA7F-62F6-DF30-7215C5F116DC}"/>
              </a:ext>
            </a:extLst>
          </p:cNvPr>
          <p:cNvSpPr>
            <a:spLocks noGrp="1"/>
          </p:cNvSpPr>
          <p:nvPr>
            <p:ph type="sldNum" sz="quarter" idx="12"/>
          </p:nvPr>
        </p:nvSpPr>
        <p:spPr/>
        <p:txBody>
          <a:bodyPr/>
          <a:lstStyle/>
          <a:p>
            <a:fld id="{55E67D19-4118-46FC-AE1E-41AE99A34944}" type="slidenum">
              <a:rPr lang="en-US" smtClean="0"/>
              <a:t>‹#›</a:t>
            </a:fld>
            <a:endParaRPr lang="en-US"/>
          </a:p>
        </p:txBody>
      </p:sp>
    </p:spTree>
    <p:extLst>
      <p:ext uri="{BB962C8B-B14F-4D97-AF65-F5344CB8AC3E}">
        <p14:creationId xmlns:p14="http://schemas.microsoft.com/office/powerpoint/2010/main" val="228726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012F9-7CE6-BA04-35D3-23FD7FC574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AC70D-375D-E7D1-0C55-46F69DB54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CCA55-43BD-80AC-1B4A-E8FD6B858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22FE9F-E31F-4966-8BF0-9E74D10CE87E}" type="datetimeFigureOut">
              <a:rPr lang="en-US" smtClean="0"/>
              <a:t>5/9/2024</a:t>
            </a:fld>
            <a:endParaRPr lang="en-US"/>
          </a:p>
        </p:txBody>
      </p:sp>
      <p:sp>
        <p:nvSpPr>
          <p:cNvPr id="5" name="Footer Placeholder 4">
            <a:extLst>
              <a:ext uri="{FF2B5EF4-FFF2-40B4-BE49-F238E27FC236}">
                <a16:creationId xmlns:a16="http://schemas.microsoft.com/office/drawing/2014/main" id="{B87C2E1A-F5F5-1281-CFBE-7D105A55E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914EC8-5533-0082-8116-2896C0B26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E67D19-4118-46FC-AE1E-41AE99A34944}" type="slidenum">
              <a:rPr lang="en-US" smtClean="0"/>
              <a:t>‹#›</a:t>
            </a:fld>
            <a:endParaRPr lang="en-US"/>
          </a:p>
        </p:txBody>
      </p:sp>
    </p:spTree>
    <p:extLst>
      <p:ext uri="{BB962C8B-B14F-4D97-AF65-F5344CB8AC3E}">
        <p14:creationId xmlns:p14="http://schemas.microsoft.com/office/powerpoint/2010/main" val="368576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hyperlink" Target="https://www.isms.online/iso-27001/" TargetMode="External"/><Relationship Id="rId7" Type="http://schemas.openxmlformats.org/officeDocument/2006/relationships/image" Target="../media/image27.png"/><Relationship Id="rId2" Type="http://schemas.openxmlformats.org/officeDocument/2006/relationships/hyperlink" Target="https://www.iso.org/standards.html" TargetMode="External"/><Relationship Id="rId1" Type="http://schemas.openxmlformats.org/officeDocument/2006/relationships/slideLayout" Target="../slideLayouts/slideLayout2.xml"/><Relationship Id="rId6" Type="http://schemas.openxmlformats.org/officeDocument/2006/relationships/hyperlink" Target="https://gemini.google.com/app" TargetMode="External"/><Relationship Id="rId5" Type="http://schemas.openxmlformats.org/officeDocument/2006/relationships/hyperlink" Target="https://www.iec.ch/what-we-do" TargetMode="External"/><Relationship Id="rId4" Type="http://schemas.openxmlformats.org/officeDocument/2006/relationships/hyperlink" Target="https://www.techtarget.com/searchdatacenter/definition/ISO"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1" name="Rectangle 312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SO Logo PNG Transparent – Brands Logos">
            <a:extLst>
              <a:ext uri="{FF2B5EF4-FFF2-40B4-BE49-F238E27FC236}">
                <a16:creationId xmlns:a16="http://schemas.microsoft.com/office/drawing/2014/main" id="{47FA2FB0-6695-ABF4-5F79-48FB818069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34" r="9089" b="364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122" name="Rectangle 31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2D570-1065-C2C3-8647-0166ADE2D63E}"/>
              </a:ext>
            </a:extLst>
          </p:cNvPr>
          <p:cNvSpPr>
            <a:spLocks noGrp="1"/>
          </p:cNvSpPr>
          <p:nvPr>
            <p:ph type="ctrTitle"/>
          </p:nvPr>
        </p:nvSpPr>
        <p:spPr>
          <a:xfrm>
            <a:off x="477980" y="1122363"/>
            <a:ext cx="4762613" cy="3204134"/>
          </a:xfrm>
        </p:spPr>
        <p:txBody>
          <a:bodyPr anchor="b">
            <a:normAutofit/>
          </a:bodyPr>
          <a:lstStyle/>
          <a:p>
            <a:pPr algn="l"/>
            <a:r>
              <a:rPr lang="en-US" sz="4800" u="sng" dirty="0">
                <a:latin typeface="Times New Roman" panose="02020603050405020304" pitchFamily="18" charset="0"/>
                <a:cs typeface="Times New Roman" panose="02020603050405020304" pitchFamily="18" charset="0"/>
              </a:rPr>
              <a:t>ISO Compliance</a:t>
            </a:r>
          </a:p>
        </p:txBody>
      </p:sp>
      <p:sp>
        <p:nvSpPr>
          <p:cNvPr id="3" name="Subtitle 2">
            <a:extLst>
              <a:ext uri="{FF2B5EF4-FFF2-40B4-BE49-F238E27FC236}">
                <a16:creationId xmlns:a16="http://schemas.microsoft.com/office/drawing/2014/main" id="{A3E0A1FD-93B1-E7B0-0558-86265298E6FD}"/>
              </a:ext>
            </a:extLst>
          </p:cNvPr>
          <p:cNvSpPr>
            <a:spLocks noGrp="1"/>
          </p:cNvSpPr>
          <p:nvPr>
            <p:ph type="subTitle" idx="1"/>
          </p:nvPr>
        </p:nvSpPr>
        <p:spPr>
          <a:xfrm>
            <a:off x="477980" y="4691282"/>
            <a:ext cx="4023359" cy="1208141"/>
          </a:xfrm>
        </p:spPr>
        <p:txBody>
          <a:bodyPr>
            <a:normAutofit/>
          </a:bodyPr>
          <a:lstStyle/>
          <a:p>
            <a:pPr algn="l"/>
            <a:r>
              <a:rPr lang="en-US" sz="2000" dirty="0">
                <a:latin typeface="Times New Roman" panose="02020603050405020304" pitchFamily="18" charset="0"/>
                <a:cs typeface="Times New Roman" panose="02020603050405020304" pitchFamily="18" charset="0"/>
              </a:rPr>
              <a:t>By: Ankit Trivedi</a:t>
            </a:r>
          </a:p>
        </p:txBody>
      </p:sp>
      <p:sp>
        <p:nvSpPr>
          <p:cNvPr id="3123" name="Rectangle 31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24" name="Rectangle 31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E09370EF-C73F-AE5A-CC14-626DCB77E634}"/>
              </a:ext>
            </a:extLst>
          </p:cNvPr>
          <p:cNvSpPr/>
          <p:nvPr/>
        </p:nvSpPr>
        <p:spPr>
          <a:xfrm>
            <a:off x="353961" y="521110"/>
            <a:ext cx="1012723" cy="43746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50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2E8AF-831A-74A5-BF6E-5047E3765D1C}"/>
              </a:ext>
            </a:extLst>
          </p:cNvPr>
          <p:cNvSpPr>
            <a:spLocks noGrp="1"/>
          </p:cNvSpPr>
          <p:nvPr>
            <p:ph type="title"/>
          </p:nvPr>
        </p:nvSpPr>
        <p:spPr>
          <a:xfrm>
            <a:off x="688744" y="296674"/>
            <a:ext cx="4766330" cy="1454051"/>
          </a:xfrm>
        </p:spPr>
        <p:txBody>
          <a:bodyPr>
            <a:normAutofit/>
          </a:bodyPr>
          <a:lstStyle/>
          <a:p>
            <a:r>
              <a:rPr lang="en-US" sz="3600" u="sng" dirty="0">
                <a:solidFill>
                  <a:schemeClr val="tx2"/>
                </a:solidFill>
                <a:latin typeface="Times New Roman" panose="02020603050405020304" pitchFamily="18" charset="0"/>
                <a:cs typeface="Times New Roman" panose="02020603050405020304" pitchFamily="18" charset="0"/>
              </a:rPr>
              <a:t>ISO/IEC: 27017</a:t>
            </a:r>
          </a:p>
        </p:txBody>
      </p:sp>
      <p:sp>
        <p:nvSpPr>
          <p:cNvPr id="3" name="Content Placeholder 2">
            <a:extLst>
              <a:ext uri="{FF2B5EF4-FFF2-40B4-BE49-F238E27FC236}">
                <a16:creationId xmlns:a16="http://schemas.microsoft.com/office/drawing/2014/main" id="{420F2174-796F-B011-78FC-0A498C02B3E0}"/>
              </a:ext>
            </a:extLst>
          </p:cNvPr>
          <p:cNvSpPr>
            <a:spLocks noGrp="1"/>
          </p:cNvSpPr>
          <p:nvPr>
            <p:ph idx="1"/>
          </p:nvPr>
        </p:nvSpPr>
        <p:spPr>
          <a:xfrm>
            <a:off x="518106" y="1457632"/>
            <a:ext cx="5745043" cy="5277465"/>
          </a:xfrm>
        </p:spPr>
        <p:txBody>
          <a:bodyPr anchor="t">
            <a:normAutofit/>
          </a:bodyPr>
          <a:lstStyle/>
          <a:p>
            <a:pPr>
              <a:lnSpc>
                <a:spcPct val="170000"/>
              </a:lnSpc>
              <a:buFont typeface="Wingdings" panose="05000000000000000000" pitchFamily="2" charset="2"/>
              <a:buChar char="Ø"/>
            </a:pPr>
            <a:r>
              <a:rPr lang="en-US" sz="1600" dirty="0">
                <a:solidFill>
                  <a:schemeClr val="tx2"/>
                </a:solidFill>
                <a:latin typeface="Times New Roman" panose="02020603050405020304" pitchFamily="18" charset="0"/>
                <a:cs typeface="Times New Roman" panose="02020603050405020304" pitchFamily="18" charset="0"/>
              </a:rPr>
              <a:t>It provide guidelines for </a:t>
            </a:r>
            <a:r>
              <a:rPr lang="en-US" sz="1600" b="0" i="0" dirty="0">
                <a:solidFill>
                  <a:schemeClr val="tx2"/>
                </a:solidFill>
                <a:effectLst/>
                <a:highlight>
                  <a:srgbClr val="FFFFFF"/>
                </a:highlight>
                <a:latin typeface="Times New Roman" panose="02020603050405020304" pitchFamily="18" charset="0"/>
                <a:cs typeface="Times New Roman" panose="02020603050405020304" pitchFamily="18" charset="0"/>
              </a:rPr>
              <a:t>controls related to cloud services and additional 37 guidelines specified in </a:t>
            </a:r>
            <a:r>
              <a:rPr lang="en-US" sz="1600" b="1"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ISO/IEC 27002</a:t>
            </a:r>
            <a:r>
              <a:rPr lang="en-US" sz="16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a:t>
            </a:r>
          </a:p>
          <a:p>
            <a:pPr marL="0" indent="0">
              <a:buNone/>
            </a:pPr>
            <a:endParaRPr lang="en-US" sz="16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Who is responsible for what between the cloud service provider and the cloud customer.</a:t>
            </a: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The removal or return of assets at the end of a contract.</a:t>
            </a: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Protection and separation of the customer's virtual environment.</a:t>
            </a: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Virtual machine configuration.</a:t>
            </a: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Administrative operations and procedures associated with the cloud environment.</a:t>
            </a: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Cloud customer monitoring of activity.</a:t>
            </a:r>
          </a:p>
          <a:p>
            <a:pPr lvl="1">
              <a:lnSpc>
                <a:spcPct val="150000"/>
              </a:lnSpc>
              <a:buFont typeface="Wingdings" panose="05000000000000000000" pitchFamily="2" charset="2"/>
              <a:buChar char="§"/>
            </a:pPr>
            <a:r>
              <a:rPr lang="en-US" sz="1400" b="0" i="0" u="none" strike="noStrike" dirty="0">
                <a:solidFill>
                  <a:schemeClr val="tx2"/>
                </a:solidFill>
                <a:effectLst/>
                <a:highlight>
                  <a:srgbClr val="FFFFFF"/>
                </a:highlight>
                <a:latin typeface="Times New Roman" panose="02020603050405020304" pitchFamily="18" charset="0"/>
                <a:cs typeface="Times New Roman" panose="02020603050405020304" pitchFamily="18" charset="0"/>
              </a:rPr>
              <a:t>Virtual and cloud network environment alignment.</a:t>
            </a:r>
          </a:p>
          <a:p>
            <a:pPr marL="0" indent="0">
              <a:buNone/>
            </a:pPr>
            <a:r>
              <a:rPr lang="en-US" sz="1300" dirty="0">
                <a:solidFill>
                  <a:schemeClr val="tx2"/>
                </a:solidFill>
                <a:highlight>
                  <a:srgbClr val="FFFFFF"/>
                </a:highlight>
                <a:latin typeface="Times New Roman" panose="02020603050405020304" pitchFamily="18" charset="0"/>
                <a:cs typeface="Times New Roman" panose="02020603050405020304" pitchFamily="18" charset="0"/>
              </a:rPr>
              <a:t>	</a:t>
            </a:r>
            <a:r>
              <a:rPr lang="en-US" sz="1300" b="0" i="0" dirty="0">
                <a:solidFill>
                  <a:schemeClr val="tx2"/>
                </a:solidFill>
                <a:effectLst/>
                <a:highlight>
                  <a:srgbClr val="FFFFFF"/>
                </a:highlight>
                <a:latin typeface="Times New Roman" panose="02020603050405020304" pitchFamily="18" charset="0"/>
                <a:cs typeface="Times New Roman" panose="02020603050405020304" pitchFamily="18" charset="0"/>
              </a:rPr>
              <a:t> </a:t>
            </a:r>
            <a:endParaRPr lang="en-US" sz="1300" dirty="0">
              <a:solidFill>
                <a:schemeClr val="tx2"/>
              </a:solidFill>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51" name="Freeform: Shape 5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Graphic 38" descr="Cloud">
            <a:extLst>
              <a:ext uri="{FF2B5EF4-FFF2-40B4-BE49-F238E27FC236}">
                <a16:creationId xmlns:a16="http://schemas.microsoft.com/office/drawing/2014/main" id="{5E7F3536-5792-828E-9659-F977B6743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75859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DC0DD-3173-2182-C0DB-D7283355F1DC}"/>
              </a:ext>
            </a:extLst>
          </p:cNvPr>
          <p:cNvSpPr>
            <a:spLocks noGrp="1"/>
          </p:cNvSpPr>
          <p:nvPr>
            <p:ph type="title"/>
          </p:nvPr>
        </p:nvSpPr>
        <p:spPr>
          <a:xfrm>
            <a:off x="6094105" y="802955"/>
            <a:ext cx="4977976" cy="1454051"/>
          </a:xfrm>
        </p:spPr>
        <p:txBody>
          <a:bodyPr>
            <a:normAutofit/>
          </a:bodyPr>
          <a:lstStyle/>
          <a:p>
            <a:r>
              <a:rPr lang="en-US" sz="3600" u="sng" dirty="0">
                <a:solidFill>
                  <a:schemeClr val="tx2"/>
                </a:solidFill>
                <a:latin typeface="Times New Roman" panose="02020603050405020304" pitchFamily="18" charset="0"/>
                <a:cs typeface="Times New Roman" panose="02020603050405020304" pitchFamily="18" charset="0"/>
              </a:rPr>
              <a:t>ISO/IEC: 27018</a:t>
            </a:r>
            <a:endParaRPr lang="en-US" sz="3600" dirty="0">
              <a:solidFill>
                <a:schemeClr val="tx2"/>
              </a:solidFill>
            </a:endParaRPr>
          </a:p>
        </p:txBody>
      </p:sp>
      <p:pic>
        <p:nvPicPr>
          <p:cNvPr id="37" name="Graphic 36" descr="Syncing Cloud">
            <a:extLst>
              <a:ext uri="{FF2B5EF4-FFF2-40B4-BE49-F238E27FC236}">
                <a16:creationId xmlns:a16="http://schemas.microsoft.com/office/drawing/2014/main" id="{1DDD7EB2-8F3A-BEDA-9017-9E93689F47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E9667207-0A0D-7BC5-64F7-1A6236BDEDBA}"/>
              </a:ext>
            </a:extLst>
          </p:cNvPr>
          <p:cNvSpPr>
            <a:spLocks noGrp="1"/>
          </p:cNvSpPr>
          <p:nvPr>
            <p:ph idx="1"/>
          </p:nvPr>
        </p:nvSpPr>
        <p:spPr>
          <a:xfrm>
            <a:off x="6090574" y="1868129"/>
            <a:ext cx="5786794" cy="4857135"/>
          </a:xfrm>
        </p:spPr>
        <p:txBody>
          <a:bodyPr anchor="ctr">
            <a:normAutofit/>
          </a:bodyPr>
          <a:lstStyle/>
          <a:p>
            <a:pPr>
              <a:lnSpc>
                <a:spcPct val="150000"/>
              </a:lnSpc>
              <a:buFont typeface="Wingdings" panose="05000000000000000000" pitchFamily="2" charset="2"/>
              <a:buChar char="Ø"/>
            </a:pPr>
            <a:r>
              <a:rPr lang="en-US" sz="1700" dirty="0">
                <a:solidFill>
                  <a:schemeClr val="tx2"/>
                </a:solidFill>
                <a:latin typeface="Times New Roman" panose="02020603050405020304" pitchFamily="18" charset="0"/>
                <a:cs typeface="Times New Roman" panose="02020603050405020304" pitchFamily="18" charset="0"/>
              </a:rPr>
              <a:t>ISO/IEC 27018 is the international standard for protecting personal information in cloud storage. The standard targets public cloud services providers that act as PII (Personally Identifiable Information) processors.</a:t>
            </a:r>
          </a:p>
          <a:p>
            <a:pPr lvl="1">
              <a:lnSpc>
                <a:spcPct val="150000"/>
              </a:lnSpc>
            </a:pPr>
            <a:r>
              <a:rPr lang="en-US" sz="1500" dirty="0">
                <a:solidFill>
                  <a:schemeClr val="tx2"/>
                </a:solidFill>
                <a:latin typeface="Times New Roman" panose="02020603050405020304" pitchFamily="18" charset="0"/>
                <a:cs typeface="Times New Roman" panose="02020603050405020304" pitchFamily="18" charset="0"/>
              </a:rPr>
              <a:t>Help the public cloud PII processor meet their obligations.</a:t>
            </a:r>
          </a:p>
          <a:p>
            <a:pPr lvl="1">
              <a:lnSpc>
                <a:spcPct val="150000"/>
              </a:lnSpc>
            </a:pPr>
            <a:r>
              <a:rPr lang="en-US" sz="1500" dirty="0">
                <a:solidFill>
                  <a:schemeClr val="tx2"/>
                </a:solidFill>
                <a:latin typeface="Times New Roman" panose="02020603050405020304" pitchFamily="18" charset="0"/>
                <a:cs typeface="Times New Roman" panose="02020603050405020304" pitchFamily="18" charset="0"/>
              </a:rPr>
              <a:t>Enable transparency, so prospective cloud service customers can access secure, well managed cloud-based PII processing services.</a:t>
            </a:r>
          </a:p>
          <a:p>
            <a:pPr lvl="1">
              <a:lnSpc>
                <a:spcPct val="150000"/>
              </a:lnSpc>
            </a:pPr>
            <a:r>
              <a:rPr lang="en-US" sz="1500" dirty="0">
                <a:solidFill>
                  <a:schemeClr val="tx2"/>
                </a:solidFill>
                <a:latin typeface="Times New Roman" panose="02020603050405020304" pitchFamily="18" charset="0"/>
                <a:cs typeface="Times New Roman" panose="02020603050405020304" pitchFamily="18" charset="0"/>
              </a:rPr>
              <a:t>Help cloud services and users establish contractual agreements for processing PII.</a:t>
            </a:r>
          </a:p>
          <a:p>
            <a:pPr lvl="1">
              <a:lnSpc>
                <a:spcPct val="150000"/>
              </a:lnSpc>
            </a:pPr>
            <a:r>
              <a:rPr lang="en-US" sz="1500" dirty="0">
                <a:solidFill>
                  <a:schemeClr val="tx2"/>
                </a:solidFill>
                <a:latin typeface="Times New Roman" panose="02020603050405020304" pitchFamily="18" charset="0"/>
                <a:cs typeface="Times New Roman" panose="02020603050405020304" pitchFamily="18" charset="0"/>
              </a:rPr>
              <a:t>Give cloud service customers an audit and compliance methodology.</a:t>
            </a:r>
          </a:p>
          <a:p>
            <a:pPr lvl="1"/>
            <a:endParaRPr lang="en-US" sz="1700" dirty="0">
              <a:solidFill>
                <a:schemeClr val="tx2"/>
              </a:solidFill>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9" name="Freeform: Shape 38">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8412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BC4F3-7C4C-A4B7-265D-D6718297995F}"/>
              </a:ext>
            </a:extLst>
          </p:cNvPr>
          <p:cNvSpPr>
            <a:spLocks noGrp="1"/>
          </p:cNvSpPr>
          <p:nvPr>
            <p:ph type="title"/>
          </p:nvPr>
        </p:nvSpPr>
        <p:spPr>
          <a:xfrm>
            <a:off x="804672" y="802955"/>
            <a:ext cx="4977976" cy="1454051"/>
          </a:xfrm>
        </p:spPr>
        <p:txBody>
          <a:bodyPr>
            <a:normAutofit/>
          </a:bodyPr>
          <a:lstStyle/>
          <a:p>
            <a:r>
              <a:rPr lang="en-US" sz="3600" u="sng" dirty="0">
                <a:solidFill>
                  <a:schemeClr val="tx2"/>
                </a:solidFill>
                <a:latin typeface="Times New Roman" panose="02020603050405020304" pitchFamily="18" charset="0"/>
                <a:cs typeface="Times New Roman" panose="02020603050405020304" pitchFamily="18" charset="0"/>
              </a:rPr>
              <a:t>Resources:</a:t>
            </a:r>
          </a:p>
        </p:txBody>
      </p:sp>
      <p:sp>
        <p:nvSpPr>
          <p:cNvPr id="3" name="Content Placeholder 2">
            <a:extLst>
              <a:ext uri="{FF2B5EF4-FFF2-40B4-BE49-F238E27FC236}">
                <a16:creationId xmlns:a16="http://schemas.microsoft.com/office/drawing/2014/main" id="{D0B06388-D7CB-11AE-2CBF-62FDC099CC7B}"/>
              </a:ext>
            </a:extLst>
          </p:cNvPr>
          <p:cNvSpPr>
            <a:spLocks noGrp="1"/>
          </p:cNvSpPr>
          <p:nvPr>
            <p:ph idx="1"/>
          </p:nvPr>
        </p:nvSpPr>
        <p:spPr>
          <a:xfrm>
            <a:off x="804671" y="1821914"/>
            <a:ext cx="4977578" cy="3639289"/>
          </a:xfrm>
        </p:spPr>
        <p:txBody>
          <a:bodyPr anchor="ctr">
            <a:normAutofit/>
          </a:bodyPr>
          <a:lstStyle/>
          <a:p>
            <a:r>
              <a:rPr lang="en-US" sz="1800" dirty="0">
                <a:solidFill>
                  <a:schemeClr val="tx2"/>
                </a:solidFill>
                <a:hlinkClick r:id="rId2"/>
              </a:rPr>
              <a:t>https://www.iso.org/standards.html</a:t>
            </a:r>
            <a:endParaRPr lang="en-US" sz="1800" dirty="0">
              <a:solidFill>
                <a:schemeClr val="tx2"/>
              </a:solidFill>
            </a:endParaRPr>
          </a:p>
          <a:p>
            <a:r>
              <a:rPr lang="en-US" sz="1800" dirty="0">
                <a:solidFill>
                  <a:schemeClr val="tx2"/>
                </a:solidFill>
                <a:hlinkClick r:id="rId3"/>
              </a:rPr>
              <a:t>https://www.isms.online/iso-27001/</a:t>
            </a:r>
            <a:endParaRPr lang="en-US" sz="1800" dirty="0">
              <a:solidFill>
                <a:schemeClr val="tx2"/>
              </a:solidFill>
            </a:endParaRPr>
          </a:p>
          <a:p>
            <a:r>
              <a:rPr lang="en-US" sz="1800" dirty="0">
                <a:solidFill>
                  <a:schemeClr val="tx2"/>
                </a:solidFill>
                <a:hlinkClick r:id="rId4"/>
              </a:rPr>
              <a:t>https://www.techtarget.com/searchdatacenter/definition/ISO</a:t>
            </a:r>
            <a:endParaRPr lang="en-US" sz="1800" dirty="0">
              <a:solidFill>
                <a:schemeClr val="tx2"/>
              </a:solidFill>
            </a:endParaRPr>
          </a:p>
          <a:p>
            <a:r>
              <a:rPr lang="en-US" sz="1800" dirty="0">
                <a:solidFill>
                  <a:schemeClr val="tx2"/>
                </a:solidFill>
                <a:hlinkClick r:id="rId5"/>
              </a:rPr>
              <a:t>https://www.iec.ch/what-we-do</a:t>
            </a:r>
            <a:endParaRPr lang="en-US" sz="1800" dirty="0">
              <a:solidFill>
                <a:schemeClr val="tx2"/>
              </a:solidFill>
            </a:endParaRPr>
          </a:p>
          <a:p>
            <a:r>
              <a:rPr lang="en-US" sz="1800" dirty="0">
                <a:solidFill>
                  <a:schemeClr val="tx2"/>
                </a:solidFill>
                <a:hlinkClick r:id="rId6"/>
              </a:rPr>
              <a:t>https://gemini.google.com/app</a:t>
            </a:r>
            <a:endParaRPr lang="en-US" sz="18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Marker">
            <a:extLst>
              <a:ext uri="{FF2B5EF4-FFF2-40B4-BE49-F238E27FC236}">
                <a16:creationId xmlns:a16="http://schemas.microsoft.com/office/drawing/2014/main" id="{ED73D95C-9642-038F-9E44-6E27C356C9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51700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6D479-801C-DA22-461F-0D38011A1C6C}"/>
              </a:ext>
            </a:extLst>
          </p:cNvPr>
          <p:cNvSpPr>
            <a:spLocks noGrp="1"/>
          </p:cNvSpPr>
          <p:nvPr>
            <p:ph type="title"/>
          </p:nvPr>
        </p:nvSpPr>
        <p:spPr>
          <a:xfrm>
            <a:off x="838200" y="557188"/>
            <a:ext cx="10515600" cy="1133499"/>
          </a:xfrm>
        </p:spPr>
        <p:txBody>
          <a:bodyPr>
            <a:normAutofit/>
          </a:bodyPr>
          <a:lstStyle/>
          <a:p>
            <a:pPr algn="ctr"/>
            <a:r>
              <a:rPr lang="en-US" sz="5200" u="sng">
                <a:latin typeface="Times New Roman" panose="02020603050405020304" pitchFamily="18" charset="0"/>
                <a:cs typeface="Times New Roman" panose="02020603050405020304" pitchFamily="18" charset="0"/>
              </a:rPr>
              <a:t>Outline:</a:t>
            </a:r>
          </a:p>
        </p:txBody>
      </p:sp>
      <p:graphicFrame>
        <p:nvGraphicFramePr>
          <p:cNvPr id="5" name="Content Placeholder 2">
            <a:extLst>
              <a:ext uri="{FF2B5EF4-FFF2-40B4-BE49-F238E27FC236}">
                <a16:creationId xmlns:a16="http://schemas.microsoft.com/office/drawing/2014/main" id="{0C01D6BD-8431-44DC-5D48-42E751D08C7C}"/>
              </a:ext>
            </a:extLst>
          </p:cNvPr>
          <p:cNvGraphicFramePr>
            <a:graphicFrameLocks noGrp="1"/>
          </p:cNvGraphicFramePr>
          <p:nvPr>
            <p:ph idx="1"/>
            <p:extLst>
              <p:ext uri="{D42A27DB-BD31-4B8C-83A1-F6EECF244321}">
                <p14:modId xmlns:p14="http://schemas.microsoft.com/office/powerpoint/2010/main" val="16944040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999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E7D6-24A3-2745-48B0-BBE44700E861}"/>
              </a:ext>
            </a:extLst>
          </p:cNvPr>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What is ISMS:</a:t>
            </a:r>
          </a:p>
        </p:txBody>
      </p:sp>
      <p:graphicFrame>
        <p:nvGraphicFramePr>
          <p:cNvPr id="34" name="Content Placeholder 2">
            <a:extLst>
              <a:ext uri="{FF2B5EF4-FFF2-40B4-BE49-F238E27FC236}">
                <a16:creationId xmlns:a16="http://schemas.microsoft.com/office/drawing/2014/main" id="{F461F103-7068-C62F-1D77-AD5AC066F46A}"/>
              </a:ext>
            </a:extLst>
          </p:cNvPr>
          <p:cNvGraphicFramePr>
            <a:graphicFrameLocks noGrp="1"/>
          </p:cNvGraphicFramePr>
          <p:nvPr>
            <p:ph idx="1"/>
            <p:extLst>
              <p:ext uri="{D42A27DB-BD31-4B8C-83A1-F6EECF244321}">
                <p14:modId xmlns:p14="http://schemas.microsoft.com/office/powerpoint/2010/main" val="18997805"/>
              </p:ext>
            </p:extLst>
          </p:nvPr>
        </p:nvGraphicFramePr>
        <p:xfrm>
          <a:off x="838199" y="1707635"/>
          <a:ext cx="10783529" cy="4506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16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0B3AE-D128-9676-35E0-6D1305C526C8}"/>
              </a:ext>
            </a:extLst>
          </p:cNvPr>
          <p:cNvSpPr>
            <a:spLocks noGrp="1"/>
          </p:cNvSpPr>
          <p:nvPr>
            <p:ph type="title"/>
          </p:nvPr>
        </p:nvSpPr>
        <p:spPr>
          <a:xfrm>
            <a:off x="804672" y="802955"/>
            <a:ext cx="4766330" cy="1454051"/>
          </a:xfrm>
        </p:spPr>
        <p:txBody>
          <a:bodyPr>
            <a:normAutofit/>
          </a:bodyPr>
          <a:lstStyle/>
          <a:p>
            <a:r>
              <a:rPr lang="en-US" sz="4000" u="sng" dirty="0">
                <a:solidFill>
                  <a:schemeClr val="tx2"/>
                </a:solidFill>
                <a:latin typeface="Times New Roman" panose="02020603050405020304" pitchFamily="18" charset="0"/>
                <a:cs typeface="Times New Roman" panose="02020603050405020304" pitchFamily="18" charset="0"/>
              </a:rPr>
              <a:t>What is CIA Triad:</a:t>
            </a:r>
          </a:p>
        </p:txBody>
      </p:sp>
      <p:sp>
        <p:nvSpPr>
          <p:cNvPr id="3" name="Content Placeholder 2">
            <a:extLst>
              <a:ext uri="{FF2B5EF4-FFF2-40B4-BE49-F238E27FC236}">
                <a16:creationId xmlns:a16="http://schemas.microsoft.com/office/drawing/2014/main" id="{FA4945C3-F503-0F98-DFF4-2F6402958F27}"/>
              </a:ext>
            </a:extLst>
          </p:cNvPr>
          <p:cNvSpPr>
            <a:spLocks noGrp="1"/>
          </p:cNvSpPr>
          <p:nvPr>
            <p:ph idx="1"/>
          </p:nvPr>
        </p:nvSpPr>
        <p:spPr>
          <a:xfrm>
            <a:off x="804672" y="2421683"/>
            <a:ext cx="4765949" cy="3353476"/>
          </a:xfrm>
        </p:spPr>
        <p:txBody>
          <a:bodyPr anchor="t">
            <a:normAutofit/>
          </a:bodyPr>
          <a:lstStyle/>
          <a:p>
            <a:pPr>
              <a:lnSpc>
                <a:spcPct val="150000"/>
              </a:lnSpc>
            </a:pPr>
            <a:r>
              <a:rPr lang="en-US" sz="18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The CIA triad is a foundational model in information security that stands for confidentiality, integrity, and availability. CIA triad is the base for development of security systems. It represents three core objectives that information security professionals strive to achieve.</a:t>
            </a: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1047" name="Group 104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036" name="Freeform: Shape 103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What is The CIA TRIAD &amp; its Importance for Cybersecurity">
            <a:extLst>
              <a:ext uri="{FF2B5EF4-FFF2-40B4-BE49-F238E27FC236}">
                <a16:creationId xmlns:a16="http://schemas.microsoft.com/office/drawing/2014/main" id="{958F356B-F308-FFF4-E67F-8980AC675A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31416" y="2010302"/>
            <a:ext cx="4142232" cy="376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19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2161-29CB-6209-00B7-E672C0B7B7EB}"/>
              </a:ext>
            </a:extLst>
          </p:cNvPr>
          <p:cNvSpPr>
            <a:spLocks noGrp="1"/>
          </p:cNvSpPr>
          <p:nvPr>
            <p:ph type="title"/>
          </p:nvPr>
        </p:nvSpPr>
        <p:spPr/>
        <p:txBody>
          <a:bodyPr>
            <a:normAutofit/>
          </a:bodyPr>
          <a:lstStyle/>
          <a:p>
            <a:r>
              <a:rPr lang="en-US" sz="4000" b="0" i="0" u="sng">
                <a:solidFill>
                  <a:srgbClr val="000000"/>
                </a:solidFill>
                <a:effectLst/>
                <a:latin typeface="Times New Roman" panose="02020603050405020304" pitchFamily="18" charset="0"/>
                <a:cs typeface="Times New Roman" panose="02020603050405020304" pitchFamily="18" charset="0"/>
              </a:rPr>
              <a:t>CIA TRIADS:</a:t>
            </a:r>
            <a:endParaRPr lang="en-US" sz="8000" u="sng" dirty="0">
              <a:latin typeface="Times New Roman" panose="02020603050405020304" pitchFamily="18" charset="0"/>
              <a:cs typeface="Times New Roman" panose="02020603050405020304" pitchFamily="18" charset="0"/>
            </a:endParaRPr>
          </a:p>
        </p:txBody>
      </p:sp>
      <p:graphicFrame>
        <p:nvGraphicFramePr>
          <p:cNvPr id="96" name="Content Placeholder 2">
            <a:extLst>
              <a:ext uri="{FF2B5EF4-FFF2-40B4-BE49-F238E27FC236}">
                <a16:creationId xmlns:a16="http://schemas.microsoft.com/office/drawing/2014/main" id="{DAC2A5A4-589A-F10D-BAAB-122B9D69AA69}"/>
              </a:ext>
            </a:extLst>
          </p:cNvPr>
          <p:cNvGraphicFramePr>
            <a:graphicFrameLocks noGrp="1"/>
          </p:cNvGraphicFramePr>
          <p:nvPr>
            <p:ph idx="1"/>
            <p:extLst>
              <p:ext uri="{D42A27DB-BD31-4B8C-83A1-F6EECF244321}">
                <p14:modId xmlns:p14="http://schemas.microsoft.com/office/powerpoint/2010/main" val="429239052"/>
              </p:ext>
            </p:extLst>
          </p:nvPr>
        </p:nvGraphicFramePr>
        <p:xfrm>
          <a:off x="995516" y="1405553"/>
          <a:ext cx="10921181" cy="4532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75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DA098-AE2A-F14C-608F-15D8DEA50112}"/>
              </a:ext>
            </a:extLst>
          </p:cNvPr>
          <p:cNvSpPr>
            <a:spLocks noGrp="1"/>
          </p:cNvSpPr>
          <p:nvPr>
            <p:ph type="title"/>
          </p:nvPr>
        </p:nvSpPr>
        <p:spPr>
          <a:xfrm>
            <a:off x="6056228" y="694801"/>
            <a:ext cx="4977976" cy="1454051"/>
          </a:xfrm>
        </p:spPr>
        <p:txBody>
          <a:bodyPr>
            <a:normAutofit/>
          </a:bodyPr>
          <a:lstStyle/>
          <a:p>
            <a:r>
              <a:rPr lang="en-US" sz="4000" u="sng" dirty="0">
                <a:solidFill>
                  <a:schemeClr val="tx2"/>
                </a:solidFill>
                <a:latin typeface="Times New Roman" panose="02020603050405020304" pitchFamily="18" charset="0"/>
                <a:cs typeface="Times New Roman" panose="02020603050405020304" pitchFamily="18" charset="0"/>
              </a:rPr>
              <a:t>What is IEC:</a:t>
            </a:r>
          </a:p>
        </p:txBody>
      </p:sp>
      <p:pic>
        <p:nvPicPr>
          <p:cNvPr id="42" name="Graphic 41" descr="Brain">
            <a:extLst>
              <a:ext uri="{FF2B5EF4-FFF2-40B4-BE49-F238E27FC236}">
                <a16:creationId xmlns:a16="http://schemas.microsoft.com/office/drawing/2014/main" id="{D5664E35-1B38-4DDA-272E-85EBBA51A5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669FFD4-DF39-CBFC-E9F2-9FCDB5CCC2D6}"/>
              </a:ext>
            </a:extLst>
          </p:cNvPr>
          <p:cNvSpPr>
            <a:spLocks noGrp="1"/>
          </p:cNvSpPr>
          <p:nvPr>
            <p:ph idx="1"/>
          </p:nvPr>
        </p:nvSpPr>
        <p:spPr>
          <a:xfrm>
            <a:off x="6135773" y="1710813"/>
            <a:ext cx="5851691" cy="4344232"/>
          </a:xfrm>
        </p:spPr>
        <p:txBody>
          <a:bodyPr anchor="ctr">
            <a:normAutofit fontScale="25000" lnSpcReduction="20000"/>
          </a:bodyPr>
          <a:lstStyle/>
          <a:p>
            <a:pPr rtl="0" fontAlgn="base">
              <a:lnSpc>
                <a:spcPct val="170000"/>
              </a:lnSpc>
              <a:buFont typeface="Arial" panose="020B0604020202020204" pitchFamily="34" charset="0"/>
              <a:buChar char="•"/>
            </a:pPr>
            <a:r>
              <a:rPr lang="en-US" sz="56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The International Electrotechnical Commission (IEC) founded in June 1906 London, UK is a not-for-profit organization that creates and publishes international standards for electrical, electronic, and related technologies, often referred to collectively as "electrotechnology".</a:t>
            </a:r>
            <a:r>
              <a:rPr lang="en-US" sz="5600" b="0" i="0" dirty="0">
                <a:solidFill>
                  <a:schemeClr val="tx2"/>
                </a:solidFill>
                <a:effectLst/>
                <a:highlight>
                  <a:srgbClr val="F5F5F5"/>
                </a:highlight>
                <a:latin typeface="Times New Roman" panose="02020603050405020304" pitchFamily="18" charset="0"/>
                <a:cs typeface="Times New Roman" panose="02020603050405020304" pitchFamily="18" charset="0"/>
              </a:rPr>
              <a:t>​</a:t>
            </a:r>
          </a:p>
          <a:p>
            <a:pPr marL="0" indent="0" rtl="0" fontAlgn="base">
              <a:buNone/>
            </a:pPr>
            <a:endParaRPr lang="en-US" sz="4300" b="1" i="0" dirty="0">
              <a:solidFill>
                <a:schemeClr val="tx2"/>
              </a:solidFill>
              <a:effectLst/>
              <a:highlight>
                <a:srgbClr val="F5F5F5"/>
              </a:highlight>
              <a:latin typeface="Times New Roman" panose="02020603050405020304" pitchFamily="18" charset="0"/>
              <a:cs typeface="Times New Roman" panose="02020603050405020304" pitchFamily="18" charset="0"/>
            </a:endParaRPr>
          </a:p>
          <a:p>
            <a:pPr lvl="1" fontAlgn="base">
              <a:lnSpc>
                <a:spcPct val="160000"/>
              </a:lnSpc>
              <a:buFont typeface="Wingdings" panose="05000000000000000000" pitchFamily="2" charset="2"/>
              <a:buChar char="Ø"/>
            </a:pPr>
            <a:r>
              <a:rPr lang="en-US" sz="5600" b="1" i="0" dirty="0">
                <a:solidFill>
                  <a:schemeClr val="tx2"/>
                </a:solidFill>
                <a:effectLst/>
                <a:highlight>
                  <a:srgbClr val="F5F5F5"/>
                </a:highlight>
                <a:latin typeface="Times New Roman" panose="02020603050405020304" pitchFamily="18" charset="0"/>
                <a:cs typeface="Times New Roman" panose="02020603050405020304" pitchFamily="18" charset="0"/>
              </a:rPr>
              <a:t>Benefits</a:t>
            </a:r>
            <a:r>
              <a:rPr lang="en-US" sz="56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a:t>
            </a:r>
            <a:endParaRPr lang="en-US" sz="5600" b="0" i="0" dirty="0">
              <a:solidFill>
                <a:schemeClr val="tx2"/>
              </a:solidFill>
              <a:effectLst/>
              <a:highlight>
                <a:srgbClr val="F5F5F5"/>
              </a:highlight>
              <a:latin typeface="Times New Roman" panose="02020603050405020304" pitchFamily="18" charset="0"/>
              <a:cs typeface="Times New Roman" panose="02020603050405020304" pitchFamily="18" charset="0"/>
            </a:endParaRPr>
          </a:p>
          <a:p>
            <a:pPr lvl="2" fontAlgn="base">
              <a:lnSpc>
                <a:spcPct val="160000"/>
              </a:lnSpc>
            </a:pPr>
            <a:r>
              <a:rPr lang="en-US" sz="56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Safety</a:t>
            </a:r>
            <a:r>
              <a:rPr lang="en-US" sz="5600" b="0" i="0" dirty="0">
                <a:solidFill>
                  <a:schemeClr val="tx2"/>
                </a:solidFill>
                <a:effectLst/>
                <a:highlight>
                  <a:srgbClr val="F5F5F5"/>
                </a:highlight>
                <a:latin typeface="Times New Roman" panose="02020603050405020304" pitchFamily="18" charset="0"/>
                <a:cs typeface="Times New Roman" panose="02020603050405020304" pitchFamily="18" charset="0"/>
              </a:rPr>
              <a:t>​</a:t>
            </a:r>
          </a:p>
          <a:p>
            <a:pPr lvl="2" fontAlgn="base">
              <a:lnSpc>
                <a:spcPct val="160000"/>
              </a:lnSpc>
            </a:pPr>
            <a:r>
              <a:rPr lang="en-US" sz="56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Quality</a:t>
            </a:r>
            <a:r>
              <a:rPr lang="en-US" sz="5600" b="0" i="0" dirty="0">
                <a:solidFill>
                  <a:schemeClr val="tx2"/>
                </a:solidFill>
                <a:effectLst/>
                <a:highlight>
                  <a:srgbClr val="F5F5F5"/>
                </a:highlight>
                <a:latin typeface="Times New Roman" panose="02020603050405020304" pitchFamily="18" charset="0"/>
                <a:cs typeface="Times New Roman" panose="02020603050405020304" pitchFamily="18" charset="0"/>
              </a:rPr>
              <a:t>​</a:t>
            </a:r>
          </a:p>
          <a:p>
            <a:pPr lvl="2" fontAlgn="base">
              <a:lnSpc>
                <a:spcPct val="160000"/>
              </a:lnSpc>
            </a:pPr>
            <a:r>
              <a:rPr lang="en-US" sz="56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Trade</a:t>
            </a:r>
            <a:r>
              <a:rPr lang="en-US" sz="5600" b="0" i="0" dirty="0">
                <a:solidFill>
                  <a:schemeClr val="tx2"/>
                </a:solidFill>
                <a:effectLst/>
                <a:highlight>
                  <a:srgbClr val="F5F5F5"/>
                </a:highlight>
                <a:latin typeface="Times New Roman" panose="02020603050405020304" pitchFamily="18" charset="0"/>
                <a:cs typeface="Times New Roman" panose="02020603050405020304" pitchFamily="18" charset="0"/>
              </a:rPr>
              <a:t>​</a:t>
            </a:r>
          </a:p>
          <a:p>
            <a:pPr lvl="2" fontAlgn="base">
              <a:lnSpc>
                <a:spcPct val="160000"/>
              </a:lnSpc>
            </a:pPr>
            <a:r>
              <a:rPr lang="en-US" sz="5600" b="0" i="0" u="none" strike="noStrike" dirty="0">
                <a:solidFill>
                  <a:schemeClr val="tx2"/>
                </a:solidFill>
                <a:effectLst/>
                <a:highlight>
                  <a:srgbClr val="F5F5F5"/>
                </a:highlight>
                <a:latin typeface="Times New Roman" panose="02020603050405020304" pitchFamily="18" charset="0"/>
                <a:cs typeface="Times New Roman" panose="02020603050405020304" pitchFamily="18" charset="0"/>
              </a:rPr>
              <a:t>Fair Competition</a:t>
            </a:r>
            <a:r>
              <a:rPr lang="en-US" sz="5600" b="0" i="0" dirty="0">
                <a:solidFill>
                  <a:schemeClr val="tx2"/>
                </a:solidFill>
                <a:effectLst/>
                <a:highlight>
                  <a:srgbClr val="F5F5F5"/>
                </a:highlight>
                <a:latin typeface="Times New Roman" panose="02020603050405020304" pitchFamily="18" charset="0"/>
                <a:cs typeface="Times New Roman" panose="02020603050405020304" pitchFamily="18" charset="0"/>
              </a:rPr>
              <a:t>​</a:t>
            </a:r>
          </a:p>
          <a:p>
            <a:endParaRPr lang="en-US" sz="1700" dirty="0">
              <a:solidFill>
                <a:schemeClr val="tx2"/>
              </a:solidFill>
            </a:endParaRPr>
          </a:p>
        </p:txBody>
      </p:sp>
      <p:grpSp>
        <p:nvGrpSpPr>
          <p:cNvPr id="43" name="Group 4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44" name="Freeform: Shape 43">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3166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3005-B209-D68B-327D-352C06B5FC5B}"/>
              </a:ext>
            </a:extLst>
          </p:cNvPr>
          <p:cNvSpPr>
            <a:spLocks noGrp="1"/>
          </p:cNvSpPr>
          <p:nvPr>
            <p:ph type="title"/>
          </p:nvPr>
        </p:nvSpPr>
        <p:spPr>
          <a:xfrm>
            <a:off x="1043631" y="809898"/>
            <a:ext cx="10173010" cy="1554480"/>
          </a:xfrm>
        </p:spPr>
        <p:txBody>
          <a:bodyPr anchor="ctr">
            <a:normAutofit/>
          </a:bodyPr>
          <a:lstStyle/>
          <a:p>
            <a:r>
              <a:rPr lang="en-US" sz="4000" u="sng" dirty="0">
                <a:latin typeface="Times New Roman" panose="02020603050405020304" pitchFamily="18" charset="0"/>
                <a:cs typeface="Times New Roman" panose="02020603050405020304" pitchFamily="18" charset="0"/>
              </a:rPr>
              <a:t>What is ISO:</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DEA537D7-1160-6FE0-F934-1C4150B3EB1F}"/>
              </a:ext>
            </a:extLst>
          </p:cNvPr>
          <p:cNvGraphicFramePr>
            <a:graphicFrameLocks noGrp="1"/>
          </p:cNvGraphicFramePr>
          <p:nvPr>
            <p:ph idx="1"/>
            <p:extLst>
              <p:ext uri="{D42A27DB-BD31-4B8C-83A1-F6EECF244321}">
                <p14:modId xmlns:p14="http://schemas.microsoft.com/office/powerpoint/2010/main" val="350168159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91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Rectangle 11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57793-04BF-FB62-AA9D-6F4BC0A8D022}"/>
              </a:ext>
            </a:extLst>
          </p:cNvPr>
          <p:cNvSpPr>
            <a:spLocks noGrp="1"/>
          </p:cNvSpPr>
          <p:nvPr>
            <p:ph type="title"/>
          </p:nvPr>
        </p:nvSpPr>
        <p:spPr>
          <a:xfrm>
            <a:off x="1043631" y="809898"/>
            <a:ext cx="10173010" cy="1554480"/>
          </a:xfrm>
        </p:spPr>
        <p:txBody>
          <a:bodyPr anchor="ctr">
            <a:normAutofit/>
          </a:bodyPr>
          <a:lstStyle/>
          <a:p>
            <a:r>
              <a:rPr lang="en-US" sz="4000" b="0" i="0" u="sng" dirty="0">
                <a:effectLst/>
                <a:latin typeface="Times New Roman" panose="02020603050405020304" pitchFamily="18" charset="0"/>
                <a:cs typeface="Times New Roman" panose="02020603050405020304" pitchFamily="18" charset="0"/>
              </a:rPr>
              <a:t>ISO Standards:</a:t>
            </a:r>
            <a:endParaRPr lang="en-US" sz="4000" u="sng" dirty="0">
              <a:latin typeface="Times New Roman" panose="02020603050405020304" pitchFamily="18" charset="0"/>
              <a:cs typeface="Times New Roman" panose="02020603050405020304" pitchFamily="18" charset="0"/>
            </a:endParaRPr>
          </a:p>
        </p:txBody>
      </p:sp>
      <p:cxnSp>
        <p:nvCxnSpPr>
          <p:cNvPr id="112" name="Straight Connector 11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3" name="Content Placeholder 2">
            <a:extLst>
              <a:ext uri="{FF2B5EF4-FFF2-40B4-BE49-F238E27FC236}">
                <a16:creationId xmlns:a16="http://schemas.microsoft.com/office/drawing/2014/main" id="{BAC3C946-A2FD-F693-F24D-AA138429BC64}"/>
              </a:ext>
            </a:extLst>
          </p:cNvPr>
          <p:cNvGraphicFramePr>
            <a:graphicFrameLocks noGrp="1"/>
          </p:cNvGraphicFramePr>
          <p:nvPr>
            <p:ph idx="1"/>
            <p:extLst>
              <p:ext uri="{D42A27DB-BD31-4B8C-83A1-F6EECF244321}">
                <p14:modId xmlns:p14="http://schemas.microsoft.com/office/powerpoint/2010/main" val="38649874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84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1628383-8585-B7A8-351A-D0FA359215EA}"/>
              </a:ext>
            </a:extLst>
          </p:cNvPr>
          <p:cNvSpPr>
            <a:spLocks noGrp="1"/>
          </p:cNvSpPr>
          <p:nvPr>
            <p:ph type="title"/>
          </p:nvPr>
        </p:nvSpPr>
        <p:spPr>
          <a:xfrm>
            <a:off x="804672" y="457200"/>
            <a:ext cx="10579608" cy="1188720"/>
          </a:xfrm>
        </p:spPr>
        <p:txBody>
          <a:bodyPr vert="horz" lIns="91440" tIns="45720" rIns="91440" bIns="45720" rtlCol="0">
            <a:normAutofit/>
          </a:bodyPr>
          <a:lstStyle/>
          <a:p>
            <a:r>
              <a:rPr lang="en-US" sz="4000" u="sng" kern="1200" dirty="0">
                <a:solidFill>
                  <a:schemeClr val="tx2"/>
                </a:solidFill>
                <a:latin typeface="Times New Roman" panose="02020603050405020304" pitchFamily="18" charset="0"/>
                <a:cs typeface="Times New Roman" panose="02020603050405020304" pitchFamily="18" charset="0"/>
              </a:rPr>
              <a:t>Comparison:</a:t>
            </a:r>
          </a:p>
        </p:txBody>
      </p:sp>
      <p:grpSp>
        <p:nvGrpSpPr>
          <p:cNvPr id="61" name="Group 60">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34" name="Freeform: Shape 3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40" name="Freeform: Shape 3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Content Placeholder 3">
            <a:extLst>
              <a:ext uri="{FF2B5EF4-FFF2-40B4-BE49-F238E27FC236}">
                <a16:creationId xmlns:a16="http://schemas.microsoft.com/office/drawing/2014/main" id="{F5EFD72B-9608-7955-B996-39C75154AF22}"/>
              </a:ext>
            </a:extLst>
          </p:cNvPr>
          <p:cNvGraphicFramePr>
            <a:graphicFrameLocks noGrp="1"/>
          </p:cNvGraphicFramePr>
          <p:nvPr>
            <p:ph idx="1"/>
            <p:extLst>
              <p:ext uri="{D42A27DB-BD31-4B8C-83A1-F6EECF244321}">
                <p14:modId xmlns:p14="http://schemas.microsoft.com/office/powerpoint/2010/main" val="1213330356"/>
              </p:ext>
            </p:extLst>
          </p:nvPr>
        </p:nvGraphicFramePr>
        <p:xfrm>
          <a:off x="1034795" y="2844138"/>
          <a:ext cx="10119361" cy="2888020"/>
        </p:xfrm>
        <a:graphic>
          <a:graphicData uri="http://schemas.openxmlformats.org/drawingml/2006/table">
            <a:tbl>
              <a:tblPr firstRow="1" bandRow="1">
                <a:solidFill>
                  <a:schemeClr val="bg1"/>
                </a:solidFill>
              </a:tblPr>
              <a:tblGrid>
                <a:gridCol w="3117890">
                  <a:extLst>
                    <a:ext uri="{9D8B030D-6E8A-4147-A177-3AD203B41FA5}">
                      <a16:colId xmlns:a16="http://schemas.microsoft.com/office/drawing/2014/main" val="745896937"/>
                    </a:ext>
                  </a:extLst>
                </a:gridCol>
                <a:gridCol w="3351182">
                  <a:extLst>
                    <a:ext uri="{9D8B030D-6E8A-4147-A177-3AD203B41FA5}">
                      <a16:colId xmlns:a16="http://schemas.microsoft.com/office/drawing/2014/main" val="2408505492"/>
                    </a:ext>
                  </a:extLst>
                </a:gridCol>
                <a:gridCol w="3650289">
                  <a:extLst>
                    <a:ext uri="{9D8B030D-6E8A-4147-A177-3AD203B41FA5}">
                      <a16:colId xmlns:a16="http://schemas.microsoft.com/office/drawing/2014/main" val="4062082618"/>
                    </a:ext>
                  </a:extLst>
                </a:gridCol>
              </a:tblGrid>
              <a:tr h="584045">
                <a:tc>
                  <a:txBody>
                    <a:bodyPr/>
                    <a:lstStyle/>
                    <a:p>
                      <a:pPr algn="ctr" rtl="0" fontAlgn="base"/>
                      <a:r>
                        <a:rPr lang="en-US" sz="1800" b="0" i="0" cap="none" spc="0">
                          <a:solidFill>
                            <a:schemeClr val="bg1"/>
                          </a:solidFill>
                          <a:effectLst/>
                          <a:latin typeface="Calibri" panose="020F0502020204030204" pitchFamily="34" charset="0"/>
                        </a:rPr>
                        <a:t>Standard​</a:t>
                      </a:r>
                      <a:endParaRPr lang="en-US" sz="1800" b="0" i="0" cap="none" spc="0">
                        <a:solidFill>
                          <a:schemeClr val="bg1"/>
                        </a:solidFill>
                        <a:effectLst/>
                      </a:endParaRPr>
                    </a:p>
                  </a:txBody>
                  <a:tcPr marL="157236" marR="120952" marT="120952" marB="120952"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rtl="0" fontAlgn="base"/>
                      <a:r>
                        <a:rPr lang="en-US" sz="1800" b="0" i="0" cap="none" spc="0" dirty="0">
                          <a:solidFill>
                            <a:schemeClr val="bg1"/>
                          </a:solidFill>
                          <a:effectLst/>
                          <a:latin typeface="Calibri" panose="020F0502020204030204" pitchFamily="34" charset="0"/>
                        </a:rPr>
                        <a:t>Focus​</a:t>
                      </a:r>
                      <a:endParaRPr lang="en-US" sz="1800" b="0" i="0" cap="none" spc="0" dirty="0">
                        <a:solidFill>
                          <a:schemeClr val="bg1"/>
                        </a:solidFill>
                        <a:effectLst/>
                      </a:endParaRPr>
                    </a:p>
                  </a:txBody>
                  <a:tcPr marL="157236" marR="120952" marT="120952" marB="120952"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rtl="0" fontAlgn="base"/>
                      <a:r>
                        <a:rPr lang="en-US" sz="1800" b="0" i="0" cap="none" spc="0">
                          <a:solidFill>
                            <a:schemeClr val="bg1"/>
                          </a:solidFill>
                          <a:effectLst/>
                          <a:latin typeface="Calibri" panose="020F0502020204030204" pitchFamily="34" charset="0"/>
                        </a:rPr>
                        <a:t>Target Audience​</a:t>
                      </a:r>
                      <a:endParaRPr lang="en-US" sz="1800" b="0" i="0" cap="none" spc="0">
                        <a:solidFill>
                          <a:schemeClr val="bg1"/>
                        </a:solidFill>
                        <a:effectLst/>
                      </a:endParaRPr>
                    </a:p>
                  </a:txBody>
                  <a:tcPr marL="157236" marR="120952" marT="120952" marB="12095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194652297"/>
                  </a:ext>
                </a:extLst>
              </a:tr>
              <a:tr h="859965">
                <a:tc>
                  <a:txBody>
                    <a:bodyPr/>
                    <a:lstStyle/>
                    <a:p>
                      <a:pPr algn="l" rtl="0" fontAlgn="base"/>
                      <a:r>
                        <a:rPr lang="en-US" sz="1800" b="0" i="0" cap="none" spc="0" dirty="0">
                          <a:solidFill>
                            <a:schemeClr val="tx1"/>
                          </a:solidFill>
                          <a:effectLst/>
                          <a:latin typeface="Calibri" panose="020F0502020204030204" pitchFamily="34" charset="0"/>
                        </a:rPr>
                        <a:t>ISO/IEC 27001:2013 (2022)​</a:t>
                      </a:r>
                      <a:endParaRPr lang="en-US" sz="1800" b="0" i="0" cap="none" spc="0" dirty="0">
                        <a:solidFill>
                          <a:schemeClr val="tx1"/>
                        </a:solidFill>
                        <a:effectLst/>
                      </a:endParaRPr>
                    </a:p>
                  </a:txBody>
                  <a:tcPr marL="157236" marR="120952" marT="120952" marB="120952"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rtl="0" fontAlgn="base"/>
                      <a:r>
                        <a:rPr lang="en-US" sz="1800" b="0" i="0" cap="none" spc="0">
                          <a:solidFill>
                            <a:schemeClr val="tx1"/>
                          </a:solidFill>
                          <a:effectLst/>
                          <a:latin typeface="Calibri" panose="020F0502020204030204" pitchFamily="34" charset="0"/>
                        </a:rPr>
                        <a:t>Overall information security management​</a:t>
                      </a:r>
                      <a:endParaRPr lang="en-US" sz="1800" b="0" i="0" cap="none" spc="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rtl="0" fontAlgn="base"/>
                      <a:r>
                        <a:rPr lang="en-US" sz="1800" b="0" i="0" cap="none" spc="0">
                          <a:solidFill>
                            <a:schemeClr val="tx1"/>
                          </a:solidFill>
                          <a:effectLst/>
                          <a:latin typeface="Calibri" panose="020F0502020204030204" pitchFamily="34" charset="0"/>
                        </a:rPr>
                        <a:t>Organizations of all sizes and industries​</a:t>
                      </a:r>
                      <a:endParaRPr lang="en-US" sz="1800" b="0" i="0" cap="none" spc="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318506412"/>
                  </a:ext>
                </a:extLst>
              </a:tr>
              <a:tr h="859965">
                <a:tc>
                  <a:txBody>
                    <a:bodyPr/>
                    <a:lstStyle/>
                    <a:p>
                      <a:pPr algn="l" rtl="0" fontAlgn="base"/>
                      <a:r>
                        <a:rPr lang="en-US" sz="1800" b="0" i="0" cap="none" spc="0" dirty="0">
                          <a:solidFill>
                            <a:schemeClr val="tx1"/>
                          </a:solidFill>
                          <a:effectLst/>
                          <a:latin typeface="Calibri" panose="020F0502020204030204" pitchFamily="34" charset="0"/>
                        </a:rPr>
                        <a:t>ISO/IEC 27017:2015​</a:t>
                      </a:r>
                      <a:endParaRPr lang="en-US" sz="1800" b="0" i="0" cap="none" spc="0" dirty="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rtl="0" fontAlgn="base"/>
                      <a:r>
                        <a:rPr lang="en-US" sz="1800" b="0" i="0" cap="none" spc="0">
                          <a:solidFill>
                            <a:schemeClr val="tx1"/>
                          </a:solidFill>
                          <a:effectLst/>
                          <a:latin typeface="Calibri" panose="020F0502020204030204" pitchFamily="34" charset="0"/>
                        </a:rPr>
                        <a:t>Cloud security​</a:t>
                      </a:r>
                      <a:endParaRPr lang="en-US" sz="1800" b="0" i="0" cap="none" spc="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rtl="0" fontAlgn="base"/>
                      <a:r>
                        <a:rPr lang="en-US" sz="1800" b="0" i="0" cap="none" spc="0">
                          <a:solidFill>
                            <a:schemeClr val="tx1"/>
                          </a:solidFill>
                          <a:effectLst/>
                          <a:latin typeface="Calibri" panose="020F0502020204030204" pitchFamily="34" charset="0"/>
                        </a:rPr>
                        <a:t>Organizations using cloud services (providers or customers)​</a:t>
                      </a:r>
                      <a:endParaRPr lang="en-US" sz="1800" b="0" i="0" cap="none" spc="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420880481"/>
                  </a:ext>
                </a:extLst>
              </a:tr>
              <a:tr h="584045">
                <a:tc>
                  <a:txBody>
                    <a:bodyPr/>
                    <a:lstStyle/>
                    <a:p>
                      <a:pPr algn="l" rtl="0" fontAlgn="base"/>
                      <a:r>
                        <a:rPr lang="en-US" sz="1800" b="0" i="0" cap="none" spc="0" dirty="0">
                          <a:solidFill>
                            <a:schemeClr val="tx1"/>
                          </a:solidFill>
                          <a:effectLst/>
                          <a:latin typeface="Calibri" panose="020F0502020204030204" pitchFamily="34" charset="0"/>
                        </a:rPr>
                        <a:t>ISO/IEC 27018:2019​</a:t>
                      </a:r>
                      <a:endParaRPr lang="en-US" sz="1800" b="0" i="0" cap="none" spc="0" dirty="0">
                        <a:solidFill>
                          <a:schemeClr val="tx1"/>
                        </a:solidFill>
                        <a:effectLst/>
                      </a:endParaRPr>
                    </a:p>
                  </a:txBody>
                  <a:tcPr marL="157236" marR="120952" marT="120952" marB="120952" anchor="b">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rtl="0" fontAlgn="base"/>
                      <a:r>
                        <a:rPr lang="en-US" sz="1800" b="0" i="0" cap="none" spc="0" dirty="0">
                          <a:solidFill>
                            <a:schemeClr val="tx1"/>
                          </a:solidFill>
                          <a:effectLst/>
                          <a:latin typeface="Calibri" panose="020F0502020204030204" pitchFamily="34" charset="0"/>
                        </a:rPr>
                        <a:t>Protecting PII in the cloud​</a:t>
                      </a:r>
                      <a:endParaRPr lang="en-US" sz="1800" b="0" i="0" cap="none" spc="0" dirty="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l" rtl="0" fontAlgn="base"/>
                      <a:r>
                        <a:rPr lang="en-US" sz="1800" b="0" i="0" cap="none" spc="0" dirty="0">
                          <a:solidFill>
                            <a:schemeClr val="tx1"/>
                          </a:solidFill>
                          <a:effectLst/>
                          <a:latin typeface="Calibri" panose="020F0502020204030204" pitchFamily="34" charset="0"/>
                        </a:rPr>
                        <a:t>Cloud service providers handling PII​</a:t>
                      </a:r>
                      <a:endParaRPr lang="en-US" sz="1800" b="0" i="0" cap="none" spc="0" dirty="0">
                        <a:solidFill>
                          <a:schemeClr val="tx1"/>
                        </a:solidFill>
                        <a:effectLst/>
                      </a:endParaRPr>
                    </a:p>
                  </a:txBody>
                  <a:tcPr marL="157236" marR="120952" marT="120952" marB="120952" anchor="b">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350441221"/>
                  </a:ext>
                </a:extLst>
              </a:tr>
            </a:tbl>
          </a:graphicData>
        </a:graphic>
      </p:graphicFrame>
      <p:sp>
        <p:nvSpPr>
          <p:cNvPr id="5" name="TextBox 4">
            <a:extLst>
              <a:ext uri="{FF2B5EF4-FFF2-40B4-BE49-F238E27FC236}">
                <a16:creationId xmlns:a16="http://schemas.microsoft.com/office/drawing/2014/main" id="{4D431665-9C40-5B08-7F34-1567F59FD849}"/>
              </a:ext>
            </a:extLst>
          </p:cNvPr>
          <p:cNvSpPr txBox="1"/>
          <p:nvPr/>
        </p:nvSpPr>
        <p:spPr>
          <a:xfrm>
            <a:off x="1034795" y="2005781"/>
            <a:ext cx="9603708" cy="1200329"/>
          </a:xfrm>
          <a:prstGeom prst="rect">
            <a:avLst/>
          </a:prstGeom>
          <a:noFill/>
        </p:spPr>
        <p:txBody>
          <a:bodyPr wrap="square" rtlCol="0">
            <a:spAutoFit/>
          </a:bodyPr>
          <a:lstStyle/>
          <a:p>
            <a:pPr marL="285750" indent="-285750">
              <a:buFont typeface="Wingdings" panose="05000000000000000000" pitchFamily="2" charset="2"/>
              <a:buChar char="Ø"/>
            </a:pPr>
            <a:r>
              <a:rPr lang="en-US" sz="1800" b="0" i="0" u="none" strike="noStrike" dirty="0">
                <a:solidFill>
                  <a:srgbClr val="000000"/>
                </a:solidFill>
                <a:effectLst/>
                <a:highlight>
                  <a:srgbClr val="F5F5F5"/>
                </a:highlight>
                <a:latin typeface="Times New Roman" panose="02020603050405020304" pitchFamily="18" charset="0"/>
                <a:cs typeface="Times New Roman" panose="02020603050405020304" pitchFamily="18" charset="0"/>
              </a:rPr>
              <a:t>(ISO) and (IEC) jointly publish the ISO/IEC 27000 series of standards, which helps organizations protect their data and assets. The series is also known as the ISMS family of standards or ISO27K. </a:t>
            </a:r>
          </a:p>
          <a:p>
            <a:pPr marL="285750" indent="-285750">
              <a:buFont typeface="Wingdings" panose="05000000000000000000" pitchFamily="2" charset="2"/>
              <a:buChar char="Ø"/>
            </a:pPr>
            <a:endParaRPr lang="en-US" sz="1800" b="0" i="0" u="none" strike="noStrike" dirty="0">
              <a:solidFill>
                <a:srgbClr val="000000"/>
              </a:solidFill>
              <a:effectLst/>
              <a:highlight>
                <a:srgbClr val="F5F5F5"/>
              </a:highligh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0127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00B06C6-A606-4849-8F73-60049FB4DDA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325</TotalTime>
  <Words>753</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Times New Roman</vt:lpstr>
      <vt:lpstr>Wingdings</vt:lpstr>
      <vt:lpstr>Office Theme</vt:lpstr>
      <vt:lpstr>ISO Compliance</vt:lpstr>
      <vt:lpstr>Outline:</vt:lpstr>
      <vt:lpstr>What is ISMS:</vt:lpstr>
      <vt:lpstr>What is CIA Triad:</vt:lpstr>
      <vt:lpstr>CIA TRIADS:</vt:lpstr>
      <vt:lpstr>What is IEC:</vt:lpstr>
      <vt:lpstr>What is ISO:</vt:lpstr>
      <vt:lpstr>ISO Standards:</vt:lpstr>
      <vt:lpstr>Comparison:</vt:lpstr>
      <vt:lpstr>ISO/IEC: 27017</vt:lpstr>
      <vt:lpstr>ISO/IEC: 27018</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Compliance</dc:title>
  <dc:creator>Ankit Trivedi</dc:creator>
  <cp:lastModifiedBy>Ankit Trivedi</cp:lastModifiedBy>
  <cp:revision>2</cp:revision>
  <dcterms:created xsi:type="dcterms:W3CDTF">2024-05-09T04:32:04Z</dcterms:created>
  <dcterms:modified xsi:type="dcterms:W3CDTF">2024-05-09T09:58:38Z</dcterms:modified>
</cp:coreProperties>
</file>