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DDD"/>
    <a:srgbClr val="F4B2EF"/>
    <a:srgbClr val="F0EEF0"/>
    <a:srgbClr val="5D7373"/>
    <a:srgbClr val="FEC630"/>
    <a:srgbClr val="52CBBE"/>
    <a:srgbClr val="FF5969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DDCE4-33FA-454A-A3E0-645F32101D65}" v="7" dt="2024-04-09T11:19:44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Trivedi" userId="a9feaa31-27ef-488c-b6ab-518b201a0535" providerId="ADAL" clId="{D9DDDCE4-33FA-454A-A3E0-645F32101D65}"/>
    <pc:docChg chg="undo redo custSel modSld">
      <pc:chgData name="Ankit Trivedi" userId="a9feaa31-27ef-488c-b6ab-518b201a0535" providerId="ADAL" clId="{D9DDDCE4-33FA-454A-A3E0-645F32101D65}" dt="2024-04-09T11:19:44.630" v="41"/>
      <pc:docMkLst>
        <pc:docMk/>
      </pc:docMkLst>
      <pc:sldChg chg="modSp mod modAnim">
        <pc:chgData name="Ankit Trivedi" userId="a9feaa31-27ef-488c-b6ab-518b201a0535" providerId="ADAL" clId="{D9DDDCE4-33FA-454A-A3E0-645F32101D65}" dt="2024-04-09T11:19:44.630" v="41"/>
        <pc:sldMkLst>
          <pc:docMk/>
          <pc:sldMk cId="2624499212" sldId="270"/>
        </pc:sldMkLst>
        <pc:spChg chg="mod">
          <ac:chgData name="Ankit Trivedi" userId="a9feaa31-27ef-488c-b6ab-518b201a0535" providerId="ADAL" clId="{D9DDDCE4-33FA-454A-A3E0-645F32101D65}" dt="2024-04-09T09:53:00.490" v="34" actId="20577"/>
          <ac:spMkLst>
            <pc:docMk/>
            <pc:sldMk cId="2624499212" sldId="270"/>
            <ac:spMk id="63" creationId="{F86CE46E-7143-4535-BF09-36D36B082851}"/>
          </ac:spMkLst>
        </pc:spChg>
        <pc:spChg chg="mod">
          <ac:chgData name="Ankit Trivedi" userId="a9feaa31-27ef-488c-b6ab-518b201a0535" providerId="ADAL" clId="{D9DDDCE4-33FA-454A-A3E0-645F32101D65}" dt="2024-04-09T09:28:42.317" v="30" actId="207"/>
          <ac:spMkLst>
            <pc:docMk/>
            <pc:sldMk cId="2624499212" sldId="270"/>
            <ac:spMk id="440" creationId="{7EBFD772-138A-2956-C343-97E61935D668}"/>
          </ac:spMkLst>
        </pc:spChg>
        <pc:spChg chg="mod">
          <ac:chgData name="Ankit Trivedi" userId="a9feaa31-27ef-488c-b6ab-518b201a0535" providerId="ADAL" clId="{D9DDDCE4-33FA-454A-A3E0-645F32101D65}" dt="2024-04-09T09:28:41.752" v="29" actId="207"/>
          <ac:spMkLst>
            <pc:docMk/>
            <pc:sldMk cId="2624499212" sldId="270"/>
            <ac:spMk id="497" creationId="{728B40A1-72D4-E645-037B-DE95B7E2D481}"/>
          </ac:spMkLst>
        </pc:spChg>
        <pc:spChg chg="mod">
          <ac:chgData name="Ankit Trivedi" userId="a9feaa31-27ef-488c-b6ab-518b201a0535" providerId="ADAL" clId="{D9DDDCE4-33FA-454A-A3E0-645F32101D65}" dt="2024-04-09T09:28:39.385" v="26" actId="207"/>
          <ac:spMkLst>
            <pc:docMk/>
            <pc:sldMk cId="2624499212" sldId="270"/>
            <ac:spMk id="521" creationId="{A22B7EA7-5AD9-792A-883A-7EFAAF7A159D}"/>
          </ac:spMkLst>
        </pc:spChg>
        <pc:spChg chg="mod">
          <ac:chgData name="Ankit Trivedi" userId="a9feaa31-27ef-488c-b6ab-518b201a0535" providerId="ADAL" clId="{D9DDDCE4-33FA-454A-A3E0-645F32101D65}" dt="2024-04-09T09:26:59.008" v="16" actId="207"/>
          <ac:spMkLst>
            <pc:docMk/>
            <pc:sldMk cId="2624499212" sldId="270"/>
            <ac:spMk id="524" creationId="{92175D0C-233D-E255-9B1C-51E828DB19AF}"/>
          </ac:spMkLst>
        </pc:spChg>
        <pc:spChg chg="mod">
          <ac:chgData name="Ankit Trivedi" userId="a9feaa31-27ef-488c-b6ab-518b201a0535" providerId="ADAL" clId="{D9DDDCE4-33FA-454A-A3E0-645F32101D65}" dt="2024-04-09T09:26:59.008" v="16" actId="207"/>
          <ac:spMkLst>
            <pc:docMk/>
            <pc:sldMk cId="2624499212" sldId="270"/>
            <ac:spMk id="525" creationId="{A84AFBB7-9AD3-ED79-0C25-BECC284A3672}"/>
          </ac:spMkLst>
        </pc:spChg>
        <pc:spChg chg="mod">
          <ac:chgData name="Ankit Trivedi" userId="a9feaa31-27ef-488c-b6ab-518b201a0535" providerId="ADAL" clId="{D9DDDCE4-33FA-454A-A3E0-645F32101D65}" dt="2024-04-09T09:26:59.008" v="16" actId="207"/>
          <ac:spMkLst>
            <pc:docMk/>
            <pc:sldMk cId="2624499212" sldId="270"/>
            <ac:spMk id="526" creationId="{927FD7AF-B768-882B-56D3-3166FAA38946}"/>
          </ac:spMkLst>
        </pc:spChg>
        <pc:spChg chg="mod">
          <ac:chgData name="Ankit Trivedi" userId="a9feaa31-27ef-488c-b6ab-518b201a0535" providerId="ADAL" clId="{D9DDDCE4-33FA-454A-A3E0-645F32101D65}" dt="2024-04-09T09:26:59.008" v="16" actId="207"/>
          <ac:spMkLst>
            <pc:docMk/>
            <pc:sldMk cId="2624499212" sldId="270"/>
            <ac:spMk id="528" creationId="{1CD9946F-E099-3399-05FE-68F70D1F816C}"/>
          </ac:spMkLst>
        </pc:spChg>
        <pc:spChg chg="mod">
          <ac:chgData name="Ankit Trivedi" userId="a9feaa31-27ef-488c-b6ab-518b201a0535" providerId="ADAL" clId="{D9DDDCE4-33FA-454A-A3E0-645F32101D65}" dt="2024-04-09T09:26:59.008" v="16" actId="207"/>
          <ac:spMkLst>
            <pc:docMk/>
            <pc:sldMk cId="2624499212" sldId="270"/>
            <ac:spMk id="529" creationId="{0FFE9228-3B66-872E-D2E4-8C9BA8401EAF}"/>
          </ac:spMkLst>
        </pc:spChg>
        <pc:spChg chg="mod">
          <ac:chgData name="Ankit Trivedi" userId="a9feaa31-27ef-488c-b6ab-518b201a0535" providerId="ADAL" clId="{D9DDDCE4-33FA-454A-A3E0-645F32101D65}" dt="2024-04-09T09:26:59.008" v="16" actId="207"/>
          <ac:spMkLst>
            <pc:docMk/>
            <pc:sldMk cId="2624499212" sldId="270"/>
            <ac:spMk id="530" creationId="{5093DB96-E24B-8BC1-2513-006F7C86154D}"/>
          </ac:spMkLst>
        </pc:spChg>
        <pc:spChg chg="mod">
          <ac:chgData name="Ankit Trivedi" userId="a9feaa31-27ef-488c-b6ab-518b201a0535" providerId="ADAL" clId="{D9DDDCE4-33FA-454A-A3E0-645F32101D65}" dt="2024-04-09T09:26:59.008" v="16" actId="207"/>
          <ac:spMkLst>
            <pc:docMk/>
            <pc:sldMk cId="2624499212" sldId="270"/>
            <ac:spMk id="531" creationId="{285BD782-18AF-A517-D968-DE9D11804ABA}"/>
          </ac:spMkLst>
        </pc:spChg>
        <pc:spChg chg="mod">
          <ac:chgData name="Ankit Trivedi" userId="a9feaa31-27ef-488c-b6ab-518b201a0535" providerId="ADAL" clId="{D9DDDCE4-33FA-454A-A3E0-645F32101D65}" dt="2024-04-09T09:26:59.008" v="16" actId="207"/>
          <ac:spMkLst>
            <pc:docMk/>
            <pc:sldMk cId="2624499212" sldId="270"/>
            <ac:spMk id="532" creationId="{462C1817-0CBC-8A0D-FDCF-58C4D33967C0}"/>
          </ac:spMkLst>
        </pc:spChg>
        <pc:spChg chg="mod">
          <ac:chgData name="Ankit Trivedi" userId="a9feaa31-27ef-488c-b6ab-518b201a0535" providerId="ADAL" clId="{D9DDDCE4-33FA-454A-A3E0-645F32101D65}" dt="2024-04-09T09:26:59.008" v="16" actId="207"/>
          <ac:spMkLst>
            <pc:docMk/>
            <pc:sldMk cId="2624499212" sldId="270"/>
            <ac:spMk id="533" creationId="{82F6EE54-9481-69C0-6CEA-77D0834E1E26}"/>
          </ac:spMkLst>
        </pc:spChg>
        <pc:spChg chg="mod">
          <ac:chgData name="Ankit Trivedi" userId="a9feaa31-27ef-488c-b6ab-518b201a0535" providerId="ADAL" clId="{D9DDDCE4-33FA-454A-A3E0-645F32101D65}" dt="2024-04-09T09:26:59.008" v="16" actId="207"/>
          <ac:spMkLst>
            <pc:docMk/>
            <pc:sldMk cId="2624499212" sldId="270"/>
            <ac:spMk id="534" creationId="{A9FFE2EF-88C7-EF7E-C92D-45DC92D312FE}"/>
          </ac:spMkLst>
        </pc:spChg>
        <pc:spChg chg="mod">
          <ac:chgData name="Ankit Trivedi" userId="a9feaa31-27ef-488c-b6ab-518b201a0535" providerId="ADAL" clId="{D9DDDCE4-33FA-454A-A3E0-645F32101D65}" dt="2024-04-09T09:26:59.008" v="16" actId="207"/>
          <ac:spMkLst>
            <pc:docMk/>
            <pc:sldMk cId="2624499212" sldId="270"/>
            <ac:spMk id="535" creationId="{E6F1341A-DCB9-9A4A-5009-D12B4B3B9AEE}"/>
          </ac:spMkLst>
        </pc:spChg>
        <pc:spChg chg="mod">
          <ac:chgData name="Ankit Trivedi" userId="a9feaa31-27ef-488c-b6ab-518b201a0535" providerId="ADAL" clId="{D9DDDCE4-33FA-454A-A3E0-645F32101D65}" dt="2024-04-09T09:28:25.548" v="23" actId="207"/>
          <ac:spMkLst>
            <pc:docMk/>
            <pc:sldMk cId="2624499212" sldId="270"/>
            <ac:spMk id="536" creationId="{4F92C460-AD58-DE8D-284C-6F875BD3325B}"/>
          </ac:spMkLst>
        </pc:spChg>
        <pc:spChg chg="mod">
          <ac:chgData name="Ankit Trivedi" userId="a9feaa31-27ef-488c-b6ab-518b201a0535" providerId="ADAL" clId="{D9DDDCE4-33FA-454A-A3E0-645F32101D65}" dt="2024-04-09T09:27:46.948" v="20" actId="207"/>
          <ac:spMkLst>
            <pc:docMk/>
            <pc:sldMk cId="2624499212" sldId="270"/>
            <ac:spMk id="554" creationId="{5FC573CA-C274-8FC7-D05D-55BC7EE04840}"/>
          </ac:spMkLst>
        </pc:spChg>
        <pc:spChg chg="mod">
          <ac:chgData name="Ankit Trivedi" userId="a9feaa31-27ef-488c-b6ab-518b201a0535" providerId="ADAL" clId="{D9DDDCE4-33FA-454A-A3E0-645F32101D65}" dt="2024-04-09T09:27:46.948" v="20" actId="207"/>
          <ac:spMkLst>
            <pc:docMk/>
            <pc:sldMk cId="2624499212" sldId="270"/>
            <ac:spMk id="555" creationId="{CCB37901-F52B-6F61-0FCB-E0347E3F53DF}"/>
          </ac:spMkLst>
        </pc:spChg>
        <pc:spChg chg="mod">
          <ac:chgData name="Ankit Trivedi" userId="a9feaa31-27ef-488c-b6ab-518b201a0535" providerId="ADAL" clId="{D9DDDCE4-33FA-454A-A3E0-645F32101D65}" dt="2024-04-09T09:27:46.948" v="20" actId="207"/>
          <ac:spMkLst>
            <pc:docMk/>
            <pc:sldMk cId="2624499212" sldId="270"/>
            <ac:spMk id="556" creationId="{3A9BC44B-03E6-D418-0FDD-7AC47DDD82DB}"/>
          </ac:spMkLst>
        </pc:spChg>
        <pc:spChg chg="mod">
          <ac:chgData name="Ankit Trivedi" userId="a9feaa31-27ef-488c-b6ab-518b201a0535" providerId="ADAL" clId="{D9DDDCE4-33FA-454A-A3E0-645F32101D65}" dt="2024-04-09T09:27:46.948" v="20" actId="207"/>
          <ac:spMkLst>
            <pc:docMk/>
            <pc:sldMk cId="2624499212" sldId="270"/>
            <ac:spMk id="558" creationId="{C7EB6C2F-4A09-EA2A-373F-898AEB946A3B}"/>
          </ac:spMkLst>
        </pc:spChg>
        <pc:spChg chg="mod">
          <ac:chgData name="Ankit Trivedi" userId="a9feaa31-27ef-488c-b6ab-518b201a0535" providerId="ADAL" clId="{D9DDDCE4-33FA-454A-A3E0-645F32101D65}" dt="2024-04-09T09:27:46.948" v="20" actId="207"/>
          <ac:spMkLst>
            <pc:docMk/>
            <pc:sldMk cId="2624499212" sldId="270"/>
            <ac:spMk id="559" creationId="{E8A96723-7949-07FD-38B7-F775247D67BE}"/>
          </ac:spMkLst>
        </pc:spChg>
        <pc:spChg chg="mod">
          <ac:chgData name="Ankit Trivedi" userId="a9feaa31-27ef-488c-b6ab-518b201a0535" providerId="ADAL" clId="{D9DDDCE4-33FA-454A-A3E0-645F32101D65}" dt="2024-04-09T09:27:46.948" v="20" actId="207"/>
          <ac:spMkLst>
            <pc:docMk/>
            <pc:sldMk cId="2624499212" sldId="270"/>
            <ac:spMk id="560" creationId="{17A81F9C-CE43-F9DA-6DC4-B7C153C0BBDB}"/>
          </ac:spMkLst>
        </pc:spChg>
        <pc:spChg chg="mod">
          <ac:chgData name="Ankit Trivedi" userId="a9feaa31-27ef-488c-b6ab-518b201a0535" providerId="ADAL" clId="{D9DDDCE4-33FA-454A-A3E0-645F32101D65}" dt="2024-04-09T09:27:46.948" v="20" actId="207"/>
          <ac:spMkLst>
            <pc:docMk/>
            <pc:sldMk cId="2624499212" sldId="270"/>
            <ac:spMk id="561" creationId="{C3FC524C-21DE-3111-8CA8-E0AF31B2D217}"/>
          </ac:spMkLst>
        </pc:spChg>
        <pc:spChg chg="mod">
          <ac:chgData name="Ankit Trivedi" userId="a9feaa31-27ef-488c-b6ab-518b201a0535" providerId="ADAL" clId="{D9DDDCE4-33FA-454A-A3E0-645F32101D65}" dt="2024-04-09T09:27:46.948" v="20" actId="207"/>
          <ac:spMkLst>
            <pc:docMk/>
            <pc:sldMk cId="2624499212" sldId="270"/>
            <ac:spMk id="562" creationId="{E34F7A05-E1D1-78DB-A96D-E510AED39F37}"/>
          </ac:spMkLst>
        </pc:spChg>
        <pc:spChg chg="mod">
          <ac:chgData name="Ankit Trivedi" userId="a9feaa31-27ef-488c-b6ab-518b201a0535" providerId="ADAL" clId="{D9DDDCE4-33FA-454A-A3E0-645F32101D65}" dt="2024-04-09T09:27:46.948" v="20" actId="207"/>
          <ac:spMkLst>
            <pc:docMk/>
            <pc:sldMk cId="2624499212" sldId="270"/>
            <ac:spMk id="563" creationId="{0B35F2FC-7591-D5E9-6A55-F852CF97355B}"/>
          </ac:spMkLst>
        </pc:spChg>
        <pc:spChg chg="mod">
          <ac:chgData name="Ankit Trivedi" userId="a9feaa31-27ef-488c-b6ab-518b201a0535" providerId="ADAL" clId="{D9DDDCE4-33FA-454A-A3E0-645F32101D65}" dt="2024-04-09T09:27:46.948" v="20" actId="207"/>
          <ac:spMkLst>
            <pc:docMk/>
            <pc:sldMk cId="2624499212" sldId="270"/>
            <ac:spMk id="564" creationId="{DF022AAE-8C34-644A-A0CD-4B1E000CC741}"/>
          </ac:spMkLst>
        </pc:spChg>
        <pc:spChg chg="mod">
          <ac:chgData name="Ankit Trivedi" userId="a9feaa31-27ef-488c-b6ab-518b201a0535" providerId="ADAL" clId="{D9DDDCE4-33FA-454A-A3E0-645F32101D65}" dt="2024-04-09T09:27:46.948" v="20" actId="207"/>
          <ac:spMkLst>
            <pc:docMk/>
            <pc:sldMk cId="2624499212" sldId="270"/>
            <ac:spMk id="565" creationId="{7B3063EA-8E2C-3056-6A76-ED40F69F968E}"/>
          </ac:spMkLst>
        </pc:spChg>
        <pc:grpChg chg="mod">
          <ac:chgData name="Ankit Trivedi" userId="a9feaa31-27ef-488c-b6ab-518b201a0535" providerId="ADAL" clId="{D9DDDCE4-33FA-454A-A3E0-645F32101D65}" dt="2024-04-09T09:26:59.008" v="16" actId="207"/>
          <ac:grpSpMkLst>
            <pc:docMk/>
            <pc:sldMk cId="2624499212" sldId="270"/>
            <ac:grpSpMk id="522" creationId="{DEDDBF60-F987-9557-BD31-9711EBBD02B8}"/>
          </ac:grpSpMkLst>
        </pc:grpChg>
        <pc:grpChg chg="mod">
          <ac:chgData name="Ankit Trivedi" userId="a9feaa31-27ef-488c-b6ab-518b201a0535" providerId="ADAL" clId="{D9DDDCE4-33FA-454A-A3E0-645F32101D65}" dt="2024-04-09T09:26:59.008" v="16" actId="207"/>
          <ac:grpSpMkLst>
            <pc:docMk/>
            <pc:sldMk cId="2624499212" sldId="270"/>
            <ac:grpSpMk id="523" creationId="{351279A8-2662-404D-3404-F1282F44DA80}"/>
          </ac:grpSpMkLst>
        </pc:grpChg>
        <pc:grpChg chg="mod">
          <ac:chgData name="Ankit Trivedi" userId="a9feaa31-27ef-488c-b6ab-518b201a0535" providerId="ADAL" clId="{D9DDDCE4-33FA-454A-A3E0-645F32101D65}" dt="2024-04-09T09:27:46.948" v="20" actId="207"/>
          <ac:grpSpMkLst>
            <pc:docMk/>
            <pc:sldMk cId="2624499212" sldId="270"/>
            <ac:grpSpMk id="552" creationId="{04EC62DC-F7CA-E79B-611E-8F7785B11011}"/>
          </ac:grpSpMkLst>
        </pc:grpChg>
        <pc:grpChg chg="mod">
          <ac:chgData name="Ankit Trivedi" userId="a9feaa31-27ef-488c-b6ab-518b201a0535" providerId="ADAL" clId="{D9DDDCE4-33FA-454A-A3E0-645F32101D65}" dt="2024-04-09T09:27:46.948" v="20" actId="207"/>
          <ac:grpSpMkLst>
            <pc:docMk/>
            <pc:sldMk cId="2624499212" sldId="270"/>
            <ac:grpSpMk id="553" creationId="{268C771E-E4DF-D0DD-39C3-498179CECC88}"/>
          </ac:grpSpMkLst>
        </pc:grpChg>
        <pc:picChg chg="mod">
          <ac:chgData name="Ankit Trivedi" userId="a9feaa31-27ef-488c-b6ab-518b201a0535" providerId="ADAL" clId="{D9DDDCE4-33FA-454A-A3E0-645F32101D65}" dt="2024-04-09T09:21:29.110" v="2" actId="1076"/>
          <ac:picMkLst>
            <pc:docMk/>
            <pc:sldMk cId="2624499212" sldId="270"/>
            <ac:picMk id="407" creationId="{567D9132-3976-1454-82A1-E51922EA4DC4}"/>
          </ac:picMkLst>
        </pc:picChg>
      </pc:sldChg>
      <pc:sldChg chg="addSp delSp modSp mod">
        <pc:chgData name="Ankit Trivedi" userId="a9feaa31-27ef-488c-b6ab-518b201a0535" providerId="ADAL" clId="{D9DDDCE4-33FA-454A-A3E0-645F32101D65}" dt="2024-04-09T09:23:31.271" v="8" actId="1076"/>
        <pc:sldMkLst>
          <pc:docMk/>
          <pc:sldMk cId="1327239487" sldId="273"/>
        </pc:sldMkLst>
        <pc:picChg chg="mod">
          <ac:chgData name="Ankit Trivedi" userId="a9feaa31-27ef-488c-b6ab-518b201a0535" providerId="ADAL" clId="{D9DDDCE4-33FA-454A-A3E0-645F32101D65}" dt="2024-04-09T09:23:31.271" v="8" actId="1076"/>
          <ac:picMkLst>
            <pc:docMk/>
            <pc:sldMk cId="1327239487" sldId="273"/>
            <ac:picMk id="168" creationId="{79ABDC77-D4B0-B9CE-76E8-117A5108B841}"/>
          </ac:picMkLst>
        </pc:picChg>
        <pc:picChg chg="add del mod">
          <ac:chgData name="Ankit Trivedi" userId="a9feaa31-27ef-488c-b6ab-518b201a0535" providerId="ADAL" clId="{D9DDDCE4-33FA-454A-A3E0-645F32101D65}" dt="2024-04-09T09:23:28.437" v="7" actId="478"/>
          <ac:picMkLst>
            <pc:docMk/>
            <pc:sldMk cId="1327239487" sldId="273"/>
            <ac:picMk id="172" creationId="{8AA723D3-482C-4D5F-48C7-67CED09503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00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43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36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3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50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76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9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95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4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50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673572" y="908587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Web Application Security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561377" y="168664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Ramp up Plan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673573" y="2329854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Ankit Trivedi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Server-S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Target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Client-S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Advance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</p:grpSp>
      <p:grpSp>
        <p:nvGrpSpPr>
          <p:cNvPr id="11" name="Google Shape;2534;p34">
            <a:extLst>
              <a:ext uri="{FF2B5EF4-FFF2-40B4-BE49-F238E27FC236}">
                <a16:creationId xmlns:a16="http://schemas.microsoft.com/office/drawing/2014/main" id="{8A6114EA-A6C3-C5AB-5303-CEF1562D43CE}"/>
              </a:ext>
            </a:extLst>
          </p:cNvPr>
          <p:cNvGrpSpPr/>
          <p:nvPr/>
        </p:nvGrpSpPr>
        <p:grpSpPr>
          <a:xfrm>
            <a:off x="7410450" y="1835373"/>
            <a:ext cx="4178205" cy="4535680"/>
            <a:chOff x="2830400" y="1863150"/>
            <a:chExt cx="2083025" cy="2616125"/>
          </a:xfrm>
        </p:grpSpPr>
        <p:sp>
          <p:nvSpPr>
            <p:cNvPr id="12" name="Google Shape;2535;p34">
              <a:extLst>
                <a:ext uri="{FF2B5EF4-FFF2-40B4-BE49-F238E27FC236}">
                  <a16:creationId xmlns:a16="http://schemas.microsoft.com/office/drawing/2014/main" id="{23813F04-3C8F-F48F-E784-446D180731A9}"/>
                </a:ext>
              </a:extLst>
            </p:cNvPr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extrusionOk="0">
                  <a:moveTo>
                    <a:pt x="953" y="0"/>
                  </a:moveTo>
                  <a:lnTo>
                    <a:pt x="1" y="548"/>
                  </a:lnTo>
                  <a:lnTo>
                    <a:pt x="1" y="1750"/>
                  </a:lnTo>
                  <a:lnTo>
                    <a:pt x="953" y="120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6;p34">
              <a:extLst>
                <a:ext uri="{FF2B5EF4-FFF2-40B4-BE49-F238E27FC236}">
                  <a16:creationId xmlns:a16="http://schemas.microsoft.com/office/drawing/2014/main" id="{FBCA7DA4-A7F0-DD5D-095B-F23DE82AD757}"/>
                </a:ext>
              </a:extLst>
            </p:cNvPr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fill="none" extrusionOk="0">
                  <a:moveTo>
                    <a:pt x="1" y="548"/>
                  </a:moveTo>
                  <a:lnTo>
                    <a:pt x="953" y="0"/>
                  </a:lnTo>
                  <a:lnTo>
                    <a:pt x="953" y="1203"/>
                  </a:lnTo>
                  <a:lnTo>
                    <a:pt x="1" y="175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7;p34">
              <a:extLst>
                <a:ext uri="{FF2B5EF4-FFF2-40B4-BE49-F238E27FC236}">
                  <a16:creationId xmlns:a16="http://schemas.microsoft.com/office/drawing/2014/main" id="{1FC0891F-B34F-020C-9D23-A51DBF40CA3E}"/>
                </a:ext>
              </a:extLst>
            </p:cNvPr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extrusionOk="0">
                  <a:moveTo>
                    <a:pt x="953" y="1"/>
                  </a:moveTo>
                  <a:lnTo>
                    <a:pt x="1" y="549"/>
                  </a:lnTo>
                  <a:lnTo>
                    <a:pt x="43935" y="25909"/>
                  </a:lnTo>
                  <a:lnTo>
                    <a:pt x="44887" y="2536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8;p34">
              <a:extLst>
                <a:ext uri="{FF2B5EF4-FFF2-40B4-BE49-F238E27FC236}">
                  <a16:creationId xmlns:a16="http://schemas.microsoft.com/office/drawing/2014/main" id="{D0E546C4-248F-A2A5-AE87-D05A04974858}"/>
                </a:ext>
              </a:extLst>
            </p:cNvPr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fill="none" extrusionOk="0">
                  <a:moveTo>
                    <a:pt x="1" y="549"/>
                  </a:moveTo>
                  <a:lnTo>
                    <a:pt x="953" y="1"/>
                  </a:lnTo>
                  <a:lnTo>
                    <a:pt x="44887" y="25361"/>
                  </a:lnTo>
                  <a:lnTo>
                    <a:pt x="43935" y="25909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9;p34">
              <a:extLst>
                <a:ext uri="{FF2B5EF4-FFF2-40B4-BE49-F238E27FC236}">
                  <a16:creationId xmlns:a16="http://schemas.microsoft.com/office/drawing/2014/main" id="{567A0E10-8135-3F1F-E803-94751CA8A2C1}"/>
                </a:ext>
              </a:extLst>
            </p:cNvPr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extrusionOk="0">
                  <a:moveTo>
                    <a:pt x="13" y="1"/>
                  </a:moveTo>
                  <a:lnTo>
                    <a:pt x="1" y="1191"/>
                  </a:lnTo>
                  <a:lnTo>
                    <a:pt x="43947" y="26563"/>
                  </a:lnTo>
                  <a:lnTo>
                    <a:pt x="43947" y="2536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0;p34">
              <a:extLst>
                <a:ext uri="{FF2B5EF4-FFF2-40B4-BE49-F238E27FC236}">
                  <a16:creationId xmlns:a16="http://schemas.microsoft.com/office/drawing/2014/main" id="{0DC035B2-5767-F641-B4EC-CB56BC69E09A}"/>
                </a:ext>
              </a:extLst>
            </p:cNvPr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fill="none" extrusionOk="0">
                  <a:moveTo>
                    <a:pt x="43947" y="25361"/>
                  </a:moveTo>
                  <a:lnTo>
                    <a:pt x="43947" y="26563"/>
                  </a:lnTo>
                  <a:lnTo>
                    <a:pt x="1" y="1191"/>
                  </a:lnTo>
                  <a:lnTo>
                    <a:pt x="13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42;p34">
              <a:extLst>
                <a:ext uri="{FF2B5EF4-FFF2-40B4-BE49-F238E27FC236}">
                  <a16:creationId xmlns:a16="http://schemas.microsoft.com/office/drawing/2014/main" id="{211664DC-ED0F-0175-EAEF-B5A993EF15B7}"/>
                </a:ext>
              </a:extLst>
            </p:cNvPr>
            <p:cNvSpPr/>
            <p:nvPr/>
          </p:nvSpPr>
          <p:spPr>
            <a:xfrm>
              <a:off x="2830400" y="3167175"/>
              <a:ext cx="1829425" cy="1059700"/>
            </a:xfrm>
            <a:custGeom>
              <a:avLst/>
              <a:gdLst/>
              <a:ahLst/>
              <a:cxnLst/>
              <a:rect l="l" t="t" r="r" b="b"/>
              <a:pathLst>
                <a:path w="73177" h="42388" fill="none" extrusionOk="0">
                  <a:moveTo>
                    <a:pt x="72391" y="25861"/>
                  </a:moveTo>
                  <a:lnTo>
                    <a:pt x="44732" y="41935"/>
                  </a:lnTo>
                  <a:cubicBezTo>
                    <a:pt x="43935" y="42387"/>
                    <a:pt x="42637" y="42387"/>
                    <a:pt x="41839" y="41935"/>
                  </a:cubicBezTo>
                  <a:lnTo>
                    <a:pt x="798" y="18217"/>
                  </a:lnTo>
                  <a:cubicBezTo>
                    <a:pt x="1" y="17765"/>
                    <a:pt x="1" y="17003"/>
                    <a:pt x="786" y="16539"/>
                  </a:cubicBezTo>
                  <a:lnTo>
                    <a:pt x="28445" y="465"/>
                  </a:lnTo>
                  <a:cubicBezTo>
                    <a:pt x="29242" y="1"/>
                    <a:pt x="30540" y="1"/>
                    <a:pt x="31338" y="465"/>
                  </a:cubicBezTo>
                  <a:lnTo>
                    <a:pt x="72379" y="24171"/>
                  </a:lnTo>
                  <a:cubicBezTo>
                    <a:pt x="73176" y="24635"/>
                    <a:pt x="73176" y="25397"/>
                    <a:pt x="72391" y="2586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43;p34">
              <a:extLst>
                <a:ext uri="{FF2B5EF4-FFF2-40B4-BE49-F238E27FC236}">
                  <a16:creationId xmlns:a16="http://schemas.microsoft.com/office/drawing/2014/main" id="{FF9EEEEB-5895-6163-9509-2A3F4B818B2C}"/>
                </a:ext>
              </a:extLst>
            </p:cNvPr>
            <p:cNvSpPr/>
            <p:nvPr/>
          </p:nvSpPr>
          <p:spPr>
            <a:xfrm>
              <a:off x="3258125" y="3661375"/>
              <a:ext cx="539675" cy="307050"/>
            </a:xfrm>
            <a:custGeom>
              <a:avLst/>
              <a:gdLst/>
              <a:ahLst/>
              <a:cxnLst/>
              <a:rect l="l" t="t" r="r" b="b"/>
              <a:pathLst>
                <a:path w="21587" h="12282" extrusionOk="0">
                  <a:moveTo>
                    <a:pt x="7572" y="0"/>
                  </a:moveTo>
                  <a:cubicBezTo>
                    <a:pt x="7118" y="0"/>
                    <a:pt x="6662" y="98"/>
                    <a:pt x="6311" y="295"/>
                  </a:cubicBezTo>
                  <a:lnTo>
                    <a:pt x="691" y="3557"/>
                  </a:lnTo>
                  <a:cubicBezTo>
                    <a:pt x="1" y="3962"/>
                    <a:pt x="1" y="4617"/>
                    <a:pt x="703" y="5022"/>
                  </a:cubicBezTo>
                  <a:lnTo>
                    <a:pt x="12764" y="11987"/>
                  </a:lnTo>
                  <a:cubicBezTo>
                    <a:pt x="13110" y="12183"/>
                    <a:pt x="13562" y="12282"/>
                    <a:pt x="14016" y="12282"/>
                  </a:cubicBezTo>
                  <a:cubicBezTo>
                    <a:pt x="14470" y="12282"/>
                    <a:pt x="14925" y="12183"/>
                    <a:pt x="15277" y="11987"/>
                  </a:cubicBezTo>
                  <a:lnTo>
                    <a:pt x="20896" y="8725"/>
                  </a:lnTo>
                  <a:cubicBezTo>
                    <a:pt x="21587" y="8320"/>
                    <a:pt x="21587" y="7665"/>
                    <a:pt x="20884" y="7260"/>
                  </a:cubicBezTo>
                  <a:lnTo>
                    <a:pt x="8823" y="295"/>
                  </a:lnTo>
                  <a:cubicBezTo>
                    <a:pt x="8478" y="98"/>
                    <a:pt x="8026" y="0"/>
                    <a:pt x="7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44;p34">
              <a:extLst>
                <a:ext uri="{FF2B5EF4-FFF2-40B4-BE49-F238E27FC236}">
                  <a16:creationId xmlns:a16="http://schemas.microsoft.com/office/drawing/2014/main" id="{63593D09-4171-E8BA-FF98-5F85D5A47382}"/>
                </a:ext>
              </a:extLst>
            </p:cNvPr>
            <p:cNvSpPr/>
            <p:nvPr/>
          </p:nvSpPr>
          <p:spPr>
            <a:xfrm>
              <a:off x="3258125" y="3658925"/>
              <a:ext cx="539675" cy="311950"/>
            </a:xfrm>
            <a:custGeom>
              <a:avLst/>
              <a:gdLst/>
              <a:ahLst/>
              <a:cxnLst/>
              <a:rect l="l" t="t" r="r" b="b"/>
              <a:pathLst>
                <a:path w="21587" h="12478" fill="none" extrusionOk="0">
                  <a:moveTo>
                    <a:pt x="20884" y="7358"/>
                  </a:moveTo>
                  <a:cubicBezTo>
                    <a:pt x="21587" y="7763"/>
                    <a:pt x="21587" y="8418"/>
                    <a:pt x="20896" y="8823"/>
                  </a:cubicBezTo>
                  <a:lnTo>
                    <a:pt x="15277" y="12085"/>
                  </a:lnTo>
                  <a:cubicBezTo>
                    <a:pt x="14574" y="12478"/>
                    <a:pt x="13455" y="12478"/>
                    <a:pt x="12764" y="12085"/>
                  </a:cubicBezTo>
                  <a:lnTo>
                    <a:pt x="703" y="5120"/>
                  </a:lnTo>
                  <a:cubicBezTo>
                    <a:pt x="1" y="4715"/>
                    <a:pt x="1" y="4060"/>
                    <a:pt x="691" y="3655"/>
                  </a:cubicBezTo>
                  <a:lnTo>
                    <a:pt x="6311" y="393"/>
                  </a:lnTo>
                  <a:cubicBezTo>
                    <a:pt x="7014" y="0"/>
                    <a:pt x="8133" y="0"/>
                    <a:pt x="8823" y="39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45;p34">
              <a:extLst>
                <a:ext uri="{FF2B5EF4-FFF2-40B4-BE49-F238E27FC236}">
                  <a16:creationId xmlns:a16="http://schemas.microsoft.com/office/drawing/2014/main" id="{2343AAB3-0E85-DCD4-7DD1-57450F72AF34}"/>
                </a:ext>
              </a:extLst>
            </p:cNvPr>
            <p:cNvSpPr/>
            <p:nvPr/>
          </p:nvSpPr>
          <p:spPr>
            <a:xfrm>
              <a:off x="2835175" y="3601775"/>
              <a:ext cx="1819875" cy="677325"/>
            </a:xfrm>
            <a:custGeom>
              <a:avLst/>
              <a:gdLst/>
              <a:ahLst/>
              <a:cxnLst/>
              <a:rect l="l" t="t" r="r" b="b"/>
              <a:pathLst>
                <a:path w="72795" h="27093" extrusionOk="0">
                  <a:moveTo>
                    <a:pt x="0" y="0"/>
                  </a:moveTo>
                  <a:lnTo>
                    <a:pt x="0" y="2203"/>
                  </a:lnTo>
                  <a:cubicBezTo>
                    <a:pt x="0" y="2524"/>
                    <a:pt x="214" y="2822"/>
                    <a:pt x="607" y="3060"/>
                  </a:cubicBezTo>
                  <a:lnTo>
                    <a:pt x="41648" y="26753"/>
                  </a:lnTo>
                  <a:cubicBezTo>
                    <a:pt x="42047" y="26980"/>
                    <a:pt x="42571" y="27093"/>
                    <a:pt x="43095" y="27093"/>
                  </a:cubicBezTo>
                  <a:cubicBezTo>
                    <a:pt x="43619" y="27093"/>
                    <a:pt x="44142" y="26980"/>
                    <a:pt x="44541" y="26753"/>
                  </a:cubicBezTo>
                  <a:lnTo>
                    <a:pt x="72200" y="10680"/>
                  </a:lnTo>
                  <a:cubicBezTo>
                    <a:pt x="72604" y="10454"/>
                    <a:pt x="72795" y="10132"/>
                    <a:pt x="72795" y="9835"/>
                  </a:cubicBezTo>
                  <a:lnTo>
                    <a:pt x="72795" y="7644"/>
                  </a:lnTo>
                  <a:cubicBezTo>
                    <a:pt x="72795" y="7941"/>
                    <a:pt x="72581" y="8239"/>
                    <a:pt x="72200" y="8477"/>
                  </a:cubicBezTo>
                  <a:lnTo>
                    <a:pt x="44541" y="24551"/>
                  </a:lnTo>
                  <a:cubicBezTo>
                    <a:pt x="44142" y="24777"/>
                    <a:pt x="43619" y="24890"/>
                    <a:pt x="43095" y="24890"/>
                  </a:cubicBezTo>
                  <a:cubicBezTo>
                    <a:pt x="42571" y="24890"/>
                    <a:pt x="42047" y="24777"/>
                    <a:pt x="41648" y="24551"/>
                  </a:cubicBezTo>
                  <a:lnTo>
                    <a:pt x="607" y="857"/>
                  </a:lnTo>
                  <a:cubicBezTo>
                    <a:pt x="214" y="619"/>
                    <a:pt x="0" y="29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46;p34">
              <a:extLst>
                <a:ext uri="{FF2B5EF4-FFF2-40B4-BE49-F238E27FC236}">
                  <a16:creationId xmlns:a16="http://schemas.microsoft.com/office/drawing/2014/main" id="{8653D120-A234-F20A-2B4C-2904F8B1F40C}"/>
                </a:ext>
              </a:extLst>
            </p:cNvPr>
            <p:cNvSpPr/>
            <p:nvPr/>
          </p:nvSpPr>
          <p:spPr>
            <a:xfrm>
              <a:off x="2835175" y="3601775"/>
              <a:ext cx="1819875" cy="680150"/>
            </a:xfrm>
            <a:custGeom>
              <a:avLst/>
              <a:gdLst/>
              <a:ahLst/>
              <a:cxnLst/>
              <a:rect l="l" t="t" r="r" b="b"/>
              <a:pathLst>
                <a:path w="72795" h="27206" fill="none" extrusionOk="0">
                  <a:moveTo>
                    <a:pt x="72795" y="7644"/>
                  </a:moveTo>
                  <a:lnTo>
                    <a:pt x="72795" y="9835"/>
                  </a:lnTo>
                  <a:cubicBezTo>
                    <a:pt x="72795" y="10132"/>
                    <a:pt x="72604" y="10454"/>
                    <a:pt x="72200" y="10680"/>
                  </a:cubicBezTo>
                  <a:lnTo>
                    <a:pt x="44541" y="26753"/>
                  </a:lnTo>
                  <a:cubicBezTo>
                    <a:pt x="43744" y="27206"/>
                    <a:pt x="42446" y="27206"/>
                    <a:pt x="41648" y="26753"/>
                  </a:cubicBezTo>
                  <a:lnTo>
                    <a:pt x="607" y="3060"/>
                  </a:lnTo>
                  <a:cubicBezTo>
                    <a:pt x="214" y="2822"/>
                    <a:pt x="0" y="2524"/>
                    <a:pt x="0" y="2203"/>
                  </a:cubicBezTo>
                  <a:lnTo>
                    <a:pt x="0" y="0"/>
                  </a:lnTo>
                  <a:cubicBezTo>
                    <a:pt x="0" y="298"/>
                    <a:pt x="214" y="619"/>
                    <a:pt x="607" y="857"/>
                  </a:cubicBezTo>
                  <a:lnTo>
                    <a:pt x="41648" y="24551"/>
                  </a:lnTo>
                  <a:cubicBezTo>
                    <a:pt x="42446" y="25003"/>
                    <a:pt x="43744" y="25003"/>
                    <a:pt x="44541" y="24551"/>
                  </a:cubicBezTo>
                  <a:lnTo>
                    <a:pt x="72200" y="8477"/>
                  </a:lnTo>
                  <a:cubicBezTo>
                    <a:pt x="72581" y="8239"/>
                    <a:pt x="72795" y="7941"/>
                    <a:pt x="72795" y="76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47;p34">
              <a:extLst>
                <a:ext uri="{FF2B5EF4-FFF2-40B4-BE49-F238E27FC236}">
                  <a16:creationId xmlns:a16="http://schemas.microsoft.com/office/drawing/2014/main" id="{7593D779-F1F7-16E8-1845-3C7ADA086DB4}"/>
                </a:ext>
              </a:extLst>
            </p:cNvPr>
            <p:cNvSpPr/>
            <p:nvPr/>
          </p:nvSpPr>
          <p:spPr>
            <a:xfrm>
              <a:off x="3505200" y="32046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9" y="0"/>
                  </a:moveTo>
                  <a:cubicBezTo>
                    <a:pt x="1354" y="0"/>
                    <a:pt x="1250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1" y="2027"/>
                  </a:cubicBezTo>
                  <a:cubicBezTo>
                    <a:pt x="2274" y="2027"/>
                    <a:pt x="2375" y="2003"/>
                    <a:pt x="2453" y="1956"/>
                  </a:cubicBezTo>
                  <a:lnTo>
                    <a:pt x="3453" y="1384"/>
                  </a:lnTo>
                  <a:cubicBezTo>
                    <a:pt x="3620" y="1289"/>
                    <a:pt x="3620" y="1146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48;p34">
              <a:extLst>
                <a:ext uri="{FF2B5EF4-FFF2-40B4-BE49-F238E27FC236}">
                  <a16:creationId xmlns:a16="http://schemas.microsoft.com/office/drawing/2014/main" id="{495A3C7C-FBCA-5594-1B62-B1DCE3404B65}"/>
                </a:ext>
              </a:extLst>
            </p:cNvPr>
            <p:cNvSpPr/>
            <p:nvPr/>
          </p:nvSpPr>
          <p:spPr>
            <a:xfrm>
              <a:off x="3505200" y="32041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34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49;p34">
              <a:extLst>
                <a:ext uri="{FF2B5EF4-FFF2-40B4-BE49-F238E27FC236}">
                  <a16:creationId xmlns:a16="http://schemas.microsoft.com/office/drawing/2014/main" id="{B0E68291-61CA-E3B9-9DE6-DCFE29618DD1}"/>
                </a:ext>
              </a:extLst>
            </p:cNvPr>
            <p:cNvSpPr/>
            <p:nvPr/>
          </p:nvSpPr>
          <p:spPr>
            <a:xfrm>
              <a:off x="3428400" y="32392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3"/>
                    <a:pt x="0" y="1286"/>
                    <a:pt x="155" y="1381"/>
                  </a:cubicBezTo>
                  <a:lnTo>
                    <a:pt x="1869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5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0" y="1286"/>
                    <a:pt x="4310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50;p34">
              <a:extLst>
                <a:ext uri="{FF2B5EF4-FFF2-40B4-BE49-F238E27FC236}">
                  <a16:creationId xmlns:a16="http://schemas.microsoft.com/office/drawing/2014/main" id="{8C2991EB-ED0B-D30D-4ABF-59ED8A03759D}"/>
                </a:ext>
              </a:extLst>
            </p:cNvPr>
            <p:cNvSpPr/>
            <p:nvPr/>
          </p:nvSpPr>
          <p:spPr>
            <a:xfrm>
              <a:off x="3428400" y="32386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0" y="1167"/>
                    <a:pt x="4310" y="1310"/>
                    <a:pt x="4144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51;p34">
              <a:extLst>
                <a:ext uri="{FF2B5EF4-FFF2-40B4-BE49-F238E27FC236}">
                  <a16:creationId xmlns:a16="http://schemas.microsoft.com/office/drawing/2014/main" id="{32392A0C-08CE-7A66-F444-A3498214837A}"/>
                </a:ext>
              </a:extLst>
            </p:cNvPr>
            <p:cNvSpPr/>
            <p:nvPr/>
          </p:nvSpPr>
          <p:spPr>
            <a:xfrm>
              <a:off x="3494175" y="3277550"/>
              <a:ext cx="107775" cy="60800"/>
            </a:xfrm>
            <a:custGeom>
              <a:avLst/>
              <a:gdLst/>
              <a:ahLst/>
              <a:cxnLst/>
              <a:rect l="l" t="t" r="r" b="b"/>
              <a:pathLst>
                <a:path w="4311" h="2432" extrusionOk="0">
                  <a:moveTo>
                    <a:pt x="2150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46"/>
                    <a:pt x="0" y="1289"/>
                    <a:pt x="167" y="1384"/>
                  </a:cubicBezTo>
                  <a:lnTo>
                    <a:pt x="1870" y="2361"/>
                  </a:lnTo>
                  <a:cubicBezTo>
                    <a:pt x="1953" y="2408"/>
                    <a:pt x="2057" y="2432"/>
                    <a:pt x="2161" y="2432"/>
                  </a:cubicBezTo>
                  <a:cubicBezTo>
                    <a:pt x="2266" y="2432"/>
                    <a:pt x="2370" y="2408"/>
                    <a:pt x="2453" y="2361"/>
                  </a:cubicBezTo>
                  <a:lnTo>
                    <a:pt x="4156" y="1384"/>
                  </a:lnTo>
                  <a:cubicBezTo>
                    <a:pt x="4311" y="1289"/>
                    <a:pt x="4311" y="1146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52;p34">
              <a:extLst>
                <a:ext uri="{FF2B5EF4-FFF2-40B4-BE49-F238E27FC236}">
                  <a16:creationId xmlns:a16="http://schemas.microsoft.com/office/drawing/2014/main" id="{F29FA5F1-342F-007B-77C1-839091C46C7B}"/>
                </a:ext>
              </a:extLst>
            </p:cNvPr>
            <p:cNvSpPr/>
            <p:nvPr/>
          </p:nvSpPr>
          <p:spPr>
            <a:xfrm>
              <a:off x="3494175" y="32770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53;p34">
              <a:extLst>
                <a:ext uri="{FF2B5EF4-FFF2-40B4-BE49-F238E27FC236}">
                  <a16:creationId xmlns:a16="http://schemas.microsoft.com/office/drawing/2014/main" id="{0EE20DB0-641E-22E9-4E8F-A24CC6C93395}"/>
                </a:ext>
              </a:extLst>
            </p:cNvPr>
            <p:cNvSpPr/>
            <p:nvPr/>
          </p:nvSpPr>
          <p:spPr>
            <a:xfrm>
              <a:off x="3632875" y="3278425"/>
              <a:ext cx="90525" cy="50475"/>
            </a:xfrm>
            <a:custGeom>
              <a:avLst/>
              <a:gdLst/>
              <a:ahLst/>
              <a:cxnLst/>
              <a:rect l="l" t="t" r="r" b="b"/>
              <a:pathLst>
                <a:path w="3621" h="2019" extrusionOk="0">
                  <a:moveTo>
                    <a:pt x="1453" y="1"/>
                  </a:moveTo>
                  <a:cubicBezTo>
                    <a:pt x="1349" y="1"/>
                    <a:pt x="1245" y="22"/>
                    <a:pt x="1168" y="63"/>
                  </a:cubicBezTo>
                  <a:lnTo>
                    <a:pt x="167" y="647"/>
                  </a:lnTo>
                  <a:cubicBezTo>
                    <a:pt x="1" y="730"/>
                    <a:pt x="1" y="885"/>
                    <a:pt x="167" y="968"/>
                  </a:cubicBezTo>
                  <a:lnTo>
                    <a:pt x="1882" y="1956"/>
                  </a:lnTo>
                  <a:cubicBezTo>
                    <a:pt x="1959" y="1998"/>
                    <a:pt x="2064" y="2019"/>
                    <a:pt x="2168" y="2019"/>
                  </a:cubicBezTo>
                  <a:cubicBezTo>
                    <a:pt x="2272" y="2019"/>
                    <a:pt x="2376" y="1998"/>
                    <a:pt x="2453" y="1956"/>
                  </a:cubicBezTo>
                  <a:lnTo>
                    <a:pt x="3454" y="1373"/>
                  </a:lnTo>
                  <a:cubicBezTo>
                    <a:pt x="3620" y="1290"/>
                    <a:pt x="3620" y="1135"/>
                    <a:pt x="3454" y="1052"/>
                  </a:cubicBezTo>
                  <a:lnTo>
                    <a:pt x="1739" y="63"/>
                  </a:lnTo>
                  <a:cubicBezTo>
                    <a:pt x="1662" y="22"/>
                    <a:pt x="1558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54;p34">
              <a:extLst>
                <a:ext uri="{FF2B5EF4-FFF2-40B4-BE49-F238E27FC236}">
                  <a16:creationId xmlns:a16="http://schemas.microsoft.com/office/drawing/2014/main" id="{7446DF8B-F4A9-33F4-1429-DA94D4520EAD}"/>
                </a:ext>
              </a:extLst>
            </p:cNvPr>
            <p:cNvSpPr/>
            <p:nvPr/>
          </p:nvSpPr>
          <p:spPr>
            <a:xfrm>
              <a:off x="3632875" y="3277925"/>
              <a:ext cx="90525" cy="51500"/>
            </a:xfrm>
            <a:custGeom>
              <a:avLst/>
              <a:gdLst/>
              <a:ahLst/>
              <a:cxnLst/>
              <a:rect l="l" t="t" r="r" b="b"/>
              <a:pathLst>
                <a:path w="3621" h="2060" fill="none" extrusionOk="0">
                  <a:moveTo>
                    <a:pt x="3454" y="1072"/>
                  </a:moveTo>
                  <a:cubicBezTo>
                    <a:pt x="3620" y="1155"/>
                    <a:pt x="3620" y="1310"/>
                    <a:pt x="3454" y="1393"/>
                  </a:cubicBezTo>
                  <a:lnTo>
                    <a:pt x="2453" y="1976"/>
                  </a:lnTo>
                  <a:cubicBezTo>
                    <a:pt x="2299" y="2060"/>
                    <a:pt x="2037" y="2060"/>
                    <a:pt x="1882" y="1976"/>
                  </a:cubicBezTo>
                  <a:lnTo>
                    <a:pt x="167" y="988"/>
                  </a:lnTo>
                  <a:cubicBezTo>
                    <a:pt x="1" y="905"/>
                    <a:pt x="1" y="750"/>
                    <a:pt x="167" y="667"/>
                  </a:cubicBezTo>
                  <a:lnTo>
                    <a:pt x="1168" y="83"/>
                  </a:lnTo>
                  <a:cubicBezTo>
                    <a:pt x="1322" y="0"/>
                    <a:pt x="1584" y="0"/>
                    <a:pt x="1739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55;p34">
              <a:extLst>
                <a:ext uri="{FF2B5EF4-FFF2-40B4-BE49-F238E27FC236}">
                  <a16:creationId xmlns:a16="http://schemas.microsoft.com/office/drawing/2014/main" id="{313037D9-B0D7-FD3B-D4E5-B8D62E7C7736}"/>
                </a:ext>
              </a:extLst>
            </p:cNvPr>
            <p:cNvSpPr/>
            <p:nvPr/>
          </p:nvSpPr>
          <p:spPr>
            <a:xfrm>
              <a:off x="3559350" y="33151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1"/>
                  </a:cubicBezTo>
                  <a:lnTo>
                    <a:pt x="1870" y="2358"/>
                  </a:lnTo>
                  <a:cubicBezTo>
                    <a:pt x="1954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4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56;p34">
              <a:extLst>
                <a:ext uri="{FF2B5EF4-FFF2-40B4-BE49-F238E27FC236}">
                  <a16:creationId xmlns:a16="http://schemas.microsoft.com/office/drawing/2014/main" id="{D1D24329-232C-3792-F36E-CD0B58BD628C}"/>
                </a:ext>
              </a:extLst>
            </p:cNvPr>
            <p:cNvSpPr/>
            <p:nvPr/>
          </p:nvSpPr>
          <p:spPr>
            <a:xfrm>
              <a:off x="3559350" y="3314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5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57;p34">
              <a:extLst>
                <a:ext uri="{FF2B5EF4-FFF2-40B4-BE49-F238E27FC236}">
                  <a16:creationId xmlns:a16="http://schemas.microsoft.com/office/drawing/2014/main" id="{E9965B8E-3B0F-2B56-DFD0-C246FB2C6BBF}"/>
                </a:ext>
              </a:extLst>
            </p:cNvPr>
            <p:cNvSpPr/>
            <p:nvPr/>
          </p:nvSpPr>
          <p:spPr>
            <a:xfrm>
              <a:off x="3700150" y="3317425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59" y="1"/>
                  </a:moveTo>
                  <a:cubicBezTo>
                    <a:pt x="1355" y="1"/>
                    <a:pt x="1251" y="21"/>
                    <a:pt x="1167" y="63"/>
                  </a:cubicBezTo>
                  <a:lnTo>
                    <a:pt x="167" y="647"/>
                  </a:lnTo>
                  <a:cubicBezTo>
                    <a:pt x="1" y="742"/>
                    <a:pt x="1" y="885"/>
                    <a:pt x="167" y="980"/>
                  </a:cubicBezTo>
                  <a:lnTo>
                    <a:pt x="1882" y="1956"/>
                  </a:lnTo>
                  <a:cubicBezTo>
                    <a:pt x="1965" y="2004"/>
                    <a:pt x="2069" y="2028"/>
                    <a:pt x="2173" y="2028"/>
                  </a:cubicBezTo>
                  <a:cubicBezTo>
                    <a:pt x="2278" y="2028"/>
                    <a:pt x="2382" y="2004"/>
                    <a:pt x="2465" y="1956"/>
                  </a:cubicBezTo>
                  <a:lnTo>
                    <a:pt x="3453" y="1373"/>
                  </a:lnTo>
                  <a:cubicBezTo>
                    <a:pt x="3620" y="1289"/>
                    <a:pt x="3620" y="1135"/>
                    <a:pt x="3453" y="1051"/>
                  </a:cubicBezTo>
                  <a:lnTo>
                    <a:pt x="1751" y="63"/>
                  </a:lnTo>
                  <a:cubicBezTo>
                    <a:pt x="1667" y="21"/>
                    <a:pt x="1563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58;p34">
              <a:extLst>
                <a:ext uri="{FF2B5EF4-FFF2-40B4-BE49-F238E27FC236}">
                  <a16:creationId xmlns:a16="http://schemas.microsoft.com/office/drawing/2014/main" id="{40093FD9-9C2A-8A94-777E-13EDAEAB04C5}"/>
                </a:ext>
              </a:extLst>
            </p:cNvPr>
            <p:cNvSpPr/>
            <p:nvPr/>
          </p:nvSpPr>
          <p:spPr>
            <a:xfrm>
              <a:off x="3700150" y="33169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56"/>
                    <a:pt x="3620" y="1310"/>
                    <a:pt x="3453" y="1394"/>
                  </a:cubicBezTo>
                  <a:lnTo>
                    <a:pt x="2465" y="1977"/>
                  </a:lnTo>
                  <a:cubicBezTo>
                    <a:pt x="2299" y="2072"/>
                    <a:pt x="2048" y="2072"/>
                    <a:pt x="1882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8"/>
                  </a:cubicBezTo>
                  <a:lnTo>
                    <a:pt x="1167" y="84"/>
                  </a:lnTo>
                  <a:cubicBezTo>
                    <a:pt x="1334" y="1"/>
                    <a:pt x="1584" y="1"/>
                    <a:pt x="175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59;p34">
              <a:extLst>
                <a:ext uri="{FF2B5EF4-FFF2-40B4-BE49-F238E27FC236}">
                  <a16:creationId xmlns:a16="http://schemas.microsoft.com/office/drawing/2014/main" id="{17C4C9E5-CE38-95F2-821D-99355E6748A0}"/>
                </a:ext>
              </a:extLst>
            </p:cNvPr>
            <p:cNvSpPr/>
            <p:nvPr/>
          </p:nvSpPr>
          <p:spPr>
            <a:xfrm>
              <a:off x="3625450" y="3353150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2"/>
                    <a:pt x="2063" y="2423"/>
                    <a:pt x="2167" y="2423"/>
                  </a:cubicBezTo>
                  <a:cubicBezTo>
                    <a:pt x="2271" y="2423"/>
                    <a:pt x="2375" y="2402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60;p34">
              <a:extLst>
                <a:ext uri="{FF2B5EF4-FFF2-40B4-BE49-F238E27FC236}">
                  <a16:creationId xmlns:a16="http://schemas.microsoft.com/office/drawing/2014/main" id="{F526DB85-CC57-00A9-115D-752F3BDDD8E4}"/>
                </a:ext>
              </a:extLst>
            </p:cNvPr>
            <p:cNvSpPr/>
            <p:nvPr/>
          </p:nvSpPr>
          <p:spPr>
            <a:xfrm>
              <a:off x="3625450" y="3352625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61;p34">
              <a:extLst>
                <a:ext uri="{FF2B5EF4-FFF2-40B4-BE49-F238E27FC236}">
                  <a16:creationId xmlns:a16="http://schemas.microsoft.com/office/drawing/2014/main" id="{154D6D22-A708-550F-9B8A-BF676B697514}"/>
                </a:ext>
              </a:extLst>
            </p:cNvPr>
            <p:cNvSpPr/>
            <p:nvPr/>
          </p:nvSpPr>
          <p:spPr>
            <a:xfrm>
              <a:off x="3766525" y="3355300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4"/>
                  </a:lnTo>
                  <a:cubicBezTo>
                    <a:pt x="1" y="739"/>
                    <a:pt x="1" y="894"/>
                    <a:pt x="167" y="977"/>
                  </a:cubicBezTo>
                  <a:lnTo>
                    <a:pt x="1870" y="1965"/>
                  </a:lnTo>
                  <a:cubicBezTo>
                    <a:pt x="1953" y="2007"/>
                    <a:pt x="2058" y="2028"/>
                    <a:pt x="2162" y="2028"/>
                  </a:cubicBezTo>
                  <a:cubicBezTo>
                    <a:pt x="2266" y="2028"/>
                    <a:pt x="2370" y="2007"/>
                    <a:pt x="2453" y="1965"/>
                  </a:cubicBezTo>
                  <a:lnTo>
                    <a:pt x="3454" y="1382"/>
                  </a:lnTo>
                  <a:cubicBezTo>
                    <a:pt x="3620" y="1287"/>
                    <a:pt x="3620" y="1144"/>
                    <a:pt x="3454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62;p34">
              <a:extLst>
                <a:ext uri="{FF2B5EF4-FFF2-40B4-BE49-F238E27FC236}">
                  <a16:creationId xmlns:a16="http://schemas.microsoft.com/office/drawing/2014/main" id="{B9C4274C-1A32-9D42-B590-19B9F26B1037}"/>
                </a:ext>
              </a:extLst>
            </p:cNvPr>
            <p:cNvSpPr/>
            <p:nvPr/>
          </p:nvSpPr>
          <p:spPr>
            <a:xfrm>
              <a:off x="3766525" y="33547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4" y="1072"/>
                  </a:moveTo>
                  <a:cubicBezTo>
                    <a:pt x="3620" y="1168"/>
                    <a:pt x="3620" y="1311"/>
                    <a:pt x="3454" y="1406"/>
                  </a:cubicBezTo>
                  <a:lnTo>
                    <a:pt x="2453" y="1989"/>
                  </a:lnTo>
                  <a:cubicBezTo>
                    <a:pt x="2287" y="2073"/>
                    <a:pt x="2037" y="2073"/>
                    <a:pt x="1870" y="1989"/>
                  </a:cubicBezTo>
                  <a:lnTo>
                    <a:pt x="167" y="1001"/>
                  </a:lnTo>
                  <a:cubicBezTo>
                    <a:pt x="1" y="918"/>
                    <a:pt x="1" y="763"/>
                    <a:pt x="167" y="668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63;p34">
              <a:extLst>
                <a:ext uri="{FF2B5EF4-FFF2-40B4-BE49-F238E27FC236}">
                  <a16:creationId xmlns:a16="http://schemas.microsoft.com/office/drawing/2014/main" id="{6CAC787D-F542-3CE9-5667-9A0802669165}"/>
                </a:ext>
              </a:extLst>
            </p:cNvPr>
            <p:cNvSpPr/>
            <p:nvPr/>
          </p:nvSpPr>
          <p:spPr>
            <a:xfrm>
              <a:off x="3692700" y="3392225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1"/>
                  </a:cubicBezTo>
                  <a:lnTo>
                    <a:pt x="168" y="1048"/>
                  </a:lnTo>
                  <a:cubicBezTo>
                    <a:pt x="1" y="1143"/>
                    <a:pt x="1" y="1286"/>
                    <a:pt x="168" y="1381"/>
                  </a:cubicBezTo>
                  <a:lnTo>
                    <a:pt x="1882" y="2357"/>
                  </a:lnTo>
                  <a:cubicBezTo>
                    <a:pt x="1965" y="2405"/>
                    <a:pt x="2070" y="2429"/>
                    <a:pt x="2174" y="2429"/>
                  </a:cubicBezTo>
                  <a:cubicBezTo>
                    <a:pt x="2278" y="2429"/>
                    <a:pt x="2382" y="2405"/>
                    <a:pt x="2466" y="2357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2" y="71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64;p34">
              <a:extLst>
                <a:ext uri="{FF2B5EF4-FFF2-40B4-BE49-F238E27FC236}">
                  <a16:creationId xmlns:a16="http://schemas.microsoft.com/office/drawing/2014/main" id="{A8A3DF6A-BAB4-0B03-7585-1E5207F50109}"/>
                </a:ext>
              </a:extLst>
            </p:cNvPr>
            <p:cNvSpPr/>
            <p:nvPr/>
          </p:nvSpPr>
          <p:spPr>
            <a:xfrm>
              <a:off x="3692700" y="33916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66" y="2381"/>
                  </a:lnTo>
                  <a:cubicBezTo>
                    <a:pt x="2299" y="2477"/>
                    <a:pt x="2049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65;p34">
              <a:extLst>
                <a:ext uri="{FF2B5EF4-FFF2-40B4-BE49-F238E27FC236}">
                  <a16:creationId xmlns:a16="http://schemas.microsoft.com/office/drawing/2014/main" id="{6ED1460A-3C66-5586-3ADE-CEBE010B552F}"/>
                </a:ext>
              </a:extLst>
            </p:cNvPr>
            <p:cNvSpPr/>
            <p:nvPr/>
          </p:nvSpPr>
          <p:spPr>
            <a:xfrm>
              <a:off x="3831725" y="3393325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1"/>
                  </a:moveTo>
                  <a:cubicBezTo>
                    <a:pt x="1343" y="1"/>
                    <a:pt x="1238" y="22"/>
                    <a:pt x="1155" y="63"/>
                  </a:cubicBezTo>
                  <a:lnTo>
                    <a:pt x="155" y="647"/>
                  </a:lnTo>
                  <a:cubicBezTo>
                    <a:pt x="0" y="742"/>
                    <a:pt x="0" y="885"/>
                    <a:pt x="155" y="980"/>
                  </a:cubicBezTo>
                  <a:lnTo>
                    <a:pt x="1869" y="1956"/>
                  </a:lnTo>
                  <a:cubicBezTo>
                    <a:pt x="1953" y="2004"/>
                    <a:pt x="2057" y="2028"/>
                    <a:pt x="2161" y="2028"/>
                  </a:cubicBezTo>
                  <a:cubicBezTo>
                    <a:pt x="2265" y="2028"/>
                    <a:pt x="2370" y="2004"/>
                    <a:pt x="2453" y="1956"/>
                  </a:cubicBezTo>
                  <a:lnTo>
                    <a:pt x="3453" y="1373"/>
                  </a:lnTo>
                  <a:cubicBezTo>
                    <a:pt x="3608" y="1290"/>
                    <a:pt x="3608" y="1135"/>
                    <a:pt x="3453" y="1051"/>
                  </a:cubicBezTo>
                  <a:lnTo>
                    <a:pt x="1738" y="63"/>
                  </a:lnTo>
                  <a:cubicBezTo>
                    <a:pt x="1655" y="22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66;p34">
              <a:extLst>
                <a:ext uri="{FF2B5EF4-FFF2-40B4-BE49-F238E27FC236}">
                  <a16:creationId xmlns:a16="http://schemas.microsoft.com/office/drawing/2014/main" id="{969565DC-1599-A947-6E90-0F0952578F40}"/>
                </a:ext>
              </a:extLst>
            </p:cNvPr>
            <p:cNvSpPr/>
            <p:nvPr/>
          </p:nvSpPr>
          <p:spPr>
            <a:xfrm>
              <a:off x="3831725" y="33928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56"/>
                    <a:pt x="3608" y="1311"/>
                    <a:pt x="3453" y="1394"/>
                  </a:cubicBezTo>
                  <a:lnTo>
                    <a:pt x="2453" y="1977"/>
                  </a:lnTo>
                  <a:cubicBezTo>
                    <a:pt x="2286" y="2073"/>
                    <a:pt x="2036" y="2073"/>
                    <a:pt x="1869" y="1977"/>
                  </a:cubicBezTo>
                  <a:lnTo>
                    <a:pt x="155" y="1001"/>
                  </a:lnTo>
                  <a:cubicBezTo>
                    <a:pt x="0" y="906"/>
                    <a:pt x="0" y="763"/>
                    <a:pt x="155" y="668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8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67;p34">
              <a:extLst>
                <a:ext uri="{FF2B5EF4-FFF2-40B4-BE49-F238E27FC236}">
                  <a16:creationId xmlns:a16="http://schemas.microsoft.com/office/drawing/2014/main" id="{D0367921-F04D-6E43-2E72-C518D977BB91}"/>
                </a:ext>
              </a:extLst>
            </p:cNvPr>
            <p:cNvSpPr/>
            <p:nvPr/>
          </p:nvSpPr>
          <p:spPr>
            <a:xfrm>
              <a:off x="3758800" y="3430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0" y="1135"/>
                    <a:pt x="0" y="1290"/>
                    <a:pt x="155" y="1373"/>
                  </a:cubicBezTo>
                  <a:lnTo>
                    <a:pt x="1869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69" y="2403"/>
                    <a:pt x="2453" y="2361"/>
                  </a:cubicBezTo>
                  <a:lnTo>
                    <a:pt x="4144" y="1373"/>
                  </a:lnTo>
                  <a:cubicBezTo>
                    <a:pt x="4310" y="1290"/>
                    <a:pt x="4310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68;p34">
              <a:extLst>
                <a:ext uri="{FF2B5EF4-FFF2-40B4-BE49-F238E27FC236}">
                  <a16:creationId xmlns:a16="http://schemas.microsoft.com/office/drawing/2014/main" id="{A64295A5-AD4D-A625-8E15-9488E4F09A26}"/>
                </a:ext>
              </a:extLst>
            </p:cNvPr>
            <p:cNvSpPr/>
            <p:nvPr/>
          </p:nvSpPr>
          <p:spPr>
            <a:xfrm>
              <a:off x="3758800" y="343002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0" y="1155"/>
                    <a:pt x="4310" y="1310"/>
                    <a:pt x="4144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69" y="2381"/>
                  </a:cubicBezTo>
                  <a:lnTo>
                    <a:pt x="155" y="1393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69;p34">
              <a:extLst>
                <a:ext uri="{FF2B5EF4-FFF2-40B4-BE49-F238E27FC236}">
                  <a16:creationId xmlns:a16="http://schemas.microsoft.com/office/drawing/2014/main" id="{DAFF71E3-E9ED-AE9E-D081-6AE4E276E61C}"/>
                </a:ext>
              </a:extLst>
            </p:cNvPr>
            <p:cNvSpPr/>
            <p:nvPr/>
          </p:nvSpPr>
          <p:spPr>
            <a:xfrm>
              <a:off x="3824275" y="3468125"/>
              <a:ext cx="107775" cy="60725"/>
            </a:xfrm>
            <a:custGeom>
              <a:avLst/>
              <a:gdLst/>
              <a:ahLst/>
              <a:cxnLst/>
              <a:rect l="l" t="t" r="r" b="b"/>
              <a:pathLst>
                <a:path w="4311" h="2429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70;p34">
              <a:extLst>
                <a:ext uri="{FF2B5EF4-FFF2-40B4-BE49-F238E27FC236}">
                  <a16:creationId xmlns:a16="http://schemas.microsoft.com/office/drawing/2014/main" id="{9EBB7A56-B51F-89DA-31AA-2631ACF7B194}"/>
                </a:ext>
              </a:extLst>
            </p:cNvPr>
            <p:cNvSpPr/>
            <p:nvPr/>
          </p:nvSpPr>
          <p:spPr>
            <a:xfrm>
              <a:off x="3824275" y="3467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71;p34">
              <a:extLst>
                <a:ext uri="{FF2B5EF4-FFF2-40B4-BE49-F238E27FC236}">
                  <a16:creationId xmlns:a16="http://schemas.microsoft.com/office/drawing/2014/main" id="{D88D3230-BF69-FF80-658E-8F4CCB8B910B}"/>
                </a:ext>
              </a:extLst>
            </p:cNvPr>
            <p:cNvSpPr/>
            <p:nvPr/>
          </p:nvSpPr>
          <p:spPr>
            <a:xfrm>
              <a:off x="3954050" y="34636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3"/>
                  </a:lnTo>
                  <a:cubicBezTo>
                    <a:pt x="1" y="739"/>
                    <a:pt x="1" y="882"/>
                    <a:pt x="167" y="977"/>
                  </a:cubicBezTo>
                  <a:lnTo>
                    <a:pt x="1870" y="1953"/>
                  </a:lnTo>
                  <a:cubicBezTo>
                    <a:pt x="1953" y="2001"/>
                    <a:pt x="2057" y="2025"/>
                    <a:pt x="2162" y="2025"/>
                  </a:cubicBezTo>
                  <a:cubicBezTo>
                    <a:pt x="2266" y="2025"/>
                    <a:pt x="2370" y="2001"/>
                    <a:pt x="2453" y="1953"/>
                  </a:cubicBezTo>
                  <a:lnTo>
                    <a:pt x="3453" y="1382"/>
                  </a:lnTo>
                  <a:cubicBezTo>
                    <a:pt x="3620" y="1286"/>
                    <a:pt x="3620" y="1144"/>
                    <a:pt x="3453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72;p34">
              <a:extLst>
                <a:ext uri="{FF2B5EF4-FFF2-40B4-BE49-F238E27FC236}">
                  <a16:creationId xmlns:a16="http://schemas.microsoft.com/office/drawing/2014/main" id="{63259138-4B8F-194C-6106-8934A966FEA6}"/>
                </a:ext>
              </a:extLst>
            </p:cNvPr>
            <p:cNvSpPr/>
            <p:nvPr/>
          </p:nvSpPr>
          <p:spPr>
            <a:xfrm>
              <a:off x="3954050" y="34630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68"/>
                    <a:pt x="3620" y="1310"/>
                    <a:pt x="3453" y="1406"/>
                  </a:cubicBezTo>
                  <a:lnTo>
                    <a:pt x="2453" y="1977"/>
                  </a:lnTo>
                  <a:cubicBezTo>
                    <a:pt x="2287" y="2072"/>
                    <a:pt x="2037" y="2072"/>
                    <a:pt x="1870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7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73;p34">
              <a:extLst>
                <a:ext uri="{FF2B5EF4-FFF2-40B4-BE49-F238E27FC236}">
                  <a16:creationId xmlns:a16="http://schemas.microsoft.com/office/drawing/2014/main" id="{F6A79CF4-003A-FD67-3632-10C49B9CA461}"/>
                </a:ext>
              </a:extLst>
            </p:cNvPr>
            <p:cNvSpPr/>
            <p:nvPr/>
          </p:nvSpPr>
          <p:spPr>
            <a:xfrm>
              <a:off x="3890050" y="3505925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70" y="2370"/>
                  </a:lnTo>
                  <a:cubicBezTo>
                    <a:pt x="1953" y="2411"/>
                    <a:pt x="2058" y="2432"/>
                    <a:pt x="2162" y="2432"/>
                  </a:cubicBezTo>
                  <a:cubicBezTo>
                    <a:pt x="2266" y="2432"/>
                    <a:pt x="2370" y="2411"/>
                    <a:pt x="2453" y="2370"/>
                  </a:cubicBezTo>
                  <a:lnTo>
                    <a:pt x="4156" y="1381"/>
                  </a:lnTo>
                  <a:cubicBezTo>
                    <a:pt x="4311" y="1298"/>
                    <a:pt x="4311" y="1143"/>
                    <a:pt x="4156" y="1060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74;p34">
              <a:extLst>
                <a:ext uri="{FF2B5EF4-FFF2-40B4-BE49-F238E27FC236}">
                  <a16:creationId xmlns:a16="http://schemas.microsoft.com/office/drawing/2014/main" id="{3FA512F7-CA20-CB01-1377-ACE9C2C18E15}"/>
                </a:ext>
              </a:extLst>
            </p:cNvPr>
            <p:cNvSpPr/>
            <p:nvPr/>
          </p:nvSpPr>
          <p:spPr>
            <a:xfrm>
              <a:off x="3890050" y="35053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84"/>
                  </a:moveTo>
                  <a:cubicBezTo>
                    <a:pt x="4311" y="1167"/>
                    <a:pt x="4311" y="1322"/>
                    <a:pt x="4156" y="1405"/>
                  </a:cubicBezTo>
                  <a:lnTo>
                    <a:pt x="2453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75;p34">
              <a:extLst>
                <a:ext uri="{FF2B5EF4-FFF2-40B4-BE49-F238E27FC236}">
                  <a16:creationId xmlns:a16="http://schemas.microsoft.com/office/drawing/2014/main" id="{AB001546-9A90-D6DB-EC6E-785615A7B87E}"/>
                </a:ext>
              </a:extLst>
            </p:cNvPr>
            <p:cNvSpPr/>
            <p:nvPr/>
          </p:nvSpPr>
          <p:spPr>
            <a:xfrm>
              <a:off x="4021325" y="35026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47" y="0"/>
                  </a:moveTo>
                  <a:cubicBezTo>
                    <a:pt x="1343" y="0"/>
                    <a:pt x="1239" y="24"/>
                    <a:pt x="1155" y="72"/>
                  </a:cubicBezTo>
                  <a:lnTo>
                    <a:pt x="167" y="655"/>
                  </a:lnTo>
                  <a:cubicBezTo>
                    <a:pt x="0" y="738"/>
                    <a:pt x="0" y="893"/>
                    <a:pt x="167" y="977"/>
                  </a:cubicBezTo>
                  <a:lnTo>
                    <a:pt x="1870" y="1965"/>
                  </a:lnTo>
                  <a:cubicBezTo>
                    <a:pt x="1953" y="2006"/>
                    <a:pt x="2060" y="2027"/>
                    <a:pt x="2166" y="2027"/>
                  </a:cubicBezTo>
                  <a:cubicBezTo>
                    <a:pt x="2272" y="2027"/>
                    <a:pt x="2376" y="2006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39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76;p34">
              <a:extLst>
                <a:ext uri="{FF2B5EF4-FFF2-40B4-BE49-F238E27FC236}">
                  <a16:creationId xmlns:a16="http://schemas.microsoft.com/office/drawing/2014/main" id="{FB602272-C43B-E2D3-3BFB-33A8223E1130}"/>
                </a:ext>
              </a:extLst>
            </p:cNvPr>
            <p:cNvSpPr/>
            <p:nvPr/>
          </p:nvSpPr>
          <p:spPr>
            <a:xfrm>
              <a:off x="4021325" y="35020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36" y="2072"/>
                    <a:pt x="1870" y="1989"/>
                  </a:cubicBezTo>
                  <a:lnTo>
                    <a:pt x="167" y="1001"/>
                  </a:lnTo>
                  <a:cubicBezTo>
                    <a:pt x="0" y="917"/>
                    <a:pt x="0" y="762"/>
                    <a:pt x="167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77;p34">
              <a:extLst>
                <a:ext uri="{FF2B5EF4-FFF2-40B4-BE49-F238E27FC236}">
                  <a16:creationId xmlns:a16="http://schemas.microsoft.com/office/drawing/2014/main" id="{50A6989C-2BD2-844A-1561-4C31E6B9548E}"/>
                </a:ext>
              </a:extLst>
            </p:cNvPr>
            <p:cNvSpPr/>
            <p:nvPr/>
          </p:nvSpPr>
          <p:spPr>
            <a:xfrm>
              <a:off x="3958225" y="35455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5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78;p34">
              <a:extLst>
                <a:ext uri="{FF2B5EF4-FFF2-40B4-BE49-F238E27FC236}">
                  <a16:creationId xmlns:a16="http://schemas.microsoft.com/office/drawing/2014/main" id="{B67E8D2C-9D5D-58DA-C702-E54A72823398}"/>
                </a:ext>
              </a:extLst>
            </p:cNvPr>
            <p:cNvSpPr/>
            <p:nvPr/>
          </p:nvSpPr>
          <p:spPr>
            <a:xfrm>
              <a:off x="3958225" y="35449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79;p34">
              <a:extLst>
                <a:ext uri="{FF2B5EF4-FFF2-40B4-BE49-F238E27FC236}">
                  <a16:creationId xmlns:a16="http://schemas.microsoft.com/office/drawing/2014/main" id="{C04C135B-FAEC-29DF-EEEF-7C4334043450}"/>
                </a:ext>
              </a:extLst>
            </p:cNvPr>
            <p:cNvSpPr/>
            <p:nvPr/>
          </p:nvSpPr>
          <p:spPr>
            <a:xfrm>
              <a:off x="4087400" y="35410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59" y="0"/>
                  </a:moveTo>
                  <a:cubicBezTo>
                    <a:pt x="1355" y="0"/>
                    <a:pt x="1251" y="24"/>
                    <a:pt x="1167" y="72"/>
                  </a:cubicBezTo>
                  <a:lnTo>
                    <a:pt x="167" y="643"/>
                  </a:lnTo>
                  <a:cubicBezTo>
                    <a:pt x="1" y="738"/>
                    <a:pt x="1" y="881"/>
                    <a:pt x="167" y="976"/>
                  </a:cubicBezTo>
                  <a:lnTo>
                    <a:pt x="1882" y="1953"/>
                  </a:lnTo>
                  <a:cubicBezTo>
                    <a:pt x="1965" y="2000"/>
                    <a:pt x="2069" y="2024"/>
                    <a:pt x="2174" y="2024"/>
                  </a:cubicBezTo>
                  <a:cubicBezTo>
                    <a:pt x="2278" y="2024"/>
                    <a:pt x="2382" y="2000"/>
                    <a:pt x="2465" y="1953"/>
                  </a:cubicBezTo>
                  <a:lnTo>
                    <a:pt x="3465" y="1381"/>
                  </a:lnTo>
                  <a:cubicBezTo>
                    <a:pt x="3620" y="1286"/>
                    <a:pt x="3620" y="1143"/>
                    <a:pt x="3465" y="1048"/>
                  </a:cubicBezTo>
                  <a:lnTo>
                    <a:pt x="1751" y="72"/>
                  </a:lnTo>
                  <a:cubicBezTo>
                    <a:pt x="1668" y="24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80;p34">
              <a:extLst>
                <a:ext uri="{FF2B5EF4-FFF2-40B4-BE49-F238E27FC236}">
                  <a16:creationId xmlns:a16="http://schemas.microsoft.com/office/drawing/2014/main" id="{73633332-C4E4-EE21-0377-966A1CF44A8D}"/>
                </a:ext>
              </a:extLst>
            </p:cNvPr>
            <p:cNvSpPr/>
            <p:nvPr/>
          </p:nvSpPr>
          <p:spPr>
            <a:xfrm>
              <a:off x="4087400" y="35404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65" y="1072"/>
                  </a:moveTo>
                  <a:cubicBezTo>
                    <a:pt x="3620" y="1167"/>
                    <a:pt x="3620" y="1310"/>
                    <a:pt x="3465" y="1405"/>
                  </a:cubicBezTo>
                  <a:lnTo>
                    <a:pt x="2465" y="1977"/>
                  </a:lnTo>
                  <a:cubicBezTo>
                    <a:pt x="2299" y="2072"/>
                    <a:pt x="2049" y="2072"/>
                    <a:pt x="1882" y="1977"/>
                  </a:cubicBezTo>
                  <a:lnTo>
                    <a:pt x="167" y="1000"/>
                  </a:lnTo>
                  <a:cubicBezTo>
                    <a:pt x="1" y="905"/>
                    <a:pt x="1" y="762"/>
                    <a:pt x="167" y="667"/>
                  </a:cubicBezTo>
                  <a:lnTo>
                    <a:pt x="1167" y="96"/>
                  </a:lnTo>
                  <a:cubicBezTo>
                    <a:pt x="1334" y="0"/>
                    <a:pt x="1584" y="0"/>
                    <a:pt x="175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81;p34">
              <a:extLst>
                <a:ext uri="{FF2B5EF4-FFF2-40B4-BE49-F238E27FC236}">
                  <a16:creationId xmlns:a16="http://schemas.microsoft.com/office/drawing/2014/main" id="{407E3CEC-71BB-554F-C9F0-E6F5A8A129F7}"/>
                </a:ext>
              </a:extLst>
            </p:cNvPr>
            <p:cNvSpPr/>
            <p:nvPr/>
          </p:nvSpPr>
          <p:spPr>
            <a:xfrm>
              <a:off x="4024000" y="3583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1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1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82;p34">
              <a:extLst>
                <a:ext uri="{FF2B5EF4-FFF2-40B4-BE49-F238E27FC236}">
                  <a16:creationId xmlns:a16="http://schemas.microsoft.com/office/drawing/2014/main" id="{8C6A1BA6-D881-3385-1735-D58F9CEBB98B}"/>
                </a:ext>
              </a:extLst>
            </p:cNvPr>
            <p:cNvSpPr/>
            <p:nvPr/>
          </p:nvSpPr>
          <p:spPr>
            <a:xfrm>
              <a:off x="4024000" y="35830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56" y="1072"/>
                  </a:moveTo>
                  <a:cubicBezTo>
                    <a:pt x="4311" y="1156"/>
                    <a:pt x="4311" y="1311"/>
                    <a:pt x="4156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2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83;p34">
              <a:extLst>
                <a:ext uri="{FF2B5EF4-FFF2-40B4-BE49-F238E27FC236}">
                  <a16:creationId xmlns:a16="http://schemas.microsoft.com/office/drawing/2014/main" id="{66B3ADF2-AC50-C99A-AE75-9E20379556FA}"/>
                </a:ext>
              </a:extLst>
            </p:cNvPr>
            <p:cNvSpPr/>
            <p:nvPr/>
          </p:nvSpPr>
          <p:spPr>
            <a:xfrm>
              <a:off x="4152600" y="35785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4"/>
                    <a:pt x="1167" y="72"/>
                  </a:cubicBezTo>
                  <a:lnTo>
                    <a:pt x="167" y="643"/>
                  </a:lnTo>
                  <a:cubicBezTo>
                    <a:pt x="0" y="739"/>
                    <a:pt x="0" y="893"/>
                    <a:pt x="167" y="977"/>
                  </a:cubicBezTo>
                  <a:lnTo>
                    <a:pt x="1881" y="1965"/>
                  </a:lnTo>
                  <a:cubicBezTo>
                    <a:pt x="1965" y="2007"/>
                    <a:pt x="2069" y="2027"/>
                    <a:pt x="2172" y="2027"/>
                  </a:cubicBezTo>
                  <a:cubicBezTo>
                    <a:pt x="2274" y="2027"/>
                    <a:pt x="2375" y="2007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50" y="72"/>
                  </a:lnTo>
                  <a:cubicBezTo>
                    <a:pt x="1667" y="24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84;p34">
              <a:extLst>
                <a:ext uri="{FF2B5EF4-FFF2-40B4-BE49-F238E27FC236}">
                  <a16:creationId xmlns:a16="http://schemas.microsoft.com/office/drawing/2014/main" id="{C52D82C4-96D8-E663-69A5-0ED202FD7443}"/>
                </a:ext>
              </a:extLst>
            </p:cNvPr>
            <p:cNvSpPr/>
            <p:nvPr/>
          </p:nvSpPr>
          <p:spPr>
            <a:xfrm>
              <a:off x="4152600" y="35779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48" y="2072"/>
                    <a:pt x="1881" y="1989"/>
                  </a:cubicBezTo>
                  <a:lnTo>
                    <a:pt x="167" y="1001"/>
                  </a:lnTo>
                  <a:cubicBezTo>
                    <a:pt x="0" y="917"/>
                    <a:pt x="0" y="763"/>
                    <a:pt x="167" y="667"/>
                  </a:cubicBezTo>
                  <a:lnTo>
                    <a:pt x="1167" y="96"/>
                  </a:lnTo>
                  <a:cubicBezTo>
                    <a:pt x="1322" y="1"/>
                    <a:pt x="1584" y="1"/>
                    <a:pt x="1750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85;p34">
              <a:extLst>
                <a:ext uri="{FF2B5EF4-FFF2-40B4-BE49-F238E27FC236}">
                  <a16:creationId xmlns:a16="http://schemas.microsoft.com/office/drawing/2014/main" id="{E204788E-3D23-3A20-9B5A-C0BDE251B795}"/>
                </a:ext>
              </a:extLst>
            </p:cNvPr>
            <p:cNvSpPr/>
            <p:nvPr/>
          </p:nvSpPr>
          <p:spPr>
            <a:xfrm>
              <a:off x="4089475" y="3621025"/>
              <a:ext cx="107800" cy="60600"/>
            </a:xfrm>
            <a:custGeom>
              <a:avLst/>
              <a:gdLst/>
              <a:ahLst/>
              <a:cxnLst/>
              <a:rect l="l" t="t" r="r" b="b"/>
              <a:pathLst>
                <a:path w="4312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86;p34">
              <a:extLst>
                <a:ext uri="{FF2B5EF4-FFF2-40B4-BE49-F238E27FC236}">
                  <a16:creationId xmlns:a16="http://schemas.microsoft.com/office/drawing/2014/main" id="{262E9543-5480-C62B-0382-0CBD9BF0C430}"/>
                </a:ext>
              </a:extLst>
            </p:cNvPr>
            <p:cNvSpPr/>
            <p:nvPr/>
          </p:nvSpPr>
          <p:spPr>
            <a:xfrm>
              <a:off x="4089475" y="3620525"/>
              <a:ext cx="107800" cy="61625"/>
            </a:xfrm>
            <a:custGeom>
              <a:avLst/>
              <a:gdLst/>
              <a:ahLst/>
              <a:cxnLst/>
              <a:rect l="l" t="t" r="r" b="b"/>
              <a:pathLst>
                <a:path w="4312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87;p34">
              <a:extLst>
                <a:ext uri="{FF2B5EF4-FFF2-40B4-BE49-F238E27FC236}">
                  <a16:creationId xmlns:a16="http://schemas.microsoft.com/office/drawing/2014/main" id="{6BF3B4D0-8D17-2CBD-D32B-F2C90A1A1C6E}"/>
                </a:ext>
              </a:extLst>
            </p:cNvPr>
            <p:cNvSpPr/>
            <p:nvPr/>
          </p:nvSpPr>
          <p:spPr>
            <a:xfrm>
              <a:off x="4155275" y="3659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60" y="2424"/>
                    <a:pt x="2166" y="2424"/>
                  </a:cubicBezTo>
                  <a:cubicBezTo>
                    <a:pt x="2271" y="2424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88;p34">
              <a:extLst>
                <a:ext uri="{FF2B5EF4-FFF2-40B4-BE49-F238E27FC236}">
                  <a16:creationId xmlns:a16="http://schemas.microsoft.com/office/drawing/2014/main" id="{B387CB33-B8D5-C47A-C87B-62A4E8077D24}"/>
                </a:ext>
              </a:extLst>
            </p:cNvPr>
            <p:cNvSpPr/>
            <p:nvPr/>
          </p:nvSpPr>
          <p:spPr>
            <a:xfrm>
              <a:off x="4155275" y="36589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53" y="2381"/>
                  </a:lnTo>
                  <a:cubicBezTo>
                    <a:pt x="2298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89;p34">
              <a:extLst>
                <a:ext uri="{FF2B5EF4-FFF2-40B4-BE49-F238E27FC236}">
                  <a16:creationId xmlns:a16="http://schemas.microsoft.com/office/drawing/2014/main" id="{FE636C71-6B41-C01D-EBC6-837C6DC859EE}"/>
                </a:ext>
              </a:extLst>
            </p:cNvPr>
            <p:cNvSpPr/>
            <p:nvPr/>
          </p:nvSpPr>
          <p:spPr>
            <a:xfrm>
              <a:off x="4295175" y="3660925"/>
              <a:ext cx="90500" cy="50475"/>
            </a:xfrm>
            <a:custGeom>
              <a:avLst/>
              <a:gdLst/>
              <a:ahLst/>
              <a:cxnLst/>
              <a:rect l="l" t="t" r="r" b="b"/>
              <a:pathLst>
                <a:path w="3620" h="2019" extrusionOk="0">
                  <a:moveTo>
                    <a:pt x="1447" y="0"/>
                  </a:moveTo>
                  <a:cubicBezTo>
                    <a:pt x="1343" y="0"/>
                    <a:pt x="1238" y="21"/>
                    <a:pt x="1155" y="63"/>
                  </a:cubicBezTo>
                  <a:lnTo>
                    <a:pt x="167" y="646"/>
                  </a:lnTo>
                  <a:cubicBezTo>
                    <a:pt x="0" y="730"/>
                    <a:pt x="0" y="884"/>
                    <a:pt x="167" y="968"/>
                  </a:cubicBezTo>
                  <a:lnTo>
                    <a:pt x="1869" y="1956"/>
                  </a:lnTo>
                  <a:cubicBezTo>
                    <a:pt x="1953" y="1998"/>
                    <a:pt x="2060" y="2018"/>
                    <a:pt x="2166" y="2018"/>
                  </a:cubicBezTo>
                  <a:cubicBezTo>
                    <a:pt x="2271" y="2018"/>
                    <a:pt x="2375" y="1998"/>
                    <a:pt x="2453" y="1956"/>
                  </a:cubicBezTo>
                  <a:lnTo>
                    <a:pt x="3453" y="1373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39" y="63"/>
                  </a:lnTo>
                  <a:cubicBezTo>
                    <a:pt x="1655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90;p34">
              <a:extLst>
                <a:ext uri="{FF2B5EF4-FFF2-40B4-BE49-F238E27FC236}">
                  <a16:creationId xmlns:a16="http://schemas.microsoft.com/office/drawing/2014/main" id="{4E1ACA36-31A5-A0FD-D61C-3B544B73D891}"/>
                </a:ext>
              </a:extLst>
            </p:cNvPr>
            <p:cNvSpPr/>
            <p:nvPr/>
          </p:nvSpPr>
          <p:spPr>
            <a:xfrm>
              <a:off x="4295175" y="3660400"/>
              <a:ext cx="90500" cy="51525"/>
            </a:xfrm>
            <a:custGeom>
              <a:avLst/>
              <a:gdLst/>
              <a:ahLst/>
              <a:cxnLst/>
              <a:rect l="l" t="t" r="r" b="b"/>
              <a:pathLst>
                <a:path w="3620" h="2061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4"/>
                  </a:cubicBezTo>
                  <a:lnTo>
                    <a:pt x="2453" y="1977"/>
                  </a:lnTo>
                  <a:cubicBezTo>
                    <a:pt x="2298" y="2060"/>
                    <a:pt x="2036" y="2060"/>
                    <a:pt x="1869" y="1977"/>
                  </a:cubicBezTo>
                  <a:lnTo>
                    <a:pt x="167" y="989"/>
                  </a:lnTo>
                  <a:cubicBezTo>
                    <a:pt x="0" y="905"/>
                    <a:pt x="0" y="751"/>
                    <a:pt x="167" y="667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91;p34">
              <a:extLst>
                <a:ext uri="{FF2B5EF4-FFF2-40B4-BE49-F238E27FC236}">
                  <a16:creationId xmlns:a16="http://schemas.microsoft.com/office/drawing/2014/main" id="{DC0718A2-A70B-9168-FCE7-518C28A4A9D0}"/>
                </a:ext>
              </a:extLst>
            </p:cNvPr>
            <p:cNvSpPr/>
            <p:nvPr/>
          </p:nvSpPr>
          <p:spPr>
            <a:xfrm>
              <a:off x="4222550" y="3698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92;p34">
              <a:extLst>
                <a:ext uri="{FF2B5EF4-FFF2-40B4-BE49-F238E27FC236}">
                  <a16:creationId xmlns:a16="http://schemas.microsoft.com/office/drawing/2014/main" id="{493E9167-2972-B5D5-A9EB-7550AA339575}"/>
                </a:ext>
              </a:extLst>
            </p:cNvPr>
            <p:cNvSpPr/>
            <p:nvPr/>
          </p:nvSpPr>
          <p:spPr>
            <a:xfrm>
              <a:off x="4222550" y="36979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93;p34">
              <a:extLst>
                <a:ext uri="{FF2B5EF4-FFF2-40B4-BE49-F238E27FC236}">
                  <a16:creationId xmlns:a16="http://schemas.microsoft.com/office/drawing/2014/main" id="{FD19BD79-C7DB-C06B-ABE5-5A199E1C63B1}"/>
                </a:ext>
              </a:extLst>
            </p:cNvPr>
            <p:cNvSpPr/>
            <p:nvPr/>
          </p:nvSpPr>
          <p:spPr>
            <a:xfrm>
              <a:off x="4362450" y="36999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3" y="2027"/>
                  </a:cubicBezTo>
                  <a:cubicBezTo>
                    <a:pt x="2277" y="2027"/>
                    <a:pt x="2381" y="2003"/>
                    <a:pt x="2465" y="1956"/>
                  </a:cubicBezTo>
                  <a:lnTo>
                    <a:pt x="3453" y="1372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94;p34">
              <a:extLst>
                <a:ext uri="{FF2B5EF4-FFF2-40B4-BE49-F238E27FC236}">
                  <a16:creationId xmlns:a16="http://schemas.microsoft.com/office/drawing/2014/main" id="{D8107391-3591-9951-AC1F-14DC10954DB5}"/>
                </a:ext>
              </a:extLst>
            </p:cNvPr>
            <p:cNvSpPr/>
            <p:nvPr/>
          </p:nvSpPr>
          <p:spPr>
            <a:xfrm>
              <a:off x="4362450" y="36994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3"/>
                  </a:cubicBezTo>
                  <a:lnTo>
                    <a:pt x="2465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22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95;p34">
              <a:extLst>
                <a:ext uri="{FF2B5EF4-FFF2-40B4-BE49-F238E27FC236}">
                  <a16:creationId xmlns:a16="http://schemas.microsoft.com/office/drawing/2014/main" id="{33FEEA24-3447-43FB-7063-A5CC81B17D63}"/>
                </a:ext>
              </a:extLst>
            </p:cNvPr>
            <p:cNvSpPr/>
            <p:nvPr/>
          </p:nvSpPr>
          <p:spPr>
            <a:xfrm>
              <a:off x="4288925" y="37363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96;p34">
              <a:extLst>
                <a:ext uri="{FF2B5EF4-FFF2-40B4-BE49-F238E27FC236}">
                  <a16:creationId xmlns:a16="http://schemas.microsoft.com/office/drawing/2014/main" id="{2C0D13EE-9990-842D-6633-C9B58D0A4939}"/>
                </a:ext>
              </a:extLst>
            </p:cNvPr>
            <p:cNvSpPr/>
            <p:nvPr/>
          </p:nvSpPr>
          <p:spPr>
            <a:xfrm>
              <a:off x="4288925" y="37357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97;p34">
              <a:extLst>
                <a:ext uri="{FF2B5EF4-FFF2-40B4-BE49-F238E27FC236}">
                  <a16:creationId xmlns:a16="http://schemas.microsoft.com/office/drawing/2014/main" id="{E17698AB-6A11-AB04-3E91-417B75C8F2E7}"/>
                </a:ext>
              </a:extLst>
            </p:cNvPr>
            <p:cNvSpPr/>
            <p:nvPr/>
          </p:nvSpPr>
          <p:spPr>
            <a:xfrm>
              <a:off x="4428825" y="3737800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0"/>
                  </a:moveTo>
                  <a:cubicBezTo>
                    <a:pt x="1343" y="0"/>
                    <a:pt x="1238" y="24"/>
                    <a:pt x="1155" y="72"/>
                  </a:cubicBezTo>
                  <a:lnTo>
                    <a:pt x="155" y="655"/>
                  </a:lnTo>
                  <a:cubicBezTo>
                    <a:pt x="0" y="738"/>
                    <a:pt x="0" y="893"/>
                    <a:pt x="155" y="976"/>
                  </a:cubicBezTo>
                  <a:lnTo>
                    <a:pt x="1869" y="1965"/>
                  </a:lnTo>
                  <a:cubicBezTo>
                    <a:pt x="1953" y="2006"/>
                    <a:pt x="2057" y="2027"/>
                    <a:pt x="2161" y="2027"/>
                  </a:cubicBezTo>
                  <a:cubicBezTo>
                    <a:pt x="2265" y="2027"/>
                    <a:pt x="2369" y="2006"/>
                    <a:pt x="2453" y="1965"/>
                  </a:cubicBezTo>
                  <a:lnTo>
                    <a:pt x="3453" y="1381"/>
                  </a:lnTo>
                  <a:cubicBezTo>
                    <a:pt x="3608" y="1286"/>
                    <a:pt x="3608" y="1143"/>
                    <a:pt x="3453" y="1048"/>
                  </a:cubicBezTo>
                  <a:lnTo>
                    <a:pt x="1738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98;p34">
              <a:extLst>
                <a:ext uri="{FF2B5EF4-FFF2-40B4-BE49-F238E27FC236}">
                  <a16:creationId xmlns:a16="http://schemas.microsoft.com/office/drawing/2014/main" id="{0E14D968-5028-80C8-7B41-105055E4E50B}"/>
                </a:ext>
              </a:extLst>
            </p:cNvPr>
            <p:cNvSpPr/>
            <p:nvPr/>
          </p:nvSpPr>
          <p:spPr>
            <a:xfrm>
              <a:off x="4428825" y="37372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67"/>
                    <a:pt x="3608" y="1310"/>
                    <a:pt x="3453" y="1405"/>
                  </a:cubicBezTo>
                  <a:lnTo>
                    <a:pt x="2453" y="1989"/>
                  </a:lnTo>
                  <a:cubicBezTo>
                    <a:pt x="2286" y="2072"/>
                    <a:pt x="2036" y="2072"/>
                    <a:pt x="1869" y="1989"/>
                  </a:cubicBezTo>
                  <a:lnTo>
                    <a:pt x="155" y="1000"/>
                  </a:lnTo>
                  <a:cubicBezTo>
                    <a:pt x="0" y="917"/>
                    <a:pt x="0" y="762"/>
                    <a:pt x="155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8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99;p34">
              <a:extLst>
                <a:ext uri="{FF2B5EF4-FFF2-40B4-BE49-F238E27FC236}">
                  <a16:creationId xmlns:a16="http://schemas.microsoft.com/office/drawing/2014/main" id="{ED069253-8516-CFD8-34F5-EA35D0BA9C4F}"/>
                </a:ext>
              </a:extLst>
            </p:cNvPr>
            <p:cNvSpPr/>
            <p:nvPr/>
          </p:nvSpPr>
          <p:spPr>
            <a:xfrm>
              <a:off x="4353800" y="37738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1"/>
                  </a:moveTo>
                  <a:cubicBezTo>
                    <a:pt x="2052" y="1"/>
                    <a:pt x="1947" y="25"/>
                    <a:pt x="1870" y="72"/>
                  </a:cubicBezTo>
                  <a:lnTo>
                    <a:pt x="167" y="1060"/>
                  </a:lnTo>
                  <a:cubicBezTo>
                    <a:pt x="1" y="1144"/>
                    <a:pt x="1" y="1299"/>
                    <a:pt x="167" y="1382"/>
                  </a:cubicBezTo>
                  <a:lnTo>
                    <a:pt x="1882" y="2370"/>
                  </a:lnTo>
                  <a:cubicBezTo>
                    <a:pt x="1965" y="2412"/>
                    <a:pt x="2069" y="2433"/>
                    <a:pt x="2174" y="2433"/>
                  </a:cubicBezTo>
                  <a:cubicBezTo>
                    <a:pt x="2278" y="2433"/>
                    <a:pt x="2382" y="2412"/>
                    <a:pt x="2465" y="2370"/>
                  </a:cubicBezTo>
                  <a:lnTo>
                    <a:pt x="4156" y="1382"/>
                  </a:lnTo>
                  <a:cubicBezTo>
                    <a:pt x="4323" y="1299"/>
                    <a:pt x="4323" y="1144"/>
                    <a:pt x="4156" y="1060"/>
                  </a:cubicBezTo>
                  <a:lnTo>
                    <a:pt x="2442" y="72"/>
                  </a:lnTo>
                  <a:cubicBezTo>
                    <a:pt x="2364" y="25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00;p34">
              <a:extLst>
                <a:ext uri="{FF2B5EF4-FFF2-40B4-BE49-F238E27FC236}">
                  <a16:creationId xmlns:a16="http://schemas.microsoft.com/office/drawing/2014/main" id="{F3A93439-FD24-7EEB-97C2-AC6FE589E4CB}"/>
                </a:ext>
              </a:extLst>
            </p:cNvPr>
            <p:cNvSpPr/>
            <p:nvPr/>
          </p:nvSpPr>
          <p:spPr>
            <a:xfrm>
              <a:off x="4353800" y="37732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3"/>
                  </a:moveTo>
                  <a:cubicBezTo>
                    <a:pt x="4323" y="1167"/>
                    <a:pt x="4323" y="1322"/>
                    <a:pt x="4156" y="1405"/>
                  </a:cubicBezTo>
                  <a:lnTo>
                    <a:pt x="2465" y="2393"/>
                  </a:lnTo>
                  <a:cubicBezTo>
                    <a:pt x="2299" y="2477"/>
                    <a:pt x="2049" y="2477"/>
                    <a:pt x="1882" y="2393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3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01;p34">
              <a:extLst>
                <a:ext uri="{FF2B5EF4-FFF2-40B4-BE49-F238E27FC236}">
                  <a16:creationId xmlns:a16="http://schemas.microsoft.com/office/drawing/2014/main" id="{B8E6EA7E-C060-9470-B687-65B5DD333393}"/>
                </a:ext>
              </a:extLst>
            </p:cNvPr>
            <p:cNvSpPr/>
            <p:nvPr/>
          </p:nvSpPr>
          <p:spPr>
            <a:xfrm>
              <a:off x="4494000" y="3775525"/>
              <a:ext cx="90225" cy="50475"/>
            </a:xfrm>
            <a:custGeom>
              <a:avLst/>
              <a:gdLst/>
              <a:ahLst/>
              <a:cxnLst/>
              <a:rect l="l" t="t" r="r" b="b"/>
              <a:pathLst>
                <a:path w="3609" h="2019" extrusionOk="0">
                  <a:moveTo>
                    <a:pt x="1447" y="0"/>
                  </a:moveTo>
                  <a:cubicBezTo>
                    <a:pt x="1343" y="0"/>
                    <a:pt x="1239" y="21"/>
                    <a:pt x="1155" y="63"/>
                  </a:cubicBezTo>
                  <a:lnTo>
                    <a:pt x="155" y="646"/>
                  </a:lnTo>
                  <a:cubicBezTo>
                    <a:pt x="1" y="730"/>
                    <a:pt x="1" y="884"/>
                    <a:pt x="155" y="968"/>
                  </a:cubicBezTo>
                  <a:lnTo>
                    <a:pt x="1870" y="1956"/>
                  </a:lnTo>
                  <a:cubicBezTo>
                    <a:pt x="1953" y="1998"/>
                    <a:pt x="2057" y="2018"/>
                    <a:pt x="2162" y="2018"/>
                  </a:cubicBezTo>
                  <a:cubicBezTo>
                    <a:pt x="2266" y="2018"/>
                    <a:pt x="2370" y="1998"/>
                    <a:pt x="2453" y="1956"/>
                  </a:cubicBezTo>
                  <a:lnTo>
                    <a:pt x="3453" y="1372"/>
                  </a:lnTo>
                  <a:cubicBezTo>
                    <a:pt x="3608" y="1289"/>
                    <a:pt x="3608" y="1134"/>
                    <a:pt x="3453" y="1051"/>
                  </a:cubicBezTo>
                  <a:lnTo>
                    <a:pt x="1739" y="63"/>
                  </a:lnTo>
                  <a:cubicBezTo>
                    <a:pt x="1656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02;p34">
              <a:extLst>
                <a:ext uri="{FF2B5EF4-FFF2-40B4-BE49-F238E27FC236}">
                  <a16:creationId xmlns:a16="http://schemas.microsoft.com/office/drawing/2014/main" id="{2CBAA042-D7E9-2CDC-0993-83965DD68E7F}"/>
                </a:ext>
              </a:extLst>
            </p:cNvPr>
            <p:cNvSpPr/>
            <p:nvPr/>
          </p:nvSpPr>
          <p:spPr>
            <a:xfrm>
              <a:off x="4494000" y="3775000"/>
              <a:ext cx="90225" cy="51525"/>
            </a:xfrm>
            <a:custGeom>
              <a:avLst/>
              <a:gdLst/>
              <a:ahLst/>
              <a:cxnLst/>
              <a:rect l="l" t="t" r="r" b="b"/>
              <a:pathLst>
                <a:path w="3609" h="2061" fill="none" extrusionOk="0">
                  <a:moveTo>
                    <a:pt x="3453" y="1072"/>
                  </a:moveTo>
                  <a:cubicBezTo>
                    <a:pt x="3608" y="1155"/>
                    <a:pt x="3608" y="1310"/>
                    <a:pt x="3453" y="1393"/>
                  </a:cubicBezTo>
                  <a:lnTo>
                    <a:pt x="2453" y="1977"/>
                  </a:lnTo>
                  <a:cubicBezTo>
                    <a:pt x="2287" y="2060"/>
                    <a:pt x="2037" y="2060"/>
                    <a:pt x="1870" y="1977"/>
                  </a:cubicBezTo>
                  <a:lnTo>
                    <a:pt x="155" y="989"/>
                  </a:lnTo>
                  <a:cubicBezTo>
                    <a:pt x="1" y="905"/>
                    <a:pt x="1" y="751"/>
                    <a:pt x="155" y="667"/>
                  </a:cubicBezTo>
                  <a:lnTo>
                    <a:pt x="1155" y="84"/>
                  </a:lnTo>
                  <a:cubicBezTo>
                    <a:pt x="1322" y="0"/>
                    <a:pt x="1572" y="0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03;p34">
              <a:extLst>
                <a:ext uri="{FF2B5EF4-FFF2-40B4-BE49-F238E27FC236}">
                  <a16:creationId xmlns:a16="http://schemas.microsoft.com/office/drawing/2014/main" id="{4F22DC62-8B73-CEA1-AA1E-BD9DBEC1D582}"/>
                </a:ext>
              </a:extLst>
            </p:cNvPr>
            <p:cNvSpPr/>
            <p:nvPr/>
          </p:nvSpPr>
          <p:spPr>
            <a:xfrm>
              <a:off x="4419875" y="38122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4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4" y="2358"/>
                  </a:cubicBezTo>
                  <a:lnTo>
                    <a:pt x="4156" y="1382"/>
                  </a:lnTo>
                  <a:cubicBezTo>
                    <a:pt x="4311" y="1287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04;p34">
              <a:extLst>
                <a:ext uri="{FF2B5EF4-FFF2-40B4-BE49-F238E27FC236}">
                  <a16:creationId xmlns:a16="http://schemas.microsoft.com/office/drawing/2014/main" id="{A2FFF1B2-3E89-CBC1-9F7C-7F587F9E0FE4}"/>
                </a:ext>
              </a:extLst>
            </p:cNvPr>
            <p:cNvSpPr/>
            <p:nvPr/>
          </p:nvSpPr>
          <p:spPr>
            <a:xfrm>
              <a:off x="4419875" y="381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1"/>
                    <a:pt x="4156" y="1406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05;p34">
              <a:extLst>
                <a:ext uri="{FF2B5EF4-FFF2-40B4-BE49-F238E27FC236}">
                  <a16:creationId xmlns:a16="http://schemas.microsoft.com/office/drawing/2014/main" id="{ED03E914-5EDD-6E32-4B7E-2A9359FD186A}"/>
                </a:ext>
              </a:extLst>
            </p:cNvPr>
            <p:cNvSpPr/>
            <p:nvPr/>
          </p:nvSpPr>
          <p:spPr>
            <a:xfrm>
              <a:off x="3357250" y="3280600"/>
              <a:ext cx="144975" cy="82250"/>
            </a:xfrm>
            <a:custGeom>
              <a:avLst/>
              <a:gdLst/>
              <a:ahLst/>
              <a:cxnLst/>
              <a:rect l="l" t="t" r="r" b="b"/>
              <a:pathLst>
                <a:path w="5799" h="329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3358" y="3227"/>
                  </a:lnTo>
                  <a:cubicBezTo>
                    <a:pt x="3442" y="3268"/>
                    <a:pt x="3546" y="3289"/>
                    <a:pt x="3650" y="3289"/>
                  </a:cubicBezTo>
                  <a:cubicBezTo>
                    <a:pt x="3754" y="3289"/>
                    <a:pt x="3858" y="3268"/>
                    <a:pt x="3942" y="3227"/>
                  </a:cubicBezTo>
                  <a:lnTo>
                    <a:pt x="5644" y="2239"/>
                  </a:lnTo>
                  <a:cubicBezTo>
                    <a:pt x="5799" y="2155"/>
                    <a:pt x="5799" y="2000"/>
                    <a:pt x="5644" y="1917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06;p34">
              <a:extLst>
                <a:ext uri="{FF2B5EF4-FFF2-40B4-BE49-F238E27FC236}">
                  <a16:creationId xmlns:a16="http://schemas.microsoft.com/office/drawing/2014/main" id="{34E31521-E84D-BB2A-4342-5F7CBD028D43}"/>
                </a:ext>
              </a:extLst>
            </p:cNvPr>
            <p:cNvSpPr/>
            <p:nvPr/>
          </p:nvSpPr>
          <p:spPr>
            <a:xfrm>
              <a:off x="3357250" y="3280000"/>
              <a:ext cx="144975" cy="83375"/>
            </a:xfrm>
            <a:custGeom>
              <a:avLst/>
              <a:gdLst/>
              <a:ahLst/>
              <a:cxnLst/>
              <a:rect l="l" t="t" r="r" b="b"/>
              <a:pathLst>
                <a:path w="5799" h="3335" fill="none" extrusionOk="0">
                  <a:moveTo>
                    <a:pt x="5644" y="1941"/>
                  </a:moveTo>
                  <a:cubicBezTo>
                    <a:pt x="5799" y="2024"/>
                    <a:pt x="5799" y="2179"/>
                    <a:pt x="5644" y="2263"/>
                  </a:cubicBezTo>
                  <a:lnTo>
                    <a:pt x="3942" y="3251"/>
                  </a:lnTo>
                  <a:cubicBezTo>
                    <a:pt x="3775" y="3334"/>
                    <a:pt x="3525" y="3334"/>
                    <a:pt x="3358" y="3251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07;p34">
              <a:extLst>
                <a:ext uri="{FF2B5EF4-FFF2-40B4-BE49-F238E27FC236}">
                  <a16:creationId xmlns:a16="http://schemas.microsoft.com/office/drawing/2014/main" id="{0E4A6623-49AA-7A5D-ED0C-D8C67D095F25}"/>
                </a:ext>
              </a:extLst>
            </p:cNvPr>
            <p:cNvSpPr/>
            <p:nvPr/>
          </p:nvSpPr>
          <p:spPr>
            <a:xfrm>
              <a:off x="3464100" y="334220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60"/>
                  </a:lnTo>
                  <a:cubicBezTo>
                    <a:pt x="1" y="1144"/>
                    <a:pt x="1" y="1299"/>
                    <a:pt x="156" y="1382"/>
                  </a:cubicBezTo>
                  <a:lnTo>
                    <a:pt x="1870" y="2370"/>
                  </a:lnTo>
                  <a:cubicBezTo>
                    <a:pt x="1954" y="2412"/>
                    <a:pt x="2058" y="2433"/>
                    <a:pt x="2162" y="2433"/>
                  </a:cubicBezTo>
                  <a:cubicBezTo>
                    <a:pt x="2266" y="2433"/>
                    <a:pt x="2370" y="2412"/>
                    <a:pt x="2454" y="2370"/>
                  </a:cubicBezTo>
                  <a:lnTo>
                    <a:pt x="4144" y="1382"/>
                  </a:lnTo>
                  <a:cubicBezTo>
                    <a:pt x="4311" y="1299"/>
                    <a:pt x="4311" y="1144"/>
                    <a:pt x="4144" y="1060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08;p34">
              <a:extLst>
                <a:ext uri="{FF2B5EF4-FFF2-40B4-BE49-F238E27FC236}">
                  <a16:creationId xmlns:a16="http://schemas.microsoft.com/office/drawing/2014/main" id="{4478A2DC-621E-CA38-FC0E-ED92822B0BC7}"/>
                </a:ext>
              </a:extLst>
            </p:cNvPr>
            <p:cNvSpPr/>
            <p:nvPr/>
          </p:nvSpPr>
          <p:spPr>
            <a:xfrm>
              <a:off x="3464100" y="334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84"/>
                  </a:moveTo>
                  <a:cubicBezTo>
                    <a:pt x="4311" y="1168"/>
                    <a:pt x="4311" y="1323"/>
                    <a:pt x="4144" y="1406"/>
                  </a:cubicBezTo>
                  <a:lnTo>
                    <a:pt x="2454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56" y="1406"/>
                  </a:lnTo>
                  <a:cubicBezTo>
                    <a:pt x="1" y="1323"/>
                    <a:pt x="1" y="1168"/>
                    <a:pt x="156" y="1084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09;p34">
              <a:extLst>
                <a:ext uri="{FF2B5EF4-FFF2-40B4-BE49-F238E27FC236}">
                  <a16:creationId xmlns:a16="http://schemas.microsoft.com/office/drawing/2014/main" id="{9CA43D33-0D81-29A4-0F17-96D9F01882F0}"/>
                </a:ext>
              </a:extLst>
            </p:cNvPr>
            <p:cNvSpPr/>
            <p:nvPr/>
          </p:nvSpPr>
          <p:spPr>
            <a:xfrm>
              <a:off x="3529000" y="3379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1" y="1"/>
                    <a:pt x="1947" y="22"/>
                    <a:pt x="1870" y="63"/>
                  </a:cubicBezTo>
                  <a:lnTo>
                    <a:pt x="167" y="1052"/>
                  </a:lnTo>
                  <a:cubicBezTo>
                    <a:pt x="1" y="1135"/>
                    <a:pt x="1" y="1290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10;p34">
              <a:extLst>
                <a:ext uri="{FF2B5EF4-FFF2-40B4-BE49-F238E27FC236}">
                  <a16:creationId xmlns:a16="http://schemas.microsoft.com/office/drawing/2014/main" id="{9F74F723-8446-3F1E-DEE5-278BCC76A8A7}"/>
                </a:ext>
              </a:extLst>
            </p:cNvPr>
            <p:cNvSpPr/>
            <p:nvPr/>
          </p:nvSpPr>
          <p:spPr>
            <a:xfrm>
              <a:off x="3529000" y="33794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1"/>
                  </a:lnTo>
                  <a:cubicBezTo>
                    <a:pt x="2298" y="2465"/>
                    <a:pt x="2048" y="2465"/>
                    <a:pt x="1882" y="2381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3"/>
                  </a:lnTo>
                  <a:cubicBezTo>
                    <a:pt x="2025" y="0"/>
                    <a:pt x="2287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11;p34">
              <a:extLst>
                <a:ext uri="{FF2B5EF4-FFF2-40B4-BE49-F238E27FC236}">
                  <a16:creationId xmlns:a16="http://schemas.microsoft.com/office/drawing/2014/main" id="{E31A0F64-15B1-0FFD-AD27-9EB54DB0CEEA}"/>
                </a:ext>
              </a:extLst>
            </p:cNvPr>
            <p:cNvSpPr/>
            <p:nvPr/>
          </p:nvSpPr>
          <p:spPr>
            <a:xfrm>
              <a:off x="3595075" y="34183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12;p34">
              <a:extLst>
                <a:ext uri="{FF2B5EF4-FFF2-40B4-BE49-F238E27FC236}">
                  <a16:creationId xmlns:a16="http://schemas.microsoft.com/office/drawing/2014/main" id="{F68AEE3A-D28B-6685-FD1B-FE61422FB5F7}"/>
                </a:ext>
              </a:extLst>
            </p:cNvPr>
            <p:cNvSpPr/>
            <p:nvPr/>
          </p:nvSpPr>
          <p:spPr>
            <a:xfrm>
              <a:off x="3595075" y="34178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3"/>
                  </a:moveTo>
                  <a:cubicBezTo>
                    <a:pt x="4311" y="1156"/>
                    <a:pt x="4311" y="1311"/>
                    <a:pt x="4144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3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13;p34">
              <a:extLst>
                <a:ext uri="{FF2B5EF4-FFF2-40B4-BE49-F238E27FC236}">
                  <a16:creationId xmlns:a16="http://schemas.microsoft.com/office/drawing/2014/main" id="{C6BCB5E6-9B4D-CE1C-84E1-15B2280B1064}"/>
                </a:ext>
              </a:extLst>
            </p:cNvPr>
            <p:cNvSpPr/>
            <p:nvPr/>
          </p:nvSpPr>
          <p:spPr>
            <a:xfrm>
              <a:off x="3662650" y="34573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2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2" y="2423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89"/>
                    <a:pt x="4322" y="1135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14;p34">
              <a:extLst>
                <a:ext uri="{FF2B5EF4-FFF2-40B4-BE49-F238E27FC236}">
                  <a16:creationId xmlns:a16="http://schemas.microsoft.com/office/drawing/2014/main" id="{EA78157C-0F3E-6625-5223-10F8F69D3BE1}"/>
                </a:ext>
              </a:extLst>
            </p:cNvPr>
            <p:cNvSpPr/>
            <p:nvPr/>
          </p:nvSpPr>
          <p:spPr>
            <a:xfrm>
              <a:off x="3662650" y="34568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2" y="1156"/>
                    <a:pt x="4322" y="1310"/>
                    <a:pt x="4156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2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15;p34">
              <a:extLst>
                <a:ext uri="{FF2B5EF4-FFF2-40B4-BE49-F238E27FC236}">
                  <a16:creationId xmlns:a16="http://schemas.microsoft.com/office/drawing/2014/main" id="{9094FC7D-BCD1-8AA3-AB8E-8145E20425E9}"/>
                </a:ext>
              </a:extLst>
            </p:cNvPr>
            <p:cNvSpPr/>
            <p:nvPr/>
          </p:nvSpPr>
          <p:spPr>
            <a:xfrm>
              <a:off x="3728425" y="34952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6" y="1"/>
                  </a:moveTo>
                  <a:cubicBezTo>
                    <a:pt x="2052" y="1"/>
                    <a:pt x="1947" y="24"/>
                    <a:pt x="1870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82" y="2358"/>
                  </a:lnTo>
                  <a:cubicBezTo>
                    <a:pt x="1965" y="2406"/>
                    <a:pt x="2069" y="2429"/>
                    <a:pt x="2174" y="2429"/>
                  </a:cubicBezTo>
                  <a:cubicBezTo>
                    <a:pt x="2278" y="2429"/>
                    <a:pt x="2382" y="2406"/>
                    <a:pt x="2465" y="2358"/>
                  </a:cubicBezTo>
                  <a:lnTo>
                    <a:pt x="4156" y="1382"/>
                  </a:lnTo>
                  <a:cubicBezTo>
                    <a:pt x="4323" y="1286"/>
                    <a:pt x="4323" y="1144"/>
                    <a:pt x="4156" y="1048"/>
                  </a:cubicBezTo>
                  <a:lnTo>
                    <a:pt x="2441" y="72"/>
                  </a:lnTo>
                  <a:cubicBezTo>
                    <a:pt x="2364" y="24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16;p34">
              <a:extLst>
                <a:ext uri="{FF2B5EF4-FFF2-40B4-BE49-F238E27FC236}">
                  <a16:creationId xmlns:a16="http://schemas.microsoft.com/office/drawing/2014/main" id="{8FAEB428-E8D3-3C38-5FF7-331ACE0F274D}"/>
                </a:ext>
              </a:extLst>
            </p:cNvPr>
            <p:cNvSpPr/>
            <p:nvPr/>
          </p:nvSpPr>
          <p:spPr>
            <a:xfrm>
              <a:off x="3728425" y="34946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3" y="1168"/>
                    <a:pt x="4323" y="1310"/>
                    <a:pt x="4156" y="1406"/>
                  </a:cubicBezTo>
                  <a:lnTo>
                    <a:pt x="2465" y="2382"/>
                  </a:lnTo>
                  <a:cubicBezTo>
                    <a:pt x="2299" y="2477"/>
                    <a:pt x="2049" y="2477"/>
                    <a:pt x="1882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17;p34">
              <a:extLst>
                <a:ext uri="{FF2B5EF4-FFF2-40B4-BE49-F238E27FC236}">
                  <a16:creationId xmlns:a16="http://schemas.microsoft.com/office/drawing/2014/main" id="{856ACA70-2941-DFE4-22A7-095F5F59B2D6}"/>
                </a:ext>
              </a:extLst>
            </p:cNvPr>
            <p:cNvSpPr/>
            <p:nvPr/>
          </p:nvSpPr>
          <p:spPr>
            <a:xfrm>
              <a:off x="3793925" y="3532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5" y="1"/>
                  </a:moveTo>
                  <a:cubicBezTo>
                    <a:pt x="2051" y="1"/>
                    <a:pt x="1947" y="22"/>
                    <a:pt x="1869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7" y="2424"/>
                    <a:pt x="2381" y="2403"/>
                    <a:pt x="2465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63" y="22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18;p34">
              <a:extLst>
                <a:ext uri="{FF2B5EF4-FFF2-40B4-BE49-F238E27FC236}">
                  <a16:creationId xmlns:a16="http://schemas.microsoft.com/office/drawing/2014/main" id="{181CA6E1-1098-7DE3-F768-FE07730CE11B}"/>
                </a:ext>
              </a:extLst>
            </p:cNvPr>
            <p:cNvSpPr/>
            <p:nvPr/>
          </p:nvSpPr>
          <p:spPr>
            <a:xfrm>
              <a:off x="3793925" y="35324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19;p34">
              <a:extLst>
                <a:ext uri="{FF2B5EF4-FFF2-40B4-BE49-F238E27FC236}">
                  <a16:creationId xmlns:a16="http://schemas.microsoft.com/office/drawing/2014/main" id="{0D23C19D-33A9-09EA-9441-80610E239193}"/>
                </a:ext>
              </a:extLst>
            </p:cNvPr>
            <p:cNvSpPr/>
            <p:nvPr/>
          </p:nvSpPr>
          <p:spPr>
            <a:xfrm>
              <a:off x="3860000" y="3571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20;p34">
              <a:extLst>
                <a:ext uri="{FF2B5EF4-FFF2-40B4-BE49-F238E27FC236}">
                  <a16:creationId xmlns:a16="http://schemas.microsoft.com/office/drawing/2014/main" id="{BFDBE0D2-08A2-BF91-0DF9-135344C10665}"/>
                </a:ext>
              </a:extLst>
            </p:cNvPr>
            <p:cNvSpPr/>
            <p:nvPr/>
          </p:nvSpPr>
          <p:spPr>
            <a:xfrm>
              <a:off x="3860000" y="3570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21;p34">
              <a:extLst>
                <a:ext uri="{FF2B5EF4-FFF2-40B4-BE49-F238E27FC236}">
                  <a16:creationId xmlns:a16="http://schemas.microsoft.com/office/drawing/2014/main" id="{9C91D19A-C1D6-430C-2CA4-F23B8509D1E4}"/>
                </a:ext>
              </a:extLst>
            </p:cNvPr>
            <p:cNvSpPr/>
            <p:nvPr/>
          </p:nvSpPr>
          <p:spPr>
            <a:xfrm>
              <a:off x="3927850" y="36101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2"/>
                  </a:cubicBezTo>
                  <a:lnTo>
                    <a:pt x="168" y="1060"/>
                  </a:lnTo>
                  <a:cubicBezTo>
                    <a:pt x="1" y="1143"/>
                    <a:pt x="1" y="1298"/>
                    <a:pt x="168" y="1382"/>
                  </a:cubicBezTo>
                  <a:lnTo>
                    <a:pt x="1882" y="2370"/>
                  </a:lnTo>
                  <a:cubicBezTo>
                    <a:pt x="1965" y="2411"/>
                    <a:pt x="2070" y="2432"/>
                    <a:pt x="2174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2"/>
                  </a:lnTo>
                  <a:cubicBezTo>
                    <a:pt x="4323" y="1298"/>
                    <a:pt x="4323" y="1143"/>
                    <a:pt x="4156" y="1060"/>
                  </a:cubicBezTo>
                  <a:lnTo>
                    <a:pt x="2442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22;p34">
              <a:extLst>
                <a:ext uri="{FF2B5EF4-FFF2-40B4-BE49-F238E27FC236}">
                  <a16:creationId xmlns:a16="http://schemas.microsoft.com/office/drawing/2014/main" id="{DD349CC5-3DD2-79ED-254B-479AADAD80C3}"/>
                </a:ext>
              </a:extLst>
            </p:cNvPr>
            <p:cNvSpPr/>
            <p:nvPr/>
          </p:nvSpPr>
          <p:spPr>
            <a:xfrm>
              <a:off x="3927850" y="36095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84"/>
                  </a:moveTo>
                  <a:cubicBezTo>
                    <a:pt x="4323" y="1167"/>
                    <a:pt x="4323" y="1322"/>
                    <a:pt x="4156" y="1406"/>
                  </a:cubicBezTo>
                  <a:lnTo>
                    <a:pt x="2465" y="2394"/>
                  </a:lnTo>
                  <a:cubicBezTo>
                    <a:pt x="2299" y="2477"/>
                    <a:pt x="2049" y="2477"/>
                    <a:pt x="1882" y="2394"/>
                  </a:cubicBezTo>
                  <a:lnTo>
                    <a:pt x="168" y="1406"/>
                  </a:lnTo>
                  <a:cubicBezTo>
                    <a:pt x="1" y="1322"/>
                    <a:pt x="1" y="1167"/>
                    <a:pt x="168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23;p34">
              <a:extLst>
                <a:ext uri="{FF2B5EF4-FFF2-40B4-BE49-F238E27FC236}">
                  <a16:creationId xmlns:a16="http://schemas.microsoft.com/office/drawing/2014/main" id="{2F524DC8-2B9D-A12C-4133-AD78176F0185}"/>
                </a:ext>
              </a:extLst>
            </p:cNvPr>
            <p:cNvSpPr/>
            <p:nvPr/>
          </p:nvSpPr>
          <p:spPr>
            <a:xfrm>
              <a:off x="3993650" y="36485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0"/>
                  </a:moveTo>
                  <a:cubicBezTo>
                    <a:pt x="2051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53" y="72"/>
                  </a:lnTo>
                  <a:cubicBezTo>
                    <a:pt x="2370" y="24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24;p34">
              <a:extLst>
                <a:ext uri="{FF2B5EF4-FFF2-40B4-BE49-F238E27FC236}">
                  <a16:creationId xmlns:a16="http://schemas.microsoft.com/office/drawing/2014/main" id="{38621E03-3D6A-9A74-43D8-ECE1704E8F10}"/>
                </a:ext>
              </a:extLst>
            </p:cNvPr>
            <p:cNvSpPr/>
            <p:nvPr/>
          </p:nvSpPr>
          <p:spPr>
            <a:xfrm>
              <a:off x="3993650" y="36479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86" y="0"/>
                    <a:pt x="2453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25;p34">
              <a:extLst>
                <a:ext uri="{FF2B5EF4-FFF2-40B4-BE49-F238E27FC236}">
                  <a16:creationId xmlns:a16="http://schemas.microsoft.com/office/drawing/2014/main" id="{DEC4208C-FDAB-8E4A-211D-F749AF35F34A}"/>
                </a:ext>
              </a:extLst>
            </p:cNvPr>
            <p:cNvSpPr/>
            <p:nvPr/>
          </p:nvSpPr>
          <p:spPr>
            <a:xfrm>
              <a:off x="4059425" y="36862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5" y="0"/>
                  </a:moveTo>
                  <a:cubicBezTo>
                    <a:pt x="2039" y="0"/>
                    <a:pt x="1935" y="21"/>
                    <a:pt x="1858" y="63"/>
                  </a:cubicBezTo>
                  <a:lnTo>
                    <a:pt x="155" y="1051"/>
                  </a:lnTo>
                  <a:cubicBezTo>
                    <a:pt x="0" y="1134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2"/>
                    <a:pt x="2057" y="2423"/>
                    <a:pt x="2161" y="2423"/>
                  </a:cubicBezTo>
                  <a:cubicBezTo>
                    <a:pt x="2266" y="2423"/>
                    <a:pt x="2370" y="2402"/>
                    <a:pt x="2453" y="2361"/>
                  </a:cubicBezTo>
                  <a:lnTo>
                    <a:pt x="4144" y="1373"/>
                  </a:lnTo>
                  <a:cubicBezTo>
                    <a:pt x="4311" y="1289"/>
                    <a:pt x="4311" y="1134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1" y="0"/>
                    <a:pt x="2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26;p34">
              <a:extLst>
                <a:ext uri="{FF2B5EF4-FFF2-40B4-BE49-F238E27FC236}">
                  <a16:creationId xmlns:a16="http://schemas.microsoft.com/office/drawing/2014/main" id="{842FD8FD-495E-8C97-CF6A-C5CB34273FC8}"/>
                </a:ext>
              </a:extLst>
            </p:cNvPr>
            <p:cNvSpPr/>
            <p:nvPr/>
          </p:nvSpPr>
          <p:spPr>
            <a:xfrm>
              <a:off x="4059425" y="36857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4"/>
                  </a:lnTo>
                  <a:cubicBezTo>
                    <a:pt x="2013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27;p34">
              <a:extLst>
                <a:ext uri="{FF2B5EF4-FFF2-40B4-BE49-F238E27FC236}">
                  <a16:creationId xmlns:a16="http://schemas.microsoft.com/office/drawing/2014/main" id="{C8825C1F-37DF-44FF-E67D-FD333225EA4E}"/>
                </a:ext>
              </a:extLst>
            </p:cNvPr>
            <p:cNvSpPr/>
            <p:nvPr/>
          </p:nvSpPr>
          <p:spPr>
            <a:xfrm>
              <a:off x="4125200" y="3724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28;p34">
              <a:extLst>
                <a:ext uri="{FF2B5EF4-FFF2-40B4-BE49-F238E27FC236}">
                  <a16:creationId xmlns:a16="http://schemas.microsoft.com/office/drawing/2014/main" id="{C18D82BD-182A-0F9B-94C6-CBD7CE5AEBBE}"/>
                </a:ext>
              </a:extLst>
            </p:cNvPr>
            <p:cNvSpPr/>
            <p:nvPr/>
          </p:nvSpPr>
          <p:spPr>
            <a:xfrm>
              <a:off x="4125200" y="3723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29;p34">
              <a:extLst>
                <a:ext uri="{FF2B5EF4-FFF2-40B4-BE49-F238E27FC236}">
                  <a16:creationId xmlns:a16="http://schemas.microsoft.com/office/drawing/2014/main" id="{85AA739C-D596-9359-986C-D5CF5DF933F8}"/>
                </a:ext>
              </a:extLst>
            </p:cNvPr>
            <p:cNvSpPr/>
            <p:nvPr/>
          </p:nvSpPr>
          <p:spPr>
            <a:xfrm>
              <a:off x="4192475" y="37631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1870" y="2358"/>
                  </a:lnTo>
                  <a:cubicBezTo>
                    <a:pt x="1953" y="2405"/>
                    <a:pt x="2060" y="2429"/>
                    <a:pt x="2166" y="2429"/>
                  </a:cubicBezTo>
                  <a:cubicBezTo>
                    <a:pt x="2272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30;p34">
              <a:extLst>
                <a:ext uri="{FF2B5EF4-FFF2-40B4-BE49-F238E27FC236}">
                  <a16:creationId xmlns:a16="http://schemas.microsoft.com/office/drawing/2014/main" id="{B091EAE9-C0C5-5C19-493C-3C07A0E4E5CB}"/>
                </a:ext>
              </a:extLst>
            </p:cNvPr>
            <p:cNvSpPr/>
            <p:nvPr/>
          </p:nvSpPr>
          <p:spPr>
            <a:xfrm>
              <a:off x="4192475" y="37625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7" y="2477"/>
                    <a:pt x="1870" y="2382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31;p34">
              <a:extLst>
                <a:ext uri="{FF2B5EF4-FFF2-40B4-BE49-F238E27FC236}">
                  <a16:creationId xmlns:a16="http://schemas.microsoft.com/office/drawing/2014/main" id="{71FB302D-37A4-3E8F-813D-BBEAA02FC491}"/>
                </a:ext>
              </a:extLst>
            </p:cNvPr>
            <p:cNvSpPr/>
            <p:nvPr/>
          </p:nvSpPr>
          <p:spPr>
            <a:xfrm>
              <a:off x="3286125" y="3321900"/>
              <a:ext cx="154500" cy="87900"/>
            </a:xfrm>
            <a:custGeom>
              <a:avLst/>
              <a:gdLst/>
              <a:ahLst/>
              <a:cxnLst/>
              <a:rect l="l" t="t" r="r" b="b"/>
              <a:pathLst>
                <a:path w="6180" h="3516" extrusionOk="0">
                  <a:moveTo>
                    <a:pt x="2149" y="0"/>
                  </a:moveTo>
                  <a:cubicBezTo>
                    <a:pt x="2045" y="0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3739" y="3444"/>
                  </a:lnTo>
                  <a:cubicBezTo>
                    <a:pt x="3822" y="3492"/>
                    <a:pt x="3926" y="3516"/>
                    <a:pt x="4030" y="3516"/>
                  </a:cubicBezTo>
                  <a:cubicBezTo>
                    <a:pt x="4134" y="3516"/>
                    <a:pt x="4239" y="3492"/>
                    <a:pt x="4322" y="3444"/>
                  </a:cubicBezTo>
                  <a:lnTo>
                    <a:pt x="6013" y="2468"/>
                  </a:lnTo>
                  <a:cubicBezTo>
                    <a:pt x="6179" y="2373"/>
                    <a:pt x="6179" y="2230"/>
                    <a:pt x="6013" y="2134"/>
                  </a:cubicBezTo>
                  <a:lnTo>
                    <a:pt x="2441" y="63"/>
                  </a:lnTo>
                  <a:cubicBezTo>
                    <a:pt x="2357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32;p34">
              <a:extLst>
                <a:ext uri="{FF2B5EF4-FFF2-40B4-BE49-F238E27FC236}">
                  <a16:creationId xmlns:a16="http://schemas.microsoft.com/office/drawing/2014/main" id="{A41619F3-270B-9AF1-C617-D26F26B6AD78}"/>
                </a:ext>
              </a:extLst>
            </p:cNvPr>
            <p:cNvSpPr/>
            <p:nvPr/>
          </p:nvSpPr>
          <p:spPr>
            <a:xfrm>
              <a:off x="3286125" y="3321375"/>
              <a:ext cx="154500" cy="89025"/>
            </a:xfrm>
            <a:custGeom>
              <a:avLst/>
              <a:gdLst/>
              <a:ahLst/>
              <a:cxnLst/>
              <a:rect l="l" t="t" r="r" b="b"/>
              <a:pathLst>
                <a:path w="6180" h="3561" fill="none" extrusionOk="0">
                  <a:moveTo>
                    <a:pt x="6013" y="2155"/>
                  </a:moveTo>
                  <a:cubicBezTo>
                    <a:pt x="6179" y="2251"/>
                    <a:pt x="6179" y="2394"/>
                    <a:pt x="6013" y="2489"/>
                  </a:cubicBezTo>
                  <a:lnTo>
                    <a:pt x="4322" y="3465"/>
                  </a:lnTo>
                  <a:cubicBezTo>
                    <a:pt x="4155" y="3560"/>
                    <a:pt x="3905" y="3560"/>
                    <a:pt x="3739" y="3465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7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33;p34">
              <a:extLst>
                <a:ext uri="{FF2B5EF4-FFF2-40B4-BE49-F238E27FC236}">
                  <a16:creationId xmlns:a16="http://schemas.microsoft.com/office/drawing/2014/main" id="{FED6D222-3553-05ED-DA22-B287ED7C2C73}"/>
                </a:ext>
              </a:extLst>
            </p:cNvPr>
            <p:cNvSpPr/>
            <p:nvPr/>
          </p:nvSpPr>
          <p:spPr>
            <a:xfrm>
              <a:off x="3397725" y="3386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68" y="1049"/>
                  </a:lnTo>
                  <a:cubicBezTo>
                    <a:pt x="1" y="1144"/>
                    <a:pt x="1" y="1287"/>
                    <a:pt x="168" y="1382"/>
                  </a:cubicBezTo>
                  <a:lnTo>
                    <a:pt x="1882" y="2358"/>
                  </a:lnTo>
                  <a:cubicBezTo>
                    <a:pt x="1959" y="2406"/>
                    <a:pt x="2064" y="2430"/>
                    <a:pt x="2168" y="2430"/>
                  </a:cubicBezTo>
                  <a:cubicBezTo>
                    <a:pt x="2272" y="2430"/>
                    <a:pt x="2376" y="2406"/>
                    <a:pt x="2454" y="2358"/>
                  </a:cubicBezTo>
                  <a:lnTo>
                    <a:pt x="4156" y="1382"/>
                  </a:lnTo>
                  <a:cubicBezTo>
                    <a:pt x="4323" y="1287"/>
                    <a:pt x="4323" y="1144"/>
                    <a:pt x="4156" y="1049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34;p34">
              <a:extLst>
                <a:ext uri="{FF2B5EF4-FFF2-40B4-BE49-F238E27FC236}">
                  <a16:creationId xmlns:a16="http://schemas.microsoft.com/office/drawing/2014/main" id="{16C731EE-CE00-9894-FBED-CC39F5435531}"/>
                </a:ext>
              </a:extLst>
            </p:cNvPr>
            <p:cNvSpPr/>
            <p:nvPr/>
          </p:nvSpPr>
          <p:spPr>
            <a:xfrm>
              <a:off x="3397725" y="338597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4" y="2381"/>
                  </a:lnTo>
                  <a:cubicBezTo>
                    <a:pt x="2299" y="2477"/>
                    <a:pt x="2037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58" y="95"/>
                  </a:lnTo>
                  <a:cubicBezTo>
                    <a:pt x="2025" y="0"/>
                    <a:pt x="2275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35;p34">
              <a:extLst>
                <a:ext uri="{FF2B5EF4-FFF2-40B4-BE49-F238E27FC236}">
                  <a16:creationId xmlns:a16="http://schemas.microsoft.com/office/drawing/2014/main" id="{3391FD27-3D49-8501-B309-3703F77D440D}"/>
                </a:ext>
              </a:extLst>
            </p:cNvPr>
            <p:cNvSpPr/>
            <p:nvPr/>
          </p:nvSpPr>
          <p:spPr>
            <a:xfrm>
              <a:off x="3464100" y="3424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36;p34">
              <a:extLst>
                <a:ext uri="{FF2B5EF4-FFF2-40B4-BE49-F238E27FC236}">
                  <a16:creationId xmlns:a16="http://schemas.microsoft.com/office/drawing/2014/main" id="{AB992AD4-5CEF-B1E3-10BA-739ADBC8E57E}"/>
                </a:ext>
              </a:extLst>
            </p:cNvPr>
            <p:cNvSpPr/>
            <p:nvPr/>
          </p:nvSpPr>
          <p:spPr>
            <a:xfrm>
              <a:off x="3464100" y="34240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37;p34">
              <a:extLst>
                <a:ext uri="{FF2B5EF4-FFF2-40B4-BE49-F238E27FC236}">
                  <a16:creationId xmlns:a16="http://schemas.microsoft.com/office/drawing/2014/main" id="{30BE220B-3FFD-DE7E-58AC-99AAAA8B168F}"/>
                </a:ext>
              </a:extLst>
            </p:cNvPr>
            <p:cNvSpPr/>
            <p:nvPr/>
          </p:nvSpPr>
          <p:spPr>
            <a:xfrm>
              <a:off x="3531375" y="3463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38;p34">
              <a:extLst>
                <a:ext uri="{FF2B5EF4-FFF2-40B4-BE49-F238E27FC236}">
                  <a16:creationId xmlns:a16="http://schemas.microsoft.com/office/drawing/2014/main" id="{468C8150-9337-2989-776D-C31192F2C065}"/>
                </a:ext>
              </a:extLst>
            </p:cNvPr>
            <p:cNvSpPr/>
            <p:nvPr/>
          </p:nvSpPr>
          <p:spPr>
            <a:xfrm>
              <a:off x="3531375" y="34630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39;p34">
              <a:extLst>
                <a:ext uri="{FF2B5EF4-FFF2-40B4-BE49-F238E27FC236}">
                  <a16:creationId xmlns:a16="http://schemas.microsoft.com/office/drawing/2014/main" id="{08894BAC-1591-EC46-B0D0-4F91EF9108D5}"/>
                </a:ext>
              </a:extLst>
            </p:cNvPr>
            <p:cNvSpPr/>
            <p:nvPr/>
          </p:nvSpPr>
          <p:spPr>
            <a:xfrm>
              <a:off x="3597175" y="3501675"/>
              <a:ext cx="108050" cy="60600"/>
            </a:xfrm>
            <a:custGeom>
              <a:avLst/>
              <a:gdLst/>
              <a:ahLst/>
              <a:cxnLst/>
              <a:rect l="l" t="t" r="r" b="b"/>
              <a:pathLst>
                <a:path w="4322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7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40;p34">
              <a:extLst>
                <a:ext uri="{FF2B5EF4-FFF2-40B4-BE49-F238E27FC236}">
                  <a16:creationId xmlns:a16="http://schemas.microsoft.com/office/drawing/2014/main" id="{DAD664CE-E317-C888-1D06-20F07C08E2F5}"/>
                </a:ext>
              </a:extLst>
            </p:cNvPr>
            <p:cNvSpPr/>
            <p:nvPr/>
          </p:nvSpPr>
          <p:spPr>
            <a:xfrm>
              <a:off x="3597175" y="3501150"/>
              <a:ext cx="108050" cy="61650"/>
            </a:xfrm>
            <a:custGeom>
              <a:avLst/>
              <a:gdLst/>
              <a:ahLst/>
              <a:cxnLst/>
              <a:rect l="l" t="t" r="r" b="b"/>
              <a:pathLst>
                <a:path w="4322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41;p34">
              <a:extLst>
                <a:ext uri="{FF2B5EF4-FFF2-40B4-BE49-F238E27FC236}">
                  <a16:creationId xmlns:a16="http://schemas.microsoft.com/office/drawing/2014/main" id="{4AF1B7AE-FD8E-6A7C-384D-361BCDCA9146}"/>
                </a:ext>
              </a:extLst>
            </p:cNvPr>
            <p:cNvSpPr/>
            <p:nvPr/>
          </p:nvSpPr>
          <p:spPr>
            <a:xfrm>
              <a:off x="3662650" y="3539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2" y="2358"/>
                  </a:lnTo>
                  <a:cubicBezTo>
                    <a:pt x="1959" y="2406"/>
                    <a:pt x="2063" y="2429"/>
                    <a:pt x="2167" y="2429"/>
                  </a:cubicBezTo>
                  <a:cubicBezTo>
                    <a:pt x="2272" y="2429"/>
                    <a:pt x="2376" y="2406"/>
                    <a:pt x="2453" y="2358"/>
                  </a:cubicBezTo>
                  <a:lnTo>
                    <a:pt x="4156" y="1382"/>
                  </a:lnTo>
                  <a:cubicBezTo>
                    <a:pt x="4322" y="1286"/>
                    <a:pt x="4322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42;p34">
              <a:extLst>
                <a:ext uri="{FF2B5EF4-FFF2-40B4-BE49-F238E27FC236}">
                  <a16:creationId xmlns:a16="http://schemas.microsoft.com/office/drawing/2014/main" id="{731A2597-7008-6CF2-68F5-65E0E75B22FC}"/>
                </a:ext>
              </a:extLst>
            </p:cNvPr>
            <p:cNvSpPr/>
            <p:nvPr/>
          </p:nvSpPr>
          <p:spPr>
            <a:xfrm>
              <a:off x="3662650" y="35389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2" y="1168"/>
                    <a:pt x="4322" y="1310"/>
                    <a:pt x="4156" y="1406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2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58" y="96"/>
                  </a:lnTo>
                  <a:cubicBezTo>
                    <a:pt x="2024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43;p34">
              <a:extLst>
                <a:ext uri="{FF2B5EF4-FFF2-40B4-BE49-F238E27FC236}">
                  <a16:creationId xmlns:a16="http://schemas.microsoft.com/office/drawing/2014/main" id="{310A43D2-9BB1-7C00-01E9-E7D1CE8F68F0}"/>
                </a:ext>
              </a:extLst>
            </p:cNvPr>
            <p:cNvSpPr/>
            <p:nvPr/>
          </p:nvSpPr>
          <p:spPr>
            <a:xfrm>
              <a:off x="3728425" y="35775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5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44;p34">
              <a:extLst>
                <a:ext uri="{FF2B5EF4-FFF2-40B4-BE49-F238E27FC236}">
                  <a16:creationId xmlns:a16="http://schemas.microsoft.com/office/drawing/2014/main" id="{0E16DF76-6E8E-D613-EF85-F158FC35B369}"/>
                </a:ext>
              </a:extLst>
            </p:cNvPr>
            <p:cNvSpPr/>
            <p:nvPr/>
          </p:nvSpPr>
          <p:spPr>
            <a:xfrm>
              <a:off x="3728425" y="35770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6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45;p34">
              <a:extLst>
                <a:ext uri="{FF2B5EF4-FFF2-40B4-BE49-F238E27FC236}">
                  <a16:creationId xmlns:a16="http://schemas.microsoft.com/office/drawing/2014/main" id="{23D7AF8D-5473-0C48-586F-31B18758E34D}"/>
                </a:ext>
              </a:extLst>
            </p:cNvPr>
            <p:cNvSpPr/>
            <p:nvPr/>
          </p:nvSpPr>
          <p:spPr>
            <a:xfrm>
              <a:off x="3796600" y="3616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59" y="2405"/>
                    <a:pt x="2063" y="2429"/>
                    <a:pt x="2167" y="2429"/>
                  </a:cubicBezTo>
                  <a:cubicBezTo>
                    <a:pt x="2271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2" y="1286"/>
                    <a:pt x="4322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46;p34">
              <a:extLst>
                <a:ext uri="{FF2B5EF4-FFF2-40B4-BE49-F238E27FC236}">
                  <a16:creationId xmlns:a16="http://schemas.microsoft.com/office/drawing/2014/main" id="{9F18D2AE-46F6-9423-4731-364A10FCC7AB}"/>
                </a:ext>
              </a:extLst>
            </p:cNvPr>
            <p:cNvSpPr/>
            <p:nvPr/>
          </p:nvSpPr>
          <p:spPr>
            <a:xfrm>
              <a:off x="3796600" y="36163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2" y="1167"/>
                    <a:pt x="4322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47;p34">
              <a:extLst>
                <a:ext uri="{FF2B5EF4-FFF2-40B4-BE49-F238E27FC236}">
                  <a16:creationId xmlns:a16="http://schemas.microsoft.com/office/drawing/2014/main" id="{822A056C-9757-B320-9705-2CEF57AB3695}"/>
                </a:ext>
              </a:extLst>
            </p:cNvPr>
            <p:cNvSpPr/>
            <p:nvPr/>
          </p:nvSpPr>
          <p:spPr>
            <a:xfrm>
              <a:off x="3862375" y="365475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1" y="0"/>
                    <a:pt x="1947" y="24"/>
                    <a:pt x="1870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82" y="2370"/>
                  </a:lnTo>
                  <a:cubicBezTo>
                    <a:pt x="1965" y="2411"/>
                    <a:pt x="2069" y="2432"/>
                    <a:pt x="2173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1"/>
                  </a:lnTo>
                  <a:cubicBezTo>
                    <a:pt x="4322" y="1298"/>
                    <a:pt x="4322" y="1143"/>
                    <a:pt x="4156" y="1060"/>
                  </a:cubicBezTo>
                  <a:lnTo>
                    <a:pt x="2441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48;p34">
              <a:extLst>
                <a:ext uri="{FF2B5EF4-FFF2-40B4-BE49-F238E27FC236}">
                  <a16:creationId xmlns:a16="http://schemas.microsoft.com/office/drawing/2014/main" id="{9D54CBFD-7B94-19CD-4D03-561A49C8A3AB}"/>
                </a:ext>
              </a:extLst>
            </p:cNvPr>
            <p:cNvSpPr/>
            <p:nvPr/>
          </p:nvSpPr>
          <p:spPr>
            <a:xfrm>
              <a:off x="3862375" y="3654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4"/>
                  </a:moveTo>
                  <a:cubicBezTo>
                    <a:pt x="4322" y="1167"/>
                    <a:pt x="4322" y="1322"/>
                    <a:pt x="4156" y="1405"/>
                  </a:cubicBezTo>
                  <a:lnTo>
                    <a:pt x="2465" y="2394"/>
                  </a:lnTo>
                  <a:cubicBezTo>
                    <a:pt x="2298" y="2477"/>
                    <a:pt x="2048" y="2477"/>
                    <a:pt x="1882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49;p34">
              <a:extLst>
                <a:ext uri="{FF2B5EF4-FFF2-40B4-BE49-F238E27FC236}">
                  <a16:creationId xmlns:a16="http://schemas.microsoft.com/office/drawing/2014/main" id="{F5813AD1-1B0A-6ADD-B3A2-414A259E5184}"/>
                </a:ext>
              </a:extLst>
            </p:cNvPr>
            <p:cNvSpPr/>
            <p:nvPr/>
          </p:nvSpPr>
          <p:spPr>
            <a:xfrm>
              <a:off x="3927850" y="36924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5"/>
                    <a:pt x="1" y="1289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3"/>
                    <a:pt x="2174" y="2423"/>
                  </a:cubicBezTo>
                  <a:cubicBezTo>
                    <a:pt x="2278" y="2423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2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50;p34">
              <a:extLst>
                <a:ext uri="{FF2B5EF4-FFF2-40B4-BE49-F238E27FC236}">
                  <a16:creationId xmlns:a16="http://schemas.microsoft.com/office/drawing/2014/main" id="{82AF5FFF-A274-DDEC-3E78-1E0AAAFB78B3}"/>
                </a:ext>
              </a:extLst>
            </p:cNvPr>
            <p:cNvSpPr/>
            <p:nvPr/>
          </p:nvSpPr>
          <p:spPr>
            <a:xfrm>
              <a:off x="3927850" y="36919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8" y="1394"/>
                  </a:lnTo>
                  <a:cubicBezTo>
                    <a:pt x="1" y="1310"/>
                    <a:pt x="1" y="1156"/>
                    <a:pt x="168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51;p34">
              <a:extLst>
                <a:ext uri="{FF2B5EF4-FFF2-40B4-BE49-F238E27FC236}">
                  <a16:creationId xmlns:a16="http://schemas.microsoft.com/office/drawing/2014/main" id="{83BCD0CB-29A9-2A6F-0147-DE194E507CC9}"/>
                </a:ext>
              </a:extLst>
            </p:cNvPr>
            <p:cNvSpPr/>
            <p:nvPr/>
          </p:nvSpPr>
          <p:spPr>
            <a:xfrm>
              <a:off x="3993650" y="3730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1" y="0"/>
                    <a:pt x="1947" y="21"/>
                    <a:pt x="1869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53" y="63"/>
                  </a:lnTo>
                  <a:cubicBezTo>
                    <a:pt x="2370" y="21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52;p34">
              <a:extLst>
                <a:ext uri="{FF2B5EF4-FFF2-40B4-BE49-F238E27FC236}">
                  <a16:creationId xmlns:a16="http://schemas.microsoft.com/office/drawing/2014/main" id="{C863CB39-40C8-BB79-535A-8E64FD13D099}"/>
                </a:ext>
              </a:extLst>
            </p:cNvPr>
            <p:cNvSpPr/>
            <p:nvPr/>
          </p:nvSpPr>
          <p:spPr>
            <a:xfrm>
              <a:off x="3993650" y="3730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53;p34">
              <a:extLst>
                <a:ext uri="{FF2B5EF4-FFF2-40B4-BE49-F238E27FC236}">
                  <a16:creationId xmlns:a16="http://schemas.microsoft.com/office/drawing/2014/main" id="{FDA8BA5E-D172-FA8C-93E6-97E2EC8D12C3}"/>
                </a:ext>
              </a:extLst>
            </p:cNvPr>
            <p:cNvSpPr/>
            <p:nvPr/>
          </p:nvSpPr>
          <p:spPr>
            <a:xfrm>
              <a:off x="4061200" y="3769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1870" y="2361"/>
                  </a:lnTo>
                  <a:cubicBezTo>
                    <a:pt x="1954" y="2402"/>
                    <a:pt x="2058" y="2423"/>
                    <a:pt x="2162" y="2423"/>
                  </a:cubicBezTo>
                  <a:cubicBezTo>
                    <a:pt x="2266" y="2423"/>
                    <a:pt x="2370" y="2402"/>
                    <a:pt x="2454" y="2361"/>
                  </a:cubicBezTo>
                  <a:lnTo>
                    <a:pt x="4156" y="1372"/>
                  </a:lnTo>
                  <a:cubicBezTo>
                    <a:pt x="4311" y="1289"/>
                    <a:pt x="4311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54;p34">
              <a:extLst>
                <a:ext uri="{FF2B5EF4-FFF2-40B4-BE49-F238E27FC236}">
                  <a16:creationId xmlns:a16="http://schemas.microsoft.com/office/drawing/2014/main" id="{A0299A78-F55E-D004-6F9B-ED3415F51D0F}"/>
                </a:ext>
              </a:extLst>
            </p:cNvPr>
            <p:cNvSpPr/>
            <p:nvPr/>
          </p:nvSpPr>
          <p:spPr>
            <a:xfrm>
              <a:off x="4061200" y="3769050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2"/>
                  </a:lnTo>
                  <a:cubicBezTo>
                    <a:pt x="2287" y="2465"/>
                    <a:pt x="2037" y="2465"/>
                    <a:pt x="1870" y="2382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55;p34">
              <a:extLst>
                <a:ext uri="{FF2B5EF4-FFF2-40B4-BE49-F238E27FC236}">
                  <a16:creationId xmlns:a16="http://schemas.microsoft.com/office/drawing/2014/main" id="{CEC0F89D-8848-B8D9-7B9C-4DEF7B67AA6D}"/>
                </a:ext>
              </a:extLst>
            </p:cNvPr>
            <p:cNvSpPr/>
            <p:nvPr/>
          </p:nvSpPr>
          <p:spPr>
            <a:xfrm>
              <a:off x="4127300" y="3807750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1" y="0"/>
                  </a:moveTo>
                  <a:cubicBezTo>
                    <a:pt x="2048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56;p34">
              <a:extLst>
                <a:ext uri="{FF2B5EF4-FFF2-40B4-BE49-F238E27FC236}">
                  <a16:creationId xmlns:a16="http://schemas.microsoft.com/office/drawing/2014/main" id="{68723424-A707-B385-BA01-F8F5966C4C43}"/>
                </a:ext>
              </a:extLst>
            </p:cNvPr>
            <p:cNvSpPr/>
            <p:nvPr/>
          </p:nvSpPr>
          <p:spPr>
            <a:xfrm>
              <a:off x="4127300" y="3807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57;p34">
              <a:extLst>
                <a:ext uri="{FF2B5EF4-FFF2-40B4-BE49-F238E27FC236}">
                  <a16:creationId xmlns:a16="http://schemas.microsoft.com/office/drawing/2014/main" id="{A10ADB54-6019-6C55-4E66-1D92A288B84F}"/>
                </a:ext>
              </a:extLst>
            </p:cNvPr>
            <p:cNvSpPr/>
            <p:nvPr/>
          </p:nvSpPr>
          <p:spPr>
            <a:xfrm>
              <a:off x="4258550" y="38011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53" y="63"/>
                  </a:lnTo>
                  <a:cubicBezTo>
                    <a:pt x="2370" y="21"/>
                    <a:pt x="2263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58;p34">
              <a:extLst>
                <a:ext uri="{FF2B5EF4-FFF2-40B4-BE49-F238E27FC236}">
                  <a16:creationId xmlns:a16="http://schemas.microsoft.com/office/drawing/2014/main" id="{3268DF46-8568-B24F-C5C1-766AF6618F36}"/>
                </a:ext>
              </a:extLst>
            </p:cNvPr>
            <p:cNvSpPr/>
            <p:nvPr/>
          </p:nvSpPr>
          <p:spPr>
            <a:xfrm>
              <a:off x="4258550" y="380060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0"/>
                    <a:pt x="2287" y="0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59;p34">
              <a:extLst>
                <a:ext uri="{FF2B5EF4-FFF2-40B4-BE49-F238E27FC236}">
                  <a16:creationId xmlns:a16="http://schemas.microsoft.com/office/drawing/2014/main" id="{7D2054DC-69C4-2A22-6ED8-8E138B02450C}"/>
                </a:ext>
              </a:extLst>
            </p:cNvPr>
            <p:cNvSpPr/>
            <p:nvPr/>
          </p:nvSpPr>
          <p:spPr>
            <a:xfrm>
              <a:off x="4196350" y="3838700"/>
              <a:ext cx="257500" cy="114625"/>
            </a:xfrm>
            <a:custGeom>
              <a:avLst/>
              <a:gdLst/>
              <a:ahLst/>
              <a:cxnLst/>
              <a:rect l="l" t="t" r="r" b="b"/>
              <a:pathLst>
                <a:path w="10300" h="4585" extrusionOk="0">
                  <a:moveTo>
                    <a:pt x="7269" y="0"/>
                  </a:moveTo>
                  <a:cubicBezTo>
                    <a:pt x="7165" y="0"/>
                    <a:pt x="7061" y="24"/>
                    <a:pt x="6977" y="72"/>
                  </a:cubicBezTo>
                  <a:lnTo>
                    <a:pt x="4715" y="1393"/>
                  </a:lnTo>
                  <a:cubicBezTo>
                    <a:pt x="4632" y="1435"/>
                    <a:pt x="4528" y="1456"/>
                    <a:pt x="4423" y="1456"/>
                  </a:cubicBezTo>
                  <a:cubicBezTo>
                    <a:pt x="4319" y="1456"/>
                    <a:pt x="4215" y="1435"/>
                    <a:pt x="4132" y="1393"/>
                  </a:cubicBezTo>
                  <a:lnTo>
                    <a:pt x="2441" y="405"/>
                  </a:lnTo>
                  <a:cubicBezTo>
                    <a:pt x="2358" y="364"/>
                    <a:pt x="2254" y="343"/>
                    <a:pt x="2149" y="343"/>
                  </a:cubicBezTo>
                  <a:cubicBezTo>
                    <a:pt x="2045" y="343"/>
                    <a:pt x="1941" y="364"/>
                    <a:pt x="1858" y="405"/>
                  </a:cubicBezTo>
                  <a:lnTo>
                    <a:pt x="155" y="1393"/>
                  </a:lnTo>
                  <a:cubicBezTo>
                    <a:pt x="0" y="1477"/>
                    <a:pt x="0" y="1632"/>
                    <a:pt x="155" y="1715"/>
                  </a:cubicBezTo>
                  <a:lnTo>
                    <a:pt x="5013" y="4513"/>
                  </a:lnTo>
                  <a:cubicBezTo>
                    <a:pt x="5096" y="4560"/>
                    <a:pt x="5200" y="4584"/>
                    <a:pt x="5305" y="4584"/>
                  </a:cubicBezTo>
                  <a:cubicBezTo>
                    <a:pt x="5409" y="4584"/>
                    <a:pt x="5513" y="4560"/>
                    <a:pt x="5596" y="4513"/>
                  </a:cubicBezTo>
                  <a:lnTo>
                    <a:pt x="10133" y="1882"/>
                  </a:lnTo>
                  <a:cubicBezTo>
                    <a:pt x="10299" y="1798"/>
                    <a:pt x="10299" y="1643"/>
                    <a:pt x="10133" y="1560"/>
                  </a:cubicBezTo>
                  <a:lnTo>
                    <a:pt x="7561" y="72"/>
                  </a:lnTo>
                  <a:cubicBezTo>
                    <a:pt x="7477" y="24"/>
                    <a:pt x="7373" y="0"/>
                    <a:pt x="7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60;p34">
              <a:extLst>
                <a:ext uri="{FF2B5EF4-FFF2-40B4-BE49-F238E27FC236}">
                  <a16:creationId xmlns:a16="http://schemas.microsoft.com/office/drawing/2014/main" id="{42D631D4-BF76-1DCB-7C9D-E659561F593A}"/>
                </a:ext>
              </a:extLst>
            </p:cNvPr>
            <p:cNvSpPr/>
            <p:nvPr/>
          </p:nvSpPr>
          <p:spPr>
            <a:xfrm>
              <a:off x="4196350" y="3838100"/>
              <a:ext cx="257500" cy="115825"/>
            </a:xfrm>
            <a:custGeom>
              <a:avLst/>
              <a:gdLst/>
              <a:ahLst/>
              <a:cxnLst/>
              <a:rect l="l" t="t" r="r" b="b"/>
              <a:pathLst>
                <a:path w="10300" h="4633" fill="none" extrusionOk="0">
                  <a:moveTo>
                    <a:pt x="10133" y="1584"/>
                  </a:moveTo>
                  <a:cubicBezTo>
                    <a:pt x="10299" y="1667"/>
                    <a:pt x="10299" y="1822"/>
                    <a:pt x="10133" y="1906"/>
                  </a:cubicBezTo>
                  <a:lnTo>
                    <a:pt x="5596" y="4537"/>
                  </a:lnTo>
                  <a:cubicBezTo>
                    <a:pt x="5430" y="4632"/>
                    <a:pt x="5180" y="4632"/>
                    <a:pt x="5013" y="4537"/>
                  </a:cubicBezTo>
                  <a:lnTo>
                    <a:pt x="155" y="1739"/>
                  </a:lnTo>
                  <a:cubicBezTo>
                    <a:pt x="0" y="1656"/>
                    <a:pt x="0" y="1501"/>
                    <a:pt x="155" y="1417"/>
                  </a:cubicBezTo>
                  <a:lnTo>
                    <a:pt x="1858" y="429"/>
                  </a:lnTo>
                  <a:cubicBezTo>
                    <a:pt x="2024" y="346"/>
                    <a:pt x="2274" y="346"/>
                    <a:pt x="2441" y="429"/>
                  </a:cubicBezTo>
                  <a:lnTo>
                    <a:pt x="4132" y="1417"/>
                  </a:lnTo>
                  <a:cubicBezTo>
                    <a:pt x="4298" y="1501"/>
                    <a:pt x="4549" y="1501"/>
                    <a:pt x="4715" y="1417"/>
                  </a:cubicBezTo>
                  <a:lnTo>
                    <a:pt x="6977" y="96"/>
                  </a:lnTo>
                  <a:cubicBezTo>
                    <a:pt x="7144" y="1"/>
                    <a:pt x="7394" y="1"/>
                    <a:pt x="756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61;p34">
              <a:extLst>
                <a:ext uri="{FF2B5EF4-FFF2-40B4-BE49-F238E27FC236}">
                  <a16:creationId xmlns:a16="http://schemas.microsoft.com/office/drawing/2014/main" id="{2FF35E7D-D230-F9D7-DD07-A8EAC60659F8}"/>
                </a:ext>
              </a:extLst>
            </p:cNvPr>
            <p:cNvSpPr/>
            <p:nvPr/>
          </p:nvSpPr>
          <p:spPr>
            <a:xfrm>
              <a:off x="3220025" y="3360300"/>
              <a:ext cx="174750" cy="99575"/>
            </a:xfrm>
            <a:custGeom>
              <a:avLst/>
              <a:gdLst/>
              <a:ahLst/>
              <a:cxnLst/>
              <a:rect l="l" t="t" r="r" b="b"/>
              <a:pathLst>
                <a:path w="6990" h="3983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4549" y="3920"/>
                  </a:lnTo>
                  <a:cubicBezTo>
                    <a:pt x="4632" y="3962"/>
                    <a:pt x="4737" y="3983"/>
                    <a:pt x="4841" y="3983"/>
                  </a:cubicBezTo>
                  <a:cubicBezTo>
                    <a:pt x="4945" y="3983"/>
                    <a:pt x="5049" y="3962"/>
                    <a:pt x="5132" y="3920"/>
                  </a:cubicBezTo>
                  <a:lnTo>
                    <a:pt x="6823" y="2932"/>
                  </a:lnTo>
                  <a:cubicBezTo>
                    <a:pt x="6990" y="2849"/>
                    <a:pt x="6990" y="2694"/>
                    <a:pt x="6823" y="261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62;p34">
              <a:extLst>
                <a:ext uri="{FF2B5EF4-FFF2-40B4-BE49-F238E27FC236}">
                  <a16:creationId xmlns:a16="http://schemas.microsoft.com/office/drawing/2014/main" id="{CC2EA6E9-579D-020D-5AA6-8F8643783DE5}"/>
                </a:ext>
              </a:extLst>
            </p:cNvPr>
            <p:cNvSpPr/>
            <p:nvPr/>
          </p:nvSpPr>
          <p:spPr>
            <a:xfrm>
              <a:off x="3220025" y="3359775"/>
              <a:ext cx="174750" cy="100625"/>
            </a:xfrm>
            <a:custGeom>
              <a:avLst/>
              <a:gdLst/>
              <a:ahLst/>
              <a:cxnLst/>
              <a:rect l="l" t="t" r="r" b="b"/>
              <a:pathLst>
                <a:path w="6990" h="4025" fill="none" extrusionOk="0">
                  <a:moveTo>
                    <a:pt x="6823" y="2632"/>
                  </a:moveTo>
                  <a:cubicBezTo>
                    <a:pt x="6990" y="2715"/>
                    <a:pt x="6990" y="2870"/>
                    <a:pt x="6823" y="2953"/>
                  </a:cubicBezTo>
                  <a:lnTo>
                    <a:pt x="5132" y="3941"/>
                  </a:lnTo>
                  <a:cubicBezTo>
                    <a:pt x="4966" y="4025"/>
                    <a:pt x="4716" y="4025"/>
                    <a:pt x="4549" y="394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663;p34">
              <a:extLst>
                <a:ext uri="{FF2B5EF4-FFF2-40B4-BE49-F238E27FC236}">
                  <a16:creationId xmlns:a16="http://schemas.microsoft.com/office/drawing/2014/main" id="{B6126ADC-F084-B8E0-DC3A-78E132B93774}"/>
                </a:ext>
              </a:extLst>
            </p:cNvPr>
            <p:cNvSpPr/>
            <p:nvPr/>
          </p:nvSpPr>
          <p:spPr>
            <a:xfrm>
              <a:off x="3352500" y="3436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8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664;p34">
              <a:extLst>
                <a:ext uri="{FF2B5EF4-FFF2-40B4-BE49-F238E27FC236}">
                  <a16:creationId xmlns:a16="http://schemas.microsoft.com/office/drawing/2014/main" id="{33299534-6FE3-1D18-38B5-3B75ED25253D}"/>
                </a:ext>
              </a:extLst>
            </p:cNvPr>
            <p:cNvSpPr/>
            <p:nvPr/>
          </p:nvSpPr>
          <p:spPr>
            <a:xfrm>
              <a:off x="3352500" y="34362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665;p34">
              <a:extLst>
                <a:ext uri="{FF2B5EF4-FFF2-40B4-BE49-F238E27FC236}">
                  <a16:creationId xmlns:a16="http://schemas.microsoft.com/office/drawing/2014/main" id="{86FECBF2-02E7-1B06-C3FC-A59F3EBCC8A5}"/>
                </a:ext>
              </a:extLst>
            </p:cNvPr>
            <p:cNvSpPr/>
            <p:nvPr/>
          </p:nvSpPr>
          <p:spPr>
            <a:xfrm>
              <a:off x="3418275" y="34751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0" y="1290"/>
                    <a:pt x="4310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666;p34">
              <a:extLst>
                <a:ext uri="{FF2B5EF4-FFF2-40B4-BE49-F238E27FC236}">
                  <a16:creationId xmlns:a16="http://schemas.microsoft.com/office/drawing/2014/main" id="{3F6A3AD8-839C-31DA-8B15-A8EA47B13988}"/>
                </a:ext>
              </a:extLst>
            </p:cNvPr>
            <p:cNvSpPr/>
            <p:nvPr/>
          </p:nvSpPr>
          <p:spPr>
            <a:xfrm>
              <a:off x="3418275" y="34746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0" y="1155"/>
                    <a:pt x="4310" y="1310"/>
                    <a:pt x="4156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667;p34">
              <a:extLst>
                <a:ext uri="{FF2B5EF4-FFF2-40B4-BE49-F238E27FC236}">
                  <a16:creationId xmlns:a16="http://schemas.microsoft.com/office/drawing/2014/main" id="{795FC6EA-9822-CA90-790F-695AE83E97FF}"/>
                </a:ext>
              </a:extLst>
            </p:cNvPr>
            <p:cNvSpPr/>
            <p:nvPr/>
          </p:nvSpPr>
          <p:spPr>
            <a:xfrm>
              <a:off x="3485550" y="3513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4"/>
                    <a:pt x="2167" y="2424"/>
                  </a:cubicBezTo>
                  <a:cubicBezTo>
                    <a:pt x="2271" y="2424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668;p34">
              <a:extLst>
                <a:ext uri="{FF2B5EF4-FFF2-40B4-BE49-F238E27FC236}">
                  <a16:creationId xmlns:a16="http://schemas.microsoft.com/office/drawing/2014/main" id="{32BEF771-404D-3519-88BA-68192723BE13}"/>
                </a:ext>
              </a:extLst>
            </p:cNvPr>
            <p:cNvSpPr/>
            <p:nvPr/>
          </p:nvSpPr>
          <p:spPr>
            <a:xfrm>
              <a:off x="3485550" y="3513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669;p34">
              <a:extLst>
                <a:ext uri="{FF2B5EF4-FFF2-40B4-BE49-F238E27FC236}">
                  <a16:creationId xmlns:a16="http://schemas.microsoft.com/office/drawing/2014/main" id="{4CF2B625-8598-DB9C-ED50-D359C3B7420D}"/>
                </a:ext>
              </a:extLst>
            </p:cNvPr>
            <p:cNvSpPr/>
            <p:nvPr/>
          </p:nvSpPr>
          <p:spPr>
            <a:xfrm>
              <a:off x="3551925" y="35522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670;p34">
              <a:extLst>
                <a:ext uri="{FF2B5EF4-FFF2-40B4-BE49-F238E27FC236}">
                  <a16:creationId xmlns:a16="http://schemas.microsoft.com/office/drawing/2014/main" id="{2D20DB7B-7393-3234-2F47-A35F1D6BE9F1}"/>
                </a:ext>
              </a:extLst>
            </p:cNvPr>
            <p:cNvSpPr/>
            <p:nvPr/>
          </p:nvSpPr>
          <p:spPr>
            <a:xfrm>
              <a:off x="3551925" y="35517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671;p34">
              <a:extLst>
                <a:ext uri="{FF2B5EF4-FFF2-40B4-BE49-F238E27FC236}">
                  <a16:creationId xmlns:a16="http://schemas.microsoft.com/office/drawing/2014/main" id="{F2171AEB-3228-DF22-B48C-BDB8B01B2381}"/>
                </a:ext>
              </a:extLst>
            </p:cNvPr>
            <p:cNvSpPr/>
            <p:nvPr/>
          </p:nvSpPr>
          <p:spPr>
            <a:xfrm>
              <a:off x="3616800" y="3589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8" y="22"/>
                    <a:pt x="1870" y="63"/>
                  </a:cubicBezTo>
                  <a:lnTo>
                    <a:pt x="168" y="1052"/>
                  </a:lnTo>
                  <a:cubicBezTo>
                    <a:pt x="1" y="1135"/>
                    <a:pt x="1" y="1290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90"/>
                    <a:pt x="4323" y="1135"/>
                    <a:pt x="4156" y="1052"/>
                  </a:cubicBezTo>
                  <a:lnTo>
                    <a:pt x="2442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672;p34">
              <a:extLst>
                <a:ext uri="{FF2B5EF4-FFF2-40B4-BE49-F238E27FC236}">
                  <a16:creationId xmlns:a16="http://schemas.microsoft.com/office/drawing/2014/main" id="{23C75DF3-339C-8209-9828-0AC40659A576}"/>
                </a:ext>
              </a:extLst>
            </p:cNvPr>
            <p:cNvSpPr/>
            <p:nvPr/>
          </p:nvSpPr>
          <p:spPr>
            <a:xfrm>
              <a:off x="3616800" y="35892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3"/>
                  </a:moveTo>
                  <a:cubicBezTo>
                    <a:pt x="4323" y="1156"/>
                    <a:pt x="4323" y="1311"/>
                    <a:pt x="4156" y="1394"/>
                  </a:cubicBezTo>
                  <a:lnTo>
                    <a:pt x="2465" y="2382"/>
                  </a:lnTo>
                  <a:cubicBezTo>
                    <a:pt x="2299" y="2466"/>
                    <a:pt x="2049" y="2466"/>
                    <a:pt x="1882" y="2382"/>
                  </a:cubicBezTo>
                  <a:lnTo>
                    <a:pt x="168" y="1394"/>
                  </a:lnTo>
                  <a:cubicBezTo>
                    <a:pt x="1" y="1311"/>
                    <a:pt x="1" y="1156"/>
                    <a:pt x="168" y="1073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673;p34">
              <a:extLst>
                <a:ext uri="{FF2B5EF4-FFF2-40B4-BE49-F238E27FC236}">
                  <a16:creationId xmlns:a16="http://schemas.microsoft.com/office/drawing/2014/main" id="{06CF7206-DBE8-92C1-E7EB-5B72A9C53333}"/>
                </a:ext>
              </a:extLst>
            </p:cNvPr>
            <p:cNvSpPr/>
            <p:nvPr/>
          </p:nvSpPr>
          <p:spPr>
            <a:xfrm>
              <a:off x="3682900" y="3627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7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674;p34">
              <a:extLst>
                <a:ext uri="{FF2B5EF4-FFF2-40B4-BE49-F238E27FC236}">
                  <a16:creationId xmlns:a16="http://schemas.microsoft.com/office/drawing/2014/main" id="{9299F3B0-66ED-2EB3-D654-C4DA82BEB1BE}"/>
                </a:ext>
              </a:extLst>
            </p:cNvPr>
            <p:cNvSpPr/>
            <p:nvPr/>
          </p:nvSpPr>
          <p:spPr>
            <a:xfrm>
              <a:off x="3682900" y="36270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675;p34">
              <a:extLst>
                <a:ext uri="{FF2B5EF4-FFF2-40B4-BE49-F238E27FC236}">
                  <a16:creationId xmlns:a16="http://schemas.microsoft.com/office/drawing/2014/main" id="{668BB8A9-0941-DD7E-9FD6-A010BA2A5B0E}"/>
                </a:ext>
              </a:extLst>
            </p:cNvPr>
            <p:cNvSpPr/>
            <p:nvPr/>
          </p:nvSpPr>
          <p:spPr>
            <a:xfrm>
              <a:off x="3750750" y="3667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676;p34">
              <a:extLst>
                <a:ext uri="{FF2B5EF4-FFF2-40B4-BE49-F238E27FC236}">
                  <a16:creationId xmlns:a16="http://schemas.microsoft.com/office/drawing/2014/main" id="{468F8BB6-3439-9A53-FC59-0EA297B5A6B9}"/>
                </a:ext>
              </a:extLst>
            </p:cNvPr>
            <p:cNvSpPr/>
            <p:nvPr/>
          </p:nvSpPr>
          <p:spPr>
            <a:xfrm>
              <a:off x="3750750" y="36666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677;p34">
              <a:extLst>
                <a:ext uri="{FF2B5EF4-FFF2-40B4-BE49-F238E27FC236}">
                  <a16:creationId xmlns:a16="http://schemas.microsoft.com/office/drawing/2014/main" id="{7FC21AC9-C444-7618-35BE-2F852F208E19}"/>
                </a:ext>
              </a:extLst>
            </p:cNvPr>
            <p:cNvSpPr/>
            <p:nvPr/>
          </p:nvSpPr>
          <p:spPr>
            <a:xfrm>
              <a:off x="3817125" y="37050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3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678;p34">
              <a:extLst>
                <a:ext uri="{FF2B5EF4-FFF2-40B4-BE49-F238E27FC236}">
                  <a16:creationId xmlns:a16="http://schemas.microsoft.com/office/drawing/2014/main" id="{FCD6D969-D627-F585-0AA1-8BE04C8CE0C1}"/>
                </a:ext>
              </a:extLst>
            </p:cNvPr>
            <p:cNvSpPr/>
            <p:nvPr/>
          </p:nvSpPr>
          <p:spPr>
            <a:xfrm>
              <a:off x="3817125" y="37044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679;p34">
              <a:extLst>
                <a:ext uri="{FF2B5EF4-FFF2-40B4-BE49-F238E27FC236}">
                  <a16:creationId xmlns:a16="http://schemas.microsoft.com/office/drawing/2014/main" id="{6D094331-9D3F-473E-97A4-D24A43666F18}"/>
                </a:ext>
              </a:extLst>
            </p:cNvPr>
            <p:cNvSpPr/>
            <p:nvPr/>
          </p:nvSpPr>
          <p:spPr>
            <a:xfrm>
              <a:off x="3882325" y="37430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3"/>
                    <a:pt x="2161" y="2423"/>
                  </a:cubicBezTo>
                  <a:cubicBezTo>
                    <a:pt x="2265" y="2423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680;p34">
              <a:extLst>
                <a:ext uri="{FF2B5EF4-FFF2-40B4-BE49-F238E27FC236}">
                  <a16:creationId xmlns:a16="http://schemas.microsoft.com/office/drawing/2014/main" id="{963507AC-5AA0-DE04-FB3C-60C8DCD1048D}"/>
                </a:ext>
              </a:extLst>
            </p:cNvPr>
            <p:cNvSpPr/>
            <p:nvPr/>
          </p:nvSpPr>
          <p:spPr>
            <a:xfrm>
              <a:off x="3882325" y="37425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681;p34">
              <a:extLst>
                <a:ext uri="{FF2B5EF4-FFF2-40B4-BE49-F238E27FC236}">
                  <a16:creationId xmlns:a16="http://schemas.microsoft.com/office/drawing/2014/main" id="{215AF1CF-6DB8-C857-ABBA-A775BCB25375}"/>
                </a:ext>
              </a:extLst>
            </p:cNvPr>
            <p:cNvSpPr/>
            <p:nvPr/>
          </p:nvSpPr>
          <p:spPr>
            <a:xfrm>
              <a:off x="3948100" y="37809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682;p34">
              <a:extLst>
                <a:ext uri="{FF2B5EF4-FFF2-40B4-BE49-F238E27FC236}">
                  <a16:creationId xmlns:a16="http://schemas.microsoft.com/office/drawing/2014/main" id="{C38C042A-C5C3-7F69-521A-921E880C4F0C}"/>
                </a:ext>
              </a:extLst>
            </p:cNvPr>
            <p:cNvSpPr/>
            <p:nvPr/>
          </p:nvSpPr>
          <p:spPr>
            <a:xfrm>
              <a:off x="3948100" y="37803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683;p34">
              <a:extLst>
                <a:ext uri="{FF2B5EF4-FFF2-40B4-BE49-F238E27FC236}">
                  <a16:creationId xmlns:a16="http://schemas.microsoft.com/office/drawing/2014/main" id="{3205B338-7E42-7876-C493-3567742B9C17}"/>
                </a:ext>
              </a:extLst>
            </p:cNvPr>
            <p:cNvSpPr/>
            <p:nvPr/>
          </p:nvSpPr>
          <p:spPr>
            <a:xfrm>
              <a:off x="4015675" y="3820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1" y="0"/>
                  </a:moveTo>
                  <a:cubicBezTo>
                    <a:pt x="2048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6" y="1372"/>
                  </a:lnTo>
                  <a:cubicBezTo>
                    <a:pt x="4322" y="1289"/>
                    <a:pt x="4322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684;p34">
              <a:extLst>
                <a:ext uri="{FF2B5EF4-FFF2-40B4-BE49-F238E27FC236}">
                  <a16:creationId xmlns:a16="http://schemas.microsoft.com/office/drawing/2014/main" id="{37005E19-271F-8FA7-5160-7E5EB34BA677}"/>
                </a:ext>
              </a:extLst>
            </p:cNvPr>
            <p:cNvSpPr/>
            <p:nvPr/>
          </p:nvSpPr>
          <p:spPr>
            <a:xfrm>
              <a:off x="4015675" y="38196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70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685;p34">
              <a:extLst>
                <a:ext uri="{FF2B5EF4-FFF2-40B4-BE49-F238E27FC236}">
                  <a16:creationId xmlns:a16="http://schemas.microsoft.com/office/drawing/2014/main" id="{719411EC-3A04-6DEB-7530-E3230F26D2D3}"/>
                </a:ext>
              </a:extLst>
            </p:cNvPr>
            <p:cNvSpPr/>
            <p:nvPr/>
          </p:nvSpPr>
          <p:spPr>
            <a:xfrm>
              <a:off x="4087400" y="3861325"/>
              <a:ext cx="230125" cy="131350"/>
            </a:xfrm>
            <a:custGeom>
              <a:avLst/>
              <a:gdLst/>
              <a:ahLst/>
              <a:cxnLst/>
              <a:rect l="l" t="t" r="r" b="b"/>
              <a:pathLst>
                <a:path w="9205" h="5254" extrusionOk="0">
                  <a:moveTo>
                    <a:pt x="2245" y="0"/>
                  </a:moveTo>
                  <a:cubicBezTo>
                    <a:pt x="2141" y="0"/>
                    <a:pt x="2037" y="24"/>
                    <a:pt x="1953" y="72"/>
                  </a:cubicBezTo>
                  <a:lnTo>
                    <a:pt x="167" y="1108"/>
                  </a:lnTo>
                  <a:cubicBezTo>
                    <a:pt x="1" y="1203"/>
                    <a:pt x="1" y="1346"/>
                    <a:pt x="167" y="1441"/>
                  </a:cubicBezTo>
                  <a:lnTo>
                    <a:pt x="6668" y="5191"/>
                  </a:lnTo>
                  <a:cubicBezTo>
                    <a:pt x="6751" y="5233"/>
                    <a:pt x="6859" y="5254"/>
                    <a:pt x="6964" y="5254"/>
                  </a:cubicBezTo>
                  <a:cubicBezTo>
                    <a:pt x="7070" y="5254"/>
                    <a:pt x="7174" y="5233"/>
                    <a:pt x="7252" y="5191"/>
                  </a:cubicBezTo>
                  <a:lnTo>
                    <a:pt x="9037" y="4144"/>
                  </a:lnTo>
                  <a:cubicBezTo>
                    <a:pt x="9204" y="4060"/>
                    <a:pt x="9204" y="3905"/>
                    <a:pt x="9037" y="3822"/>
                  </a:cubicBezTo>
                  <a:lnTo>
                    <a:pt x="2537" y="72"/>
                  </a:lnTo>
                  <a:cubicBezTo>
                    <a:pt x="2453" y="24"/>
                    <a:pt x="2349" y="0"/>
                    <a:pt x="2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686;p34">
              <a:extLst>
                <a:ext uri="{FF2B5EF4-FFF2-40B4-BE49-F238E27FC236}">
                  <a16:creationId xmlns:a16="http://schemas.microsoft.com/office/drawing/2014/main" id="{AA44CB58-40FF-F1B6-DAEC-33596158D69C}"/>
                </a:ext>
              </a:extLst>
            </p:cNvPr>
            <p:cNvSpPr/>
            <p:nvPr/>
          </p:nvSpPr>
          <p:spPr>
            <a:xfrm>
              <a:off x="4087400" y="3860725"/>
              <a:ext cx="230125" cy="132475"/>
            </a:xfrm>
            <a:custGeom>
              <a:avLst/>
              <a:gdLst/>
              <a:ahLst/>
              <a:cxnLst/>
              <a:rect l="l" t="t" r="r" b="b"/>
              <a:pathLst>
                <a:path w="9205" h="5299" fill="none" extrusionOk="0">
                  <a:moveTo>
                    <a:pt x="9037" y="3846"/>
                  </a:moveTo>
                  <a:cubicBezTo>
                    <a:pt x="9204" y="3929"/>
                    <a:pt x="9204" y="4084"/>
                    <a:pt x="9037" y="4168"/>
                  </a:cubicBezTo>
                  <a:lnTo>
                    <a:pt x="7252" y="5215"/>
                  </a:lnTo>
                  <a:cubicBezTo>
                    <a:pt x="7097" y="5299"/>
                    <a:pt x="6835" y="5299"/>
                    <a:pt x="6668" y="5215"/>
                  </a:cubicBezTo>
                  <a:lnTo>
                    <a:pt x="167" y="1465"/>
                  </a:lnTo>
                  <a:cubicBezTo>
                    <a:pt x="1" y="1370"/>
                    <a:pt x="1" y="1227"/>
                    <a:pt x="167" y="1132"/>
                  </a:cubicBezTo>
                  <a:lnTo>
                    <a:pt x="1953" y="96"/>
                  </a:lnTo>
                  <a:cubicBezTo>
                    <a:pt x="2120" y="0"/>
                    <a:pt x="2370" y="0"/>
                    <a:pt x="2537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687;p34">
              <a:extLst>
                <a:ext uri="{FF2B5EF4-FFF2-40B4-BE49-F238E27FC236}">
                  <a16:creationId xmlns:a16="http://schemas.microsoft.com/office/drawing/2014/main" id="{6E7D7655-F2A0-1853-0F10-BEBCBE6DBAEB}"/>
                </a:ext>
              </a:extLst>
            </p:cNvPr>
            <p:cNvSpPr/>
            <p:nvPr/>
          </p:nvSpPr>
          <p:spPr>
            <a:xfrm>
              <a:off x="3155450" y="3399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5" y="1"/>
                  </a:moveTo>
                  <a:cubicBezTo>
                    <a:pt x="2051" y="1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29"/>
                    <a:pt x="2173" y="2429"/>
                  </a:cubicBezTo>
                  <a:cubicBezTo>
                    <a:pt x="2277" y="2429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6"/>
                    <a:pt x="4322" y="1144"/>
                    <a:pt x="4155" y="1048"/>
                  </a:cubicBezTo>
                  <a:lnTo>
                    <a:pt x="2441" y="72"/>
                  </a:lnTo>
                  <a:cubicBezTo>
                    <a:pt x="2364" y="24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688;p34">
              <a:extLst>
                <a:ext uri="{FF2B5EF4-FFF2-40B4-BE49-F238E27FC236}">
                  <a16:creationId xmlns:a16="http://schemas.microsoft.com/office/drawing/2014/main" id="{0BA80670-661A-2653-7306-0DB3056531A3}"/>
                </a:ext>
              </a:extLst>
            </p:cNvPr>
            <p:cNvSpPr/>
            <p:nvPr/>
          </p:nvSpPr>
          <p:spPr>
            <a:xfrm>
              <a:off x="3155450" y="33993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5" y="1072"/>
                  </a:moveTo>
                  <a:cubicBezTo>
                    <a:pt x="4322" y="1168"/>
                    <a:pt x="4322" y="1310"/>
                    <a:pt x="4155" y="1406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69" y="96"/>
                  </a:lnTo>
                  <a:cubicBezTo>
                    <a:pt x="2024" y="1"/>
                    <a:pt x="2286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689;p34">
              <a:extLst>
                <a:ext uri="{FF2B5EF4-FFF2-40B4-BE49-F238E27FC236}">
                  <a16:creationId xmlns:a16="http://schemas.microsoft.com/office/drawing/2014/main" id="{E6037A94-56E6-88FF-76BD-837D89C57C20}"/>
                </a:ext>
              </a:extLst>
            </p:cNvPr>
            <p:cNvSpPr/>
            <p:nvPr/>
          </p:nvSpPr>
          <p:spPr>
            <a:xfrm>
              <a:off x="3221525" y="34383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6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6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690;p34">
              <a:extLst>
                <a:ext uri="{FF2B5EF4-FFF2-40B4-BE49-F238E27FC236}">
                  <a16:creationId xmlns:a16="http://schemas.microsoft.com/office/drawing/2014/main" id="{B5DE8624-F1E5-116D-6D7E-B3E3E0645894}"/>
                </a:ext>
              </a:extLst>
            </p:cNvPr>
            <p:cNvSpPr/>
            <p:nvPr/>
          </p:nvSpPr>
          <p:spPr>
            <a:xfrm>
              <a:off x="3221525" y="34377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0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0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691;p34">
              <a:extLst>
                <a:ext uri="{FF2B5EF4-FFF2-40B4-BE49-F238E27FC236}">
                  <a16:creationId xmlns:a16="http://schemas.microsoft.com/office/drawing/2014/main" id="{BCED4155-AF05-3173-93A3-E8C9BBF9D1F4}"/>
                </a:ext>
              </a:extLst>
            </p:cNvPr>
            <p:cNvSpPr/>
            <p:nvPr/>
          </p:nvSpPr>
          <p:spPr>
            <a:xfrm>
              <a:off x="3287000" y="3475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7"/>
                    <a:pt x="4311" y="1144"/>
                    <a:pt x="4144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92;p34">
              <a:extLst>
                <a:ext uri="{FF2B5EF4-FFF2-40B4-BE49-F238E27FC236}">
                  <a16:creationId xmlns:a16="http://schemas.microsoft.com/office/drawing/2014/main" id="{07E09757-CCE8-9182-EF74-72C51E66D0A7}"/>
                </a:ext>
              </a:extLst>
            </p:cNvPr>
            <p:cNvSpPr/>
            <p:nvPr/>
          </p:nvSpPr>
          <p:spPr>
            <a:xfrm>
              <a:off x="3287000" y="34752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8"/>
                    <a:pt x="4311" y="1311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93;p34">
              <a:extLst>
                <a:ext uri="{FF2B5EF4-FFF2-40B4-BE49-F238E27FC236}">
                  <a16:creationId xmlns:a16="http://schemas.microsoft.com/office/drawing/2014/main" id="{72FA93CF-D09C-2B6A-1C04-5EE49DBCB58B}"/>
                </a:ext>
              </a:extLst>
            </p:cNvPr>
            <p:cNvSpPr/>
            <p:nvPr/>
          </p:nvSpPr>
          <p:spPr>
            <a:xfrm>
              <a:off x="3352800" y="3513875"/>
              <a:ext cx="570025" cy="327525"/>
            </a:xfrm>
            <a:custGeom>
              <a:avLst/>
              <a:gdLst/>
              <a:ahLst/>
              <a:cxnLst/>
              <a:rect l="l" t="t" r="r" b="b"/>
              <a:pathLst>
                <a:path w="22801" h="13101" extrusionOk="0">
                  <a:moveTo>
                    <a:pt x="2149" y="1"/>
                  </a:moveTo>
                  <a:cubicBezTo>
                    <a:pt x="2045" y="1"/>
                    <a:pt x="1941" y="22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20360" y="13029"/>
                  </a:lnTo>
                  <a:cubicBezTo>
                    <a:pt x="20443" y="13077"/>
                    <a:pt x="20547" y="13101"/>
                    <a:pt x="20651" y="13101"/>
                  </a:cubicBezTo>
                  <a:cubicBezTo>
                    <a:pt x="20756" y="13101"/>
                    <a:pt x="20860" y="13077"/>
                    <a:pt x="20943" y="13029"/>
                  </a:cubicBezTo>
                  <a:lnTo>
                    <a:pt x="22634" y="12053"/>
                  </a:lnTo>
                  <a:cubicBezTo>
                    <a:pt x="22800" y="11958"/>
                    <a:pt x="22800" y="11815"/>
                    <a:pt x="22634" y="11719"/>
                  </a:cubicBezTo>
                  <a:lnTo>
                    <a:pt x="2441" y="63"/>
                  </a:lnTo>
                  <a:cubicBezTo>
                    <a:pt x="2357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94;p34">
              <a:extLst>
                <a:ext uri="{FF2B5EF4-FFF2-40B4-BE49-F238E27FC236}">
                  <a16:creationId xmlns:a16="http://schemas.microsoft.com/office/drawing/2014/main" id="{30C2098E-4D74-7F01-FE38-843FE85D41BB}"/>
                </a:ext>
              </a:extLst>
            </p:cNvPr>
            <p:cNvSpPr/>
            <p:nvPr/>
          </p:nvSpPr>
          <p:spPr>
            <a:xfrm>
              <a:off x="3352800" y="3513350"/>
              <a:ext cx="570025" cy="328650"/>
            </a:xfrm>
            <a:custGeom>
              <a:avLst/>
              <a:gdLst/>
              <a:ahLst/>
              <a:cxnLst/>
              <a:rect l="l" t="t" r="r" b="b"/>
              <a:pathLst>
                <a:path w="22801" h="13146" fill="none" extrusionOk="0">
                  <a:moveTo>
                    <a:pt x="22634" y="11740"/>
                  </a:moveTo>
                  <a:cubicBezTo>
                    <a:pt x="22800" y="11836"/>
                    <a:pt x="22800" y="11979"/>
                    <a:pt x="22634" y="12074"/>
                  </a:cubicBezTo>
                  <a:lnTo>
                    <a:pt x="20943" y="13050"/>
                  </a:lnTo>
                  <a:cubicBezTo>
                    <a:pt x="20776" y="13145"/>
                    <a:pt x="20526" y="13145"/>
                    <a:pt x="20360" y="13050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95;p34">
              <a:extLst>
                <a:ext uri="{FF2B5EF4-FFF2-40B4-BE49-F238E27FC236}">
                  <a16:creationId xmlns:a16="http://schemas.microsoft.com/office/drawing/2014/main" id="{44E90531-279D-3081-B1C6-99644BF4F58B}"/>
                </a:ext>
              </a:extLst>
            </p:cNvPr>
            <p:cNvSpPr/>
            <p:nvPr/>
          </p:nvSpPr>
          <p:spPr>
            <a:xfrm>
              <a:off x="3882625" y="381995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60"/>
                  </a:lnTo>
                  <a:cubicBezTo>
                    <a:pt x="0" y="1143"/>
                    <a:pt x="0" y="1298"/>
                    <a:pt x="167" y="1381"/>
                  </a:cubicBezTo>
                  <a:lnTo>
                    <a:pt x="1869" y="2370"/>
                  </a:lnTo>
                  <a:cubicBezTo>
                    <a:pt x="1953" y="2411"/>
                    <a:pt x="2057" y="2432"/>
                    <a:pt x="2161" y="2432"/>
                  </a:cubicBezTo>
                  <a:cubicBezTo>
                    <a:pt x="2265" y="2432"/>
                    <a:pt x="2369" y="2411"/>
                    <a:pt x="2453" y="2370"/>
                  </a:cubicBezTo>
                  <a:lnTo>
                    <a:pt x="4155" y="1381"/>
                  </a:lnTo>
                  <a:cubicBezTo>
                    <a:pt x="4310" y="1298"/>
                    <a:pt x="4310" y="1143"/>
                    <a:pt x="4155" y="1060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96;p34">
              <a:extLst>
                <a:ext uri="{FF2B5EF4-FFF2-40B4-BE49-F238E27FC236}">
                  <a16:creationId xmlns:a16="http://schemas.microsoft.com/office/drawing/2014/main" id="{8BB62973-3D2C-394D-14A5-1DAB2EF4A5EC}"/>
                </a:ext>
              </a:extLst>
            </p:cNvPr>
            <p:cNvSpPr/>
            <p:nvPr/>
          </p:nvSpPr>
          <p:spPr>
            <a:xfrm>
              <a:off x="3882625" y="38193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5" y="1084"/>
                  </a:moveTo>
                  <a:cubicBezTo>
                    <a:pt x="4310" y="1167"/>
                    <a:pt x="4310" y="1322"/>
                    <a:pt x="4155" y="1405"/>
                  </a:cubicBezTo>
                  <a:lnTo>
                    <a:pt x="2453" y="2394"/>
                  </a:lnTo>
                  <a:cubicBezTo>
                    <a:pt x="2286" y="2477"/>
                    <a:pt x="2036" y="2477"/>
                    <a:pt x="1869" y="2394"/>
                  </a:cubicBezTo>
                  <a:lnTo>
                    <a:pt x="167" y="1405"/>
                  </a:lnTo>
                  <a:cubicBezTo>
                    <a:pt x="0" y="1322"/>
                    <a:pt x="0" y="1167"/>
                    <a:pt x="167" y="1084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97;p34">
              <a:extLst>
                <a:ext uri="{FF2B5EF4-FFF2-40B4-BE49-F238E27FC236}">
                  <a16:creationId xmlns:a16="http://schemas.microsoft.com/office/drawing/2014/main" id="{3E72A28D-D507-FBA9-0A43-F3BE96F70BC7}"/>
                </a:ext>
              </a:extLst>
            </p:cNvPr>
            <p:cNvSpPr/>
            <p:nvPr/>
          </p:nvSpPr>
          <p:spPr>
            <a:xfrm>
              <a:off x="3950175" y="3858875"/>
              <a:ext cx="108075" cy="60575"/>
            </a:xfrm>
            <a:custGeom>
              <a:avLst/>
              <a:gdLst/>
              <a:ahLst/>
              <a:cxnLst/>
              <a:rect l="l" t="t" r="r" b="b"/>
              <a:pathLst>
                <a:path w="4323" h="2423" extrusionOk="0">
                  <a:moveTo>
                    <a:pt x="2151" y="0"/>
                  </a:moveTo>
                  <a:cubicBezTo>
                    <a:pt x="2049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4"/>
                    <a:pt x="1" y="1289"/>
                    <a:pt x="168" y="1372"/>
                  </a:cubicBezTo>
                  <a:lnTo>
                    <a:pt x="1882" y="2360"/>
                  </a:lnTo>
                  <a:cubicBezTo>
                    <a:pt x="1965" y="2402"/>
                    <a:pt x="2070" y="2423"/>
                    <a:pt x="2174" y="2423"/>
                  </a:cubicBezTo>
                  <a:cubicBezTo>
                    <a:pt x="2278" y="2423"/>
                    <a:pt x="2382" y="2402"/>
                    <a:pt x="2465" y="2360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98;p34">
              <a:extLst>
                <a:ext uri="{FF2B5EF4-FFF2-40B4-BE49-F238E27FC236}">
                  <a16:creationId xmlns:a16="http://schemas.microsoft.com/office/drawing/2014/main" id="{517DB6EF-3664-AD18-2A85-7CEEDD4B2EEB}"/>
                </a:ext>
              </a:extLst>
            </p:cNvPr>
            <p:cNvSpPr/>
            <p:nvPr/>
          </p:nvSpPr>
          <p:spPr>
            <a:xfrm>
              <a:off x="3950175" y="38583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1"/>
                  </a:lnTo>
                  <a:cubicBezTo>
                    <a:pt x="2299" y="2465"/>
                    <a:pt x="2049" y="2465"/>
                    <a:pt x="1882" y="2381"/>
                  </a:cubicBezTo>
                  <a:lnTo>
                    <a:pt x="168" y="1393"/>
                  </a:lnTo>
                  <a:cubicBezTo>
                    <a:pt x="1" y="1310"/>
                    <a:pt x="1" y="1155"/>
                    <a:pt x="168" y="1072"/>
                  </a:cubicBezTo>
                  <a:lnTo>
                    <a:pt x="1870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99;p34">
              <a:extLst>
                <a:ext uri="{FF2B5EF4-FFF2-40B4-BE49-F238E27FC236}">
                  <a16:creationId xmlns:a16="http://schemas.microsoft.com/office/drawing/2014/main" id="{CDD88637-0DD6-160C-6789-04A5B5439A87}"/>
                </a:ext>
              </a:extLst>
            </p:cNvPr>
            <p:cNvSpPr/>
            <p:nvPr/>
          </p:nvSpPr>
          <p:spPr>
            <a:xfrm>
              <a:off x="4015975" y="3897025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1"/>
                  </a:moveTo>
                  <a:cubicBezTo>
                    <a:pt x="2051" y="1"/>
                    <a:pt x="1947" y="25"/>
                    <a:pt x="1869" y="72"/>
                  </a:cubicBezTo>
                  <a:lnTo>
                    <a:pt x="167" y="1049"/>
                  </a:lnTo>
                  <a:cubicBezTo>
                    <a:pt x="0" y="1144"/>
                    <a:pt x="0" y="1287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30"/>
                    <a:pt x="2173" y="2430"/>
                  </a:cubicBezTo>
                  <a:cubicBezTo>
                    <a:pt x="2277" y="2430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7"/>
                    <a:pt x="4322" y="1144"/>
                    <a:pt x="4155" y="1049"/>
                  </a:cubicBezTo>
                  <a:lnTo>
                    <a:pt x="2453" y="72"/>
                  </a:lnTo>
                  <a:cubicBezTo>
                    <a:pt x="2369" y="25"/>
                    <a:pt x="2262" y="1"/>
                    <a:pt x="2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00;p34">
              <a:extLst>
                <a:ext uri="{FF2B5EF4-FFF2-40B4-BE49-F238E27FC236}">
                  <a16:creationId xmlns:a16="http://schemas.microsoft.com/office/drawing/2014/main" id="{2FE980D2-234A-8347-6548-2191730AC3F9}"/>
                </a:ext>
              </a:extLst>
            </p:cNvPr>
            <p:cNvSpPr/>
            <p:nvPr/>
          </p:nvSpPr>
          <p:spPr>
            <a:xfrm>
              <a:off x="4015975" y="38964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1"/>
                  </a:lnTo>
                  <a:cubicBezTo>
                    <a:pt x="2298" y="2477"/>
                    <a:pt x="2048" y="2477"/>
                    <a:pt x="1881" y="2381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5"/>
                  </a:lnTo>
                  <a:cubicBezTo>
                    <a:pt x="2024" y="0"/>
                    <a:pt x="2286" y="0"/>
                    <a:pt x="2453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01;p34">
              <a:extLst>
                <a:ext uri="{FF2B5EF4-FFF2-40B4-BE49-F238E27FC236}">
                  <a16:creationId xmlns:a16="http://schemas.microsoft.com/office/drawing/2014/main" id="{E07E8999-4B11-B145-F138-8292F0C96E30}"/>
                </a:ext>
              </a:extLst>
            </p:cNvPr>
            <p:cNvSpPr/>
            <p:nvPr/>
          </p:nvSpPr>
          <p:spPr>
            <a:xfrm>
              <a:off x="4081150" y="3934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0" y="0"/>
                  </a:moveTo>
                  <a:cubicBezTo>
                    <a:pt x="2046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59" y="2402"/>
                    <a:pt x="2063" y="2423"/>
                    <a:pt x="2168" y="2423"/>
                  </a:cubicBezTo>
                  <a:cubicBezTo>
                    <a:pt x="2272" y="2423"/>
                    <a:pt x="2376" y="2402"/>
                    <a:pt x="2453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02;p34">
              <a:extLst>
                <a:ext uri="{FF2B5EF4-FFF2-40B4-BE49-F238E27FC236}">
                  <a16:creationId xmlns:a16="http://schemas.microsoft.com/office/drawing/2014/main" id="{48718A1C-5E03-08DF-82D6-2BA98D442D68}"/>
                </a:ext>
              </a:extLst>
            </p:cNvPr>
            <p:cNvSpPr/>
            <p:nvPr/>
          </p:nvSpPr>
          <p:spPr>
            <a:xfrm>
              <a:off x="4081150" y="39342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53" y="2382"/>
                  </a:lnTo>
                  <a:cubicBezTo>
                    <a:pt x="2299" y="2465"/>
                    <a:pt x="2037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03;p34">
              <a:extLst>
                <a:ext uri="{FF2B5EF4-FFF2-40B4-BE49-F238E27FC236}">
                  <a16:creationId xmlns:a16="http://schemas.microsoft.com/office/drawing/2014/main" id="{739BAAC0-9603-962D-DB48-A59C9FF36609}"/>
                </a:ext>
              </a:extLst>
            </p:cNvPr>
            <p:cNvSpPr/>
            <p:nvPr/>
          </p:nvSpPr>
          <p:spPr>
            <a:xfrm>
              <a:off x="4090375" y="3651775"/>
              <a:ext cx="106000" cy="38500"/>
            </a:xfrm>
            <a:custGeom>
              <a:avLst/>
              <a:gdLst/>
              <a:ahLst/>
              <a:cxnLst/>
              <a:rect l="l" t="t" r="r" b="b"/>
              <a:pathLst>
                <a:path w="4240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41"/>
                    <a:pt x="4239" y="381"/>
                    <a:pt x="4239" y="322"/>
                  </a:cubicBezTo>
                  <a:lnTo>
                    <a:pt x="4239" y="0"/>
                  </a:lnTo>
                  <a:cubicBezTo>
                    <a:pt x="4239" y="60"/>
                    <a:pt x="4192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04;p34">
              <a:extLst>
                <a:ext uri="{FF2B5EF4-FFF2-40B4-BE49-F238E27FC236}">
                  <a16:creationId xmlns:a16="http://schemas.microsoft.com/office/drawing/2014/main" id="{4FDA38F2-3A6E-D9CE-3A78-CFB3036F02C7}"/>
                </a:ext>
              </a:extLst>
            </p:cNvPr>
            <p:cNvSpPr/>
            <p:nvPr/>
          </p:nvSpPr>
          <p:spPr>
            <a:xfrm>
              <a:off x="4090375" y="3651775"/>
              <a:ext cx="106000" cy="39000"/>
            </a:xfrm>
            <a:custGeom>
              <a:avLst/>
              <a:gdLst/>
              <a:ahLst/>
              <a:cxnLst/>
              <a:rect l="l" t="t" r="r" b="b"/>
              <a:pathLst>
                <a:path w="4240" h="1560" fill="none" extrusionOk="0">
                  <a:moveTo>
                    <a:pt x="4120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20" y="167"/>
                  </a:lnTo>
                  <a:cubicBezTo>
                    <a:pt x="4192" y="119"/>
                    <a:pt x="4239" y="60"/>
                    <a:pt x="4239" y="0"/>
                  </a:cubicBezTo>
                  <a:lnTo>
                    <a:pt x="4239" y="322"/>
                  </a:lnTo>
                  <a:cubicBezTo>
                    <a:pt x="4239" y="381"/>
                    <a:pt x="4192" y="441"/>
                    <a:pt x="4120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05;p34">
              <a:extLst>
                <a:ext uri="{FF2B5EF4-FFF2-40B4-BE49-F238E27FC236}">
                  <a16:creationId xmlns:a16="http://schemas.microsoft.com/office/drawing/2014/main" id="{C9BA0BCF-DB68-4547-A80A-8B1ADC23A4E5}"/>
                </a:ext>
              </a:extLst>
            </p:cNvPr>
            <p:cNvSpPr/>
            <p:nvPr/>
          </p:nvSpPr>
          <p:spPr>
            <a:xfrm>
              <a:off x="4193975" y="37937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05" y="1525"/>
                    <a:pt x="2009" y="1548"/>
                    <a:pt x="2116" y="1548"/>
                  </a:cubicBezTo>
                  <a:cubicBezTo>
                    <a:pt x="2224" y="1548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7" y="1218"/>
                    <a:pt x="2121" y="1218"/>
                  </a:cubicBezTo>
                  <a:cubicBezTo>
                    <a:pt x="2015" y="1218"/>
                    <a:pt x="1911" y="1197"/>
                    <a:pt x="1834" y="1155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06;p34">
              <a:extLst>
                <a:ext uri="{FF2B5EF4-FFF2-40B4-BE49-F238E27FC236}">
                  <a16:creationId xmlns:a16="http://schemas.microsoft.com/office/drawing/2014/main" id="{57A0BB7B-CE69-6F08-5EED-62559CFDAFAE}"/>
                </a:ext>
              </a:extLst>
            </p:cNvPr>
            <p:cNvSpPr/>
            <p:nvPr/>
          </p:nvSpPr>
          <p:spPr>
            <a:xfrm>
              <a:off x="4193975" y="37937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1834" y="1477"/>
                  </a:moveTo>
                  <a:lnTo>
                    <a:pt x="119" y="501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5"/>
                  </a:lnTo>
                  <a:cubicBezTo>
                    <a:pt x="1988" y="1239"/>
                    <a:pt x="2250" y="1239"/>
                    <a:pt x="2417" y="1155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1977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07;p34">
              <a:extLst>
                <a:ext uri="{FF2B5EF4-FFF2-40B4-BE49-F238E27FC236}">
                  <a16:creationId xmlns:a16="http://schemas.microsoft.com/office/drawing/2014/main" id="{7A24035A-05BA-1941-B175-B3AA12C3D0F5}"/>
                </a:ext>
              </a:extLst>
            </p:cNvPr>
            <p:cNvSpPr/>
            <p:nvPr/>
          </p:nvSpPr>
          <p:spPr>
            <a:xfrm>
              <a:off x="4088600" y="3893175"/>
              <a:ext cx="227725" cy="107775"/>
            </a:xfrm>
            <a:custGeom>
              <a:avLst/>
              <a:gdLst/>
              <a:ahLst/>
              <a:cxnLst/>
              <a:rect l="l" t="t" r="r" b="b"/>
              <a:pathLst>
                <a:path w="9109" h="4311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488"/>
                  </a:cubicBezTo>
                  <a:lnTo>
                    <a:pt x="1441" y="1250"/>
                  </a:lnTo>
                  <a:lnTo>
                    <a:pt x="4048" y="2751"/>
                  </a:lnTo>
                  <a:lnTo>
                    <a:pt x="6620" y="4239"/>
                  </a:lnTo>
                  <a:cubicBezTo>
                    <a:pt x="6703" y="4286"/>
                    <a:pt x="6811" y="4310"/>
                    <a:pt x="6916" y="4310"/>
                  </a:cubicBezTo>
                  <a:cubicBezTo>
                    <a:pt x="7022" y="4310"/>
                    <a:pt x="7126" y="4286"/>
                    <a:pt x="7204" y="4239"/>
                  </a:cubicBezTo>
                  <a:lnTo>
                    <a:pt x="8989" y="3203"/>
                  </a:lnTo>
                  <a:cubicBezTo>
                    <a:pt x="9073" y="3155"/>
                    <a:pt x="9109" y="3096"/>
                    <a:pt x="9109" y="3036"/>
                  </a:cubicBezTo>
                  <a:lnTo>
                    <a:pt x="9109" y="2715"/>
                  </a:lnTo>
                  <a:cubicBezTo>
                    <a:pt x="9109" y="2774"/>
                    <a:pt x="9073" y="2834"/>
                    <a:pt x="8989" y="2870"/>
                  </a:cubicBezTo>
                  <a:lnTo>
                    <a:pt x="7204" y="3917"/>
                  </a:lnTo>
                  <a:cubicBezTo>
                    <a:pt x="7120" y="3959"/>
                    <a:pt x="7016" y="3980"/>
                    <a:pt x="6912" y="3980"/>
                  </a:cubicBezTo>
                  <a:cubicBezTo>
                    <a:pt x="6808" y="3980"/>
                    <a:pt x="6703" y="3959"/>
                    <a:pt x="6620" y="3917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08;p34">
              <a:extLst>
                <a:ext uri="{FF2B5EF4-FFF2-40B4-BE49-F238E27FC236}">
                  <a16:creationId xmlns:a16="http://schemas.microsoft.com/office/drawing/2014/main" id="{AF95C877-A433-B6BE-1EFB-3067F777A829}"/>
                </a:ext>
              </a:extLst>
            </p:cNvPr>
            <p:cNvSpPr/>
            <p:nvPr/>
          </p:nvSpPr>
          <p:spPr>
            <a:xfrm>
              <a:off x="4088600" y="3893175"/>
              <a:ext cx="227725" cy="108375"/>
            </a:xfrm>
            <a:custGeom>
              <a:avLst/>
              <a:gdLst/>
              <a:ahLst/>
              <a:cxnLst/>
              <a:rect l="l" t="t" r="r" b="b"/>
              <a:pathLst>
                <a:path w="9109" h="4335" fill="none" extrusionOk="0">
                  <a:moveTo>
                    <a:pt x="9109" y="2715"/>
                  </a:moveTo>
                  <a:lnTo>
                    <a:pt x="9109" y="3036"/>
                  </a:lnTo>
                  <a:cubicBezTo>
                    <a:pt x="9109" y="3096"/>
                    <a:pt x="9073" y="3155"/>
                    <a:pt x="8989" y="3203"/>
                  </a:cubicBezTo>
                  <a:lnTo>
                    <a:pt x="7204" y="4239"/>
                  </a:lnTo>
                  <a:cubicBezTo>
                    <a:pt x="7049" y="4334"/>
                    <a:pt x="6787" y="4334"/>
                    <a:pt x="6620" y="4239"/>
                  </a:cubicBezTo>
                  <a:lnTo>
                    <a:pt x="4048" y="2751"/>
                  </a:lnTo>
                  <a:lnTo>
                    <a:pt x="1441" y="1250"/>
                  </a:lnTo>
                  <a:lnTo>
                    <a:pt x="119" y="488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6620" y="3917"/>
                  </a:lnTo>
                  <a:cubicBezTo>
                    <a:pt x="6787" y="4001"/>
                    <a:pt x="7037" y="4001"/>
                    <a:pt x="7204" y="3917"/>
                  </a:cubicBezTo>
                  <a:lnTo>
                    <a:pt x="8989" y="2870"/>
                  </a:lnTo>
                  <a:cubicBezTo>
                    <a:pt x="9073" y="2834"/>
                    <a:pt x="9109" y="2774"/>
                    <a:pt x="9109" y="271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09;p34">
              <a:extLst>
                <a:ext uri="{FF2B5EF4-FFF2-40B4-BE49-F238E27FC236}">
                  <a16:creationId xmlns:a16="http://schemas.microsoft.com/office/drawing/2014/main" id="{26A2A0F3-E80A-A609-0FE3-ED0F8E1D1132}"/>
                </a:ext>
              </a:extLst>
            </p:cNvPr>
            <p:cNvSpPr/>
            <p:nvPr/>
          </p:nvSpPr>
          <p:spPr>
            <a:xfrm>
              <a:off x="4128475" y="38381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8" y="1144"/>
                  </a:lnTo>
                  <a:cubicBezTo>
                    <a:pt x="2334" y="1191"/>
                    <a:pt x="2227" y="1215"/>
                    <a:pt x="2121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10;p34">
              <a:extLst>
                <a:ext uri="{FF2B5EF4-FFF2-40B4-BE49-F238E27FC236}">
                  <a16:creationId xmlns:a16="http://schemas.microsoft.com/office/drawing/2014/main" id="{0042B31E-E0C1-516D-8FA8-B35465761F53}"/>
                </a:ext>
              </a:extLst>
            </p:cNvPr>
            <p:cNvSpPr/>
            <p:nvPr/>
          </p:nvSpPr>
          <p:spPr>
            <a:xfrm>
              <a:off x="4128475" y="38381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18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11;p34">
              <a:extLst>
                <a:ext uri="{FF2B5EF4-FFF2-40B4-BE49-F238E27FC236}">
                  <a16:creationId xmlns:a16="http://schemas.microsoft.com/office/drawing/2014/main" id="{05186089-B8A2-FA67-0520-0D94BA85F6C4}"/>
                </a:ext>
              </a:extLst>
            </p:cNvPr>
            <p:cNvSpPr/>
            <p:nvPr/>
          </p:nvSpPr>
          <p:spPr>
            <a:xfrm>
              <a:off x="4126700" y="375475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5" y="1540"/>
                    <a:pt x="2120" y="1540"/>
                  </a:cubicBezTo>
                  <a:cubicBezTo>
                    <a:pt x="2224" y="1540"/>
                    <a:pt x="2328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5" y="1215"/>
                    <a:pt x="1911" y="1191"/>
                    <a:pt x="1834" y="1144"/>
                  </a:cubicBezTo>
                  <a:lnTo>
                    <a:pt x="119" y="168"/>
                  </a:lnTo>
                  <a:cubicBezTo>
                    <a:pt x="24" y="120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12;p34">
              <a:extLst>
                <a:ext uri="{FF2B5EF4-FFF2-40B4-BE49-F238E27FC236}">
                  <a16:creationId xmlns:a16="http://schemas.microsoft.com/office/drawing/2014/main" id="{788A5407-3A69-C356-9875-1E109C1982BD}"/>
                </a:ext>
              </a:extLst>
            </p:cNvPr>
            <p:cNvSpPr/>
            <p:nvPr/>
          </p:nvSpPr>
          <p:spPr>
            <a:xfrm>
              <a:off x="4126700" y="375475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119" y="168"/>
                  </a:moveTo>
                  <a:lnTo>
                    <a:pt x="1834" y="1144"/>
                  </a:lnTo>
                  <a:cubicBezTo>
                    <a:pt x="1989" y="1239"/>
                    <a:pt x="2251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51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48"/>
                    <a:pt x="24" y="120"/>
                    <a:pt x="119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13;p34">
              <a:extLst>
                <a:ext uri="{FF2B5EF4-FFF2-40B4-BE49-F238E27FC236}">
                  <a16:creationId xmlns:a16="http://schemas.microsoft.com/office/drawing/2014/main" id="{F935850C-85A1-8D2A-83F2-5E520A71EE89}"/>
                </a:ext>
              </a:extLst>
            </p:cNvPr>
            <p:cNvSpPr/>
            <p:nvPr/>
          </p:nvSpPr>
          <p:spPr>
            <a:xfrm>
              <a:off x="4153775" y="3598775"/>
              <a:ext cx="88125" cy="38725"/>
            </a:xfrm>
            <a:custGeom>
              <a:avLst/>
              <a:gdLst/>
              <a:ahLst/>
              <a:cxnLst/>
              <a:rect l="l" t="t" r="r" b="b"/>
              <a:pathLst>
                <a:path w="3525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3406" y="894"/>
                  </a:lnTo>
                  <a:cubicBezTo>
                    <a:pt x="3489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14;p34">
              <a:extLst>
                <a:ext uri="{FF2B5EF4-FFF2-40B4-BE49-F238E27FC236}">
                  <a16:creationId xmlns:a16="http://schemas.microsoft.com/office/drawing/2014/main" id="{19424372-CF8A-55C8-9928-66D2C112B23F}"/>
                </a:ext>
              </a:extLst>
            </p:cNvPr>
            <p:cNvSpPr/>
            <p:nvPr/>
          </p:nvSpPr>
          <p:spPr>
            <a:xfrm>
              <a:off x="4153775" y="3598775"/>
              <a:ext cx="88125" cy="39325"/>
            </a:xfrm>
            <a:custGeom>
              <a:avLst/>
              <a:gdLst/>
              <a:ahLst/>
              <a:cxnLst/>
              <a:rect l="l" t="t" r="r" b="b"/>
              <a:pathLst>
                <a:path w="3525" h="1573" fill="none" extrusionOk="0">
                  <a:moveTo>
                    <a:pt x="120" y="168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89" y="858"/>
                    <a:pt x="3406" y="894"/>
                  </a:cubicBez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15;p34">
              <a:extLst>
                <a:ext uri="{FF2B5EF4-FFF2-40B4-BE49-F238E27FC236}">
                  <a16:creationId xmlns:a16="http://schemas.microsoft.com/office/drawing/2014/main" id="{00257866-F9AD-723B-055B-1F8A5B58222D}"/>
                </a:ext>
              </a:extLst>
            </p:cNvPr>
            <p:cNvSpPr/>
            <p:nvPr/>
          </p:nvSpPr>
          <p:spPr>
            <a:xfrm>
              <a:off x="4148725" y="4003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10" y="1539"/>
                    <a:pt x="2114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16;p34">
              <a:extLst>
                <a:ext uri="{FF2B5EF4-FFF2-40B4-BE49-F238E27FC236}">
                  <a16:creationId xmlns:a16="http://schemas.microsoft.com/office/drawing/2014/main" id="{F915A15A-A2CD-930D-6FC9-09639D5CFBE3}"/>
                </a:ext>
              </a:extLst>
            </p:cNvPr>
            <p:cNvSpPr/>
            <p:nvPr/>
          </p:nvSpPr>
          <p:spPr>
            <a:xfrm>
              <a:off x="4148725" y="4003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17;p34">
              <a:extLst>
                <a:ext uri="{FF2B5EF4-FFF2-40B4-BE49-F238E27FC236}">
                  <a16:creationId xmlns:a16="http://schemas.microsoft.com/office/drawing/2014/main" id="{0B3B90F6-CA06-55F6-3CB6-9FCDBC93AF06}"/>
                </a:ext>
              </a:extLst>
            </p:cNvPr>
            <p:cNvSpPr/>
            <p:nvPr/>
          </p:nvSpPr>
          <p:spPr>
            <a:xfrm>
              <a:off x="4156450" y="36901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7" y="441"/>
                    <a:pt x="120" y="488"/>
                  </a:cubicBezTo>
                  <a:lnTo>
                    <a:pt x="1823" y="1465"/>
                  </a:lnTo>
                  <a:cubicBezTo>
                    <a:pt x="1906" y="1512"/>
                    <a:pt x="2013" y="1536"/>
                    <a:pt x="2119" y="1536"/>
                  </a:cubicBezTo>
                  <a:cubicBezTo>
                    <a:pt x="2224" y="1536"/>
                    <a:pt x="2329" y="1512"/>
                    <a:pt x="2406" y="1465"/>
                  </a:cubicBezTo>
                  <a:lnTo>
                    <a:pt x="4109" y="488"/>
                  </a:lnTo>
                  <a:cubicBezTo>
                    <a:pt x="4180" y="441"/>
                    <a:pt x="4228" y="381"/>
                    <a:pt x="4228" y="322"/>
                  </a:cubicBezTo>
                  <a:lnTo>
                    <a:pt x="4228" y="0"/>
                  </a:lnTo>
                  <a:cubicBezTo>
                    <a:pt x="4228" y="48"/>
                    <a:pt x="4180" y="119"/>
                    <a:pt x="4109" y="155"/>
                  </a:cubicBezTo>
                  <a:lnTo>
                    <a:pt x="2406" y="1143"/>
                  </a:lnTo>
                  <a:cubicBezTo>
                    <a:pt x="2335" y="1185"/>
                    <a:pt x="2230" y="1206"/>
                    <a:pt x="2123" y="1206"/>
                  </a:cubicBezTo>
                  <a:cubicBezTo>
                    <a:pt x="2016" y="1206"/>
                    <a:pt x="1906" y="1185"/>
                    <a:pt x="1823" y="1143"/>
                  </a:cubicBezTo>
                  <a:lnTo>
                    <a:pt x="120" y="155"/>
                  </a:lnTo>
                  <a:cubicBezTo>
                    <a:pt x="37" y="107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18;p34">
              <a:extLst>
                <a:ext uri="{FF2B5EF4-FFF2-40B4-BE49-F238E27FC236}">
                  <a16:creationId xmlns:a16="http://schemas.microsoft.com/office/drawing/2014/main" id="{441E7FE2-E4A8-31B4-F52C-610B50C0ED6B}"/>
                </a:ext>
              </a:extLst>
            </p:cNvPr>
            <p:cNvSpPr/>
            <p:nvPr/>
          </p:nvSpPr>
          <p:spPr>
            <a:xfrm>
              <a:off x="4156450" y="36901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06" y="1143"/>
                  </a:moveTo>
                  <a:lnTo>
                    <a:pt x="4109" y="155"/>
                  </a:lnTo>
                  <a:cubicBezTo>
                    <a:pt x="4180" y="119"/>
                    <a:pt x="4228" y="48"/>
                    <a:pt x="4228" y="0"/>
                  </a:cubicBezTo>
                  <a:lnTo>
                    <a:pt x="4228" y="322"/>
                  </a:lnTo>
                  <a:cubicBezTo>
                    <a:pt x="4228" y="381"/>
                    <a:pt x="4180" y="441"/>
                    <a:pt x="4109" y="488"/>
                  </a:cubicBezTo>
                  <a:lnTo>
                    <a:pt x="2406" y="1465"/>
                  </a:lnTo>
                  <a:cubicBezTo>
                    <a:pt x="2251" y="1560"/>
                    <a:pt x="1989" y="1560"/>
                    <a:pt x="1823" y="1465"/>
                  </a:cubicBezTo>
                  <a:lnTo>
                    <a:pt x="120" y="488"/>
                  </a:lnTo>
                  <a:cubicBezTo>
                    <a:pt x="37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48"/>
                    <a:pt x="37" y="107"/>
                    <a:pt x="120" y="155"/>
                  </a:cubicBezTo>
                  <a:lnTo>
                    <a:pt x="1823" y="1143"/>
                  </a:lnTo>
                  <a:cubicBezTo>
                    <a:pt x="1989" y="1227"/>
                    <a:pt x="2263" y="1227"/>
                    <a:pt x="2406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19;p34">
              <a:extLst>
                <a:ext uri="{FF2B5EF4-FFF2-40B4-BE49-F238E27FC236}">
                  <a16:creationId xmlns:a16="http://schemas.microsoft.com/office/drawing/2014/main" id="{384572D3-F4A1-05D3-90F7-D0475683B530}"/>
                </a:ext>
              </a:extLst>
            </p:cNvPr>
            <p:cNvSpPr/>
            <p:nvPr/>
          </p:nvSpPr>
          <p:spPr>
            <a:xfrm>
              <a:off x="4224025" y="37288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92" y="442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92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4" y="1144"/>
                  </a:cubicBezTo>
                  <a:lnTo>
                    <a:pt x="120" y="156"/>
                  </a:lnTo>
                  <a:cubicBezTo>
                    <a:pt x="48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20;p34">
              <a:extLst>
                <a:ext uri="{FF2B5EF4-FFF2-40B4-BE49-F238E27FC236}">
                  <a16:creationId xmlns:a16="http://schemas.microsoft.com/office/drawing/2014/main" id="{BF132E80-05C8-3DA6-B35C-1B56D8A47992}"/>
                </a:ext>
              </a:extLst>
            </p:cNvPr>
            <p:cNvSpPr/>
            <p:nvPr/>
          </p:nvSpPr>
          <p:spPr>
            <a:xfrm>
              <a:off x="4224025" y="372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92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2" y="442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1"/>
                    <a:pt x="48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21;p34">
              <a:extLst>
                <a:ext uri="{FF2B5EF4-FFF2-40B4-BE49-F238E27FC236}">
                  <a16:creationId xmlns:a16="http://schemas.microsoft.com/office/drawing/2014/main" id="{EED24522-366E-2537-7B25-119C7F177158}"/>
                </a:ext>
              </a:extLst>
            </p:cNvPr>
            <p:cNvSpPr/>
            <p:nvPr/>
          </p:nvSpPr>
          <p:spPr>
            <a:xfrm>
              <a:off x="4420775" y="384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204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22;p34">
              <a:extLst>
                <a:ext uri="{FF2B5EF4-FFF2-40B4-BE49-F238E27FC236}">
                  <a16:creationId xmlns:a16="http://schemas.microsoft.com/office/drawing/2014/main" id="{D7DDB1D6-1BAE-07F1-BB62-82C8E0C235BE}"/>
                </a:ext>
              </a:extLst>
            </p:cNvPr>
            <p:cNvSpPr/>
            <p:nvPr/>
          </p:nvSpPr>
          <p:spPr>
            <a:xfrm>
              <a:off x="4420775" y="3842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20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20" y="167"/>
                  </a:lnTo>
                  <a:cubicBezTo>
                    <a:pt x="4204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23;p34">
              <a:extLst>
                <a:ext uri="{FF2B5EF4-FFF2-40B4-BE49-F238E27FC236}">
                  <a16:creationId xmlns:a16="http://schemas.microsoft.com/office/drawing/2014/main" id="{71A87D6F-AC1A-1E24-4108-690D06D93938}"/>
                </a:ext>
              </a:extLst>
            </p:cNvPr>
            <p:cNvSpPr/>
            <p:nvPr/>
          </p:nvSpPr>
          <p:spPr>
            <a:xfrm>
              <a:off x="4290100" y="37669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7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3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1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3" y="1198"/>
                    <a:pt x="2218" y="1218"/>
                    <a:pt x="2114" y="1218"/>
                  </a:cubicBezTo>
                  <a:cubicBezTo>
                    <a:pt x="2010" y="1218"/>
                    <a:pt x="1906" y="1198"/>
                    <a:pt x="1822" y="1156"/>
                  </a:cubicBezTo>
                  <a:lnTo>
                    <a:pt x="120" y="168"/>
                  </a:lnTo>
                  <a:cubicBezTo>
                    <a:pt x="37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24;p34">
              <a:extLst>
                <a:ext uri="{FF2B5EF4-FFF2-40B4-BE49-F238E27FC236}">
                  <a16:creationId xmlns:a16="http://schemas.microsoft.com/office/drawing/2014/main" id="{586FAE06-DD2B-55BB-A863-A0CB5BC84F77}"/>
                </a:ext>
              </a:extLst>
            </p:cNvPr>
            <p:cNvSpPr/>
            <p:nvPr/>
          </p:nvSpPr>
          <p:spPr>
            <a:xfrm>
              <a:off x="4290100" y="37669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20" y="501"/>
                  </a:moveTo>
                  <a:cubicBezTo>
                    <a:pt x="37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1"/>
                    <a:pt x="37" y="120"/>
                    <a:pt x="120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8" y="61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3"/>
                    <a:pt x="1989" y="1573"/>
                    <a:pt x="1822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25;p34">
              <a:extLst>
                <a:ext uri="{FF2B5EF4-FFF2-40B4-BE49-F238E27FC236}">
                  <a16:creationId xmlns:a16="http://schemas.microsoft.com/office/drawing/2014/main" id="{96B1032B-BB43-B38F-4787-209B20BCB6CA}"/>
                </a:ext>
              </a:extLst>
            </p:cNvPr>
            <p:cNvSpPr/>
            <p:nvPr/>
          </p:nvSpPr>
          <p:spPr>
            <a:xfrm>
              <a:off x="4197250" y="3877975"/>
              <a:ext cx="255400" cy="83975"/>
            </a:xfrm>
            <a:custGeom>
              <a:avLst/>
              <a:gdLst/>
              <a:ahLst/>
              <a:cxnLst/>
              <a:rect l="l" t="t" r="r" b="b"/>
              <a:pathLst>
                <a:path w="10216" h="3359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2"/>
                    <a:pt x="119" y="489"/>
                  </a:cubicBezTo>
                  <a:lnTo>
                    <a:pt x="4977" y="3287"/>
                  </a:lnTo>
                  <a:cubicBezTo>
                    <a:pt x="5060" y="3335"/>
                    <a:pt x="5164" y="3359"/>
                    <a:pt x="5269" y="3359"/>
                  </a:cubicBezTo>
                  <a:cubicBezTo>
                    <a:pt x="5373" y="3359"/>
                    <a:pt x="5477" y="3335"/>
                    <a:pt x="5560" y="3287"/>
                  </a:cubicBezTo>
                  <a:lnTo>
                    <a:pt x="10097" y="656"/>
                  </a:lnTo>
                  <a:cubicBezTo>
                    <a:pt x="10168" y="608"/>
                    <a:pt x="10216" y="549"/>
                    <a:pt x="10216" y="489"/>
                  </a:cubicBezTo>
                  <a:lnTo>
                    <a:pt x="10216" y="168"/>
                  </a:lnTo>
                  <a:cubicBezTo>
                    <a:pt x="10216" y="227"/>
                    <a:pt x="10168" y="287"/>
                    <a:pt x="10097" y="322"/>
                  </a:cubicBezTo>
                  <a:lnTo>
                    <a:pt x="5560" y="2966"/>
                  </a:lnTo>
                  <a:cubicBezTo>
                    <a:pt x="5477" y="3007"/>
                    <a:pt x="5370" y="3028"/>
                    <a:pt x="5264" y="3028"/>
                  </a:cubicBezTo>
                  <a:cubicBezTo>
                    <a:pt x="5158" y="3028"/>
                    <a:pt x="5054" y="3007"/>
                    <a:pt x="4977" y="2966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26;p34">
              <a:extLst>
                <a:ext uri="{FF2B5EF4-FFF2-40B4-BE49-F238E27FC236}">
                  <a16:creationId xmlns:a16="http://schemas.microsoft.com/office/drawing/2014/main" id="{429646AC-05A8-02A4-B48E-B7925DBB49FB}"/>
                </a:ext>
              </a:extLst>
            </p:cNvPr>
            <p:cNvSpPr/>
            <p:nvPr/>
          </p:nvSpPr>
          <p:spPr>
            <a:xfrm>
              <a:off x="4197250" y="3877975"/>
              <a:ext cx="255400" cy="84575"/>
            </a:xfrm>
            <a:custGeom>
              <a:avLst/>
              <a:gdLst/>
              <a:ahLst/>
              <a:cxnLst/>
              <a:rect l="l" t="t" r="r" b="b"/>
              <a:pathLst>
                <a:path w="10216" h="3383" fill="none" extrusionOk="0">
                  <a:moveTo>
                    <a:pt x="10216" y="168"/>
                  </a:moveTo>
                  <a:lnTo>
                    <a:pt x="10216" y="489"/>
                  </a:lnTo>
                  <a:cubicBezTo>
                    <a:pt x="10216" y="549"/>
                    <a:pt x="10168" y="608"/>
                    <a:pt x="10097" y="656"/>
                  </a:cubicBezTo>
                  <a:lnTo>
                    <a:pt x="5560" y="3287"/>
                  </a:lnTo>
                  <a:cubicBezTo>
                    <a:pt x="5394" y="3382"/>
                    <a:pt x="5144" y="3382"/>
                    <a:pt x="4977" y="3287"/>
                  </a:cubicBezTo>
                  <a:lnTo>
                    <a:pt x="119" y="489"/>
                  </a:lnTo>
                  <a:cubicBezTo>
                    <a:pt x="48" y="442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4977" y="2966"/>
                  </a:lnTo>
                  <a:cubicBezTo>
                    <a:pt x="5132" y="3049"/>
                    <a:pt x="5394" y="3049"/>
                    <a:pt x="5560" y="2966"/>
                  </a:cubicBezTo>
                  <a:lnTo>
                    <a:pt x="10097" y="322"/>
                  </a:lnTo>
                  <a:cubicBezTo>
                    <a:pt x="10168" y="287"/>
                    <a:pt x="10216" y="227"/>
                    <a:pt x="10216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27;p34">
              <a:extLst>
                <a:ext uri="{FF2B5EF4-FFF2-40B4-BE49-F238E27FC236}">
                  <a16:creationId xmlns:a16="http://schemas.microsoft.com/office/drawing/2014/main" id="{2A7C2772-5CC1-BA77-63AF-42982F72B203}"/>
                </a:ext>
              </a:extLst>
            </p:cNvPr>
            <p:cNvSpPr/>
            <p:nvPr/>
          </p:nvSpPr>
          <p:spPr>
            <a:xfrm>
              <a:off x="4363925" y="37202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8" y="1477"/>
                  </a:cubicBezTo>
                  <a:lnTo>
                    <a:pt x="3418" y="894"/>
                  </a:lnTo>
                  <a:cubicBezTo>
                    <a:pt x="3489" y="846"/>
                    <a:pt x="3537" y="787"/>
                    <a:pt x="3537" y="727"/>
                  </a:cubicBezTo>
                  <a:lnTo>
                    <a:pt x="3537" y="406"/>
                  </a:lnTo>
                  <a:cubicBezTo>
                    <a:pt x="3537" y="465"/>
                    <a:pt x="3489" y="525"/>
                    <a:pt x="3418" y="560"/>
                  </a:cubicBezTo>
                  <a:lnTo>
                    <a:pt x="2418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28;p34">
              <a:extLst>
                <a:ext uri="{FF2B5EF4-FFF2-40B4-BE49-F238E27FC236}">
                  <a16:creationId xmlns:a16="http://schemas.microsoft.com/office/drawing/2014/main" id="{39A40996-426A-24D3-AAE1-C0540D97E4D6}"/>
                </a:ext>
              </a:extLst>
            </p:cNvPr>
            <p:cNvSpPr/>
            <p:nvPr/>
          </p:nvSpPr>
          <p:spPr>
            <a:xfrm>
              <a:off x="4363925" y="37202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20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8" y="1144"/>
                  </a:cubicBezTo>
                  <a:lnTo>
                    <a:pt x="3418" y="560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27"/>
                  </a:lnTo>
                  <a:cubicBezTo>
                    <a:pt x="3537" y="787"/>
                    <a:pt x="3489" y="846"/>
                    <a:pt x="3418" y="894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29;p34">
              <a:extLst>
                <a:ext uri="{FF2B5EF4-FFF2-40B4-BE49-F238E27FC236}">
                  <a16:creationId xmlns:a16="http://schemas.microsoft.com/office/drawing/2014/main" id="{C3CBB149-8755-94DC-A3DE-C8F370290252}"/>
                </a:ext>
              </a:extLst>
            </p:cNvPr>
            <p:cNvSpPr/>
            <p:nvPr/>
          </p:nvSpPr>
          <p:spPr>
            <a:xfrm>
              <a:off x="4429950" y="3758025"/>
              <a:ext cx="88175" cy="38725"/>
            </a:xfrm>
            <a:custGeom>
              <a:avLst/>
              <a:gdLst/>
              <a:ahLst/>
              <a:cxnLst/>
              <a:rect l="l" t="t" r="r" b="b"/>
              <a:pathLst>
                <a:path w="3527" h="1549" extrusionOk="0">
                  <a:moveTo>
                    <a:pt x="3" y="1"/>
                  </a:moveTo>
                  <a:cubicBezTo>
                    <a:pt x="0" y="13"/>
                    <a:pt x="0" y="25"/>
                    <a:pt x="3" y="37"/>
                  </a:cubicBezTo>
                  <a:lnTo>
                    <a:pt x="3" y="37"/>
                  </a:lnTo>
                  <a:lnTo>
                    <a:pt x="3" y="1"/>
                  </a:lnTo>
                  <a:close/>
                  <a:moveTo>
                    <a:pt x="3" y="37"/>
                  </a:moveTo>
                  <a:lnTo>
                    <a:pt x="3" y="334"/>
                  </a:lnTo>
                  <a:cubicBezTo>
                    <a:pt x="3" y="394"/>
                    <a:pt x="38" y="453"/>
                    <a:pt x="122" y="501"/>
                  </a:cubicBezTo>
                  <a:lnTo>
                    <a:pt x="1824" y="1477"/>
                  </a:lnTo>
                  <a:cubicBezTo>
                    <a:pt x="1908" y="1525"/>
                    <a:pt x="2012" y="1549"/>
                    <a:pt x="2116" y="1549"/>
                  </a:cubicBezTo>
                  <a:cubicBezTo>
                    <a:pt x="2220" y="1549"/>
                    <a:pt x="2324" y="1525"/>
                    <a:pt x="2408" y="1477"/>
                  </a:cubicBezTo>
                  <a:lnTo>
                    <a:pt x="3408" y="894"/>
                  </a:lnTo>
                  <a:cubicBezTo>
                    <a:pt x="3479" y="858"/>
                    <a:pt x="3527" y="799"/>
                    <a:pt x="3527" y="739"/>
                  </a:cubicBezTo>
                  <a:lnTo>
                    <a:pt x="3527" y="406"/>
                  </a:lnTo>
                  <a:cubicBezTo>
                    <a:pt x="3527" y="465"/>
                    <a:pt x="3479" y="525"/>
                    <a:pt x="3408" y="572"/>
                  </a:cubicBezTo>
                  <a:lnTo>
                    <a:pt x="2408" y="1156"/>
                  </a:lnTo>
                  <a:cubicBezTo>
                    <a:pt x="2324" y="1197"/>
                    <a:pt x="2220" y="1218"/>
                    <a:pt x="2116" y="1218"/>
                  </a:cubicBezTo>
                  <a:cubicBezTo>
                    <a:pt x="2012" y="1218"/>
                    <a:pt x="1908" y="1197"/>
                    <a:pt x="1824" y="1156"/>
                  </a:cubicBezTo>
                  <a:lnTo>
                    <a:pt x="122" y="167"/>
                  </a:lnTo>
                  <a:cubicBezTo>
                    <a:pt x="56" y="130"/>
                    <a:pt x="12" y="84"/>
                    <a:pt x="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30;p34">
              <a:extLst>
                <a:ext uri="{FF2B5EF4-FFF2-40B4-BE49-F238E27FC236}">
                  <a16:creationId xmlns:a16="http://schemas.microsoft.com/office/drawing/2014/main" id="{633B9CEF-D7DC-EC44-BA4A-2378887DC627}"/>
                </a:ext>
              </a:extLst>
            </p:cNvPr>
            <p:cNvSpPr/>
            <p:nvPr/>
          </p:nvSpPr>
          <p:spPr>
            <a:xfrm>
              <a:off x="4429700" y="3758025"/>
              <a:ext cx="88425" cy="39325"/>
            </a:xfrm>
            <a:custGeom>
              <a:avLst/>
              <a:gdLst/>
              <a:ahLst/>
              <a:cxnLst/>
              <a:rect l="l" t="t" r="r" b="b"/>
              <a:pathLst>
                <a:path w="3537" h="1573" fill="none" extrusionOk="0">
                  <a:moveTo>
                    <a:pt x="132" y="167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18" y="572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39"/>
                  </a:lnTo>
                  <a:cubicBezTo>
                    <a:pt x="3537" y="799"/>
                    <a:pt x="3489" y="858"/>
                    <a:pt x="3418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32" y="501"/>
                  </a:lnTo>
                  <a:cubicBezTo>
                    <a:pt x="48" y="453"/>
                    <a:pt x="13" y="394"/>
                    <a:pt x="13" y="334"/>
                  </a:cubicBezTo>
                  <a:lnTo>
                    <a:pt x="13" y="1"/>
                  </a:lnTo>
                  <a:cubicBezTo>
                    <a:pt x="1" y="60"/>
                    <a:pt x="48" y="120"/>
                    <a:pt x="132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31;p34">
              <a:extLst>
                <a:ext uri="{FF2B5EF4-FFF2-40B4-BE49-F238E27FC236}">
                  <a16:creationId xmlns:a16="http://schemas.microsoft.com/office/drawing/2014/main" id="{9C9823E5-76FB-1BBD-C12C-DF6B1810B495}"/>
                </a:ext>
              </a:extLst>
            </p:cNvPr>
            <p:cNvSpPr/>
            <p:nvPr/>
          </p:nvSpPr>
          <p:spPr>
            <a:xfrm>
              <a:off x="4296350" y="3681225"/>
              <a:ext cx="88150" cy="38425"/>
            </a:xfrm>
            <a:custGeom>
              <a:avLst/>
              <a:gdLst/>
              <a:ahLst/>
              <a:cxnLst/>
              <a:rect l="l" t="t" r="r" b="b"/>
              <a:pathLst>
                <a:path w="3526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2" y="1513"/>
                    <a:pt x="2016" y="1537"/>
                    <a:pt x="2120" y="1537"/>
                  </a:cubicBezTo>
                  <a:cubicBezTo>
                    <a:pt x="2224" y="1537"/>
                    <a:pt x="2328" y="1513"/>
                    <a:pt x="2406" y="1465"/>
                  </a:cubicBezTo>
                  <a:lnTo>
                    <a:pt x="3406" y="894"/>
                  </a:lnTo>
                  <a:cubicBezTo>
                    <a:pt x="3477" y="846"/>
                    <a:pt x="3525" y="787"/>
                    <a:pt x="3525" y="727"/>
                  </a:cubicBezTo>
                  <a:lnTo>
                    <a:pt x="3525" y="394"/>
                  </a:lnTo>
                  <a:cubicBezTo>
                    <a:pt x="3525" y="453"/>
                    <a:pt x="3477" y="513"/>
                    <a:pt x="3406" y="561"/>
                  </a:cubicBezTo>
                  <a:lnTo>
                    <a:pt x="2406" y="1144"/>
                  </a:lnTo>
                  <a:cubicBezTo>
                    <a:pt x="2328" y="1186"/>
                    <a:pt x="2224" y="1206"/>
                    <a:pt x="2120" y="1206"/>
                  </a:cubicBezTo>
                  <a:cubicBezTo>
                    <a:pt x="2016" y="1206"/>
                    <a:pt x="1912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732;p34">
              <a:extLst>
                <a:ext uri="{FF2B5EF4-FFF2-40B4-BE49-F238E27FC236}">
                  <a16:creationId xmlns:a16="http://schemas.microsoft.com/office/drawing/2014/main" id="{80E7D5D9-CBA9-C3C1-AC61-C4F5D657EE16}"/>
                </a:ext>
              </a:extLst>
            </p:cNvPr>
            <p:cNvSpPr/>
            <p:nvPr/>
          </p:nvSpPr>
          <p:spPr>
            <a:xfrm>
              <a:off x="4296350" y="3681225"/>
              <a:ext cx="88150" cy="39025"/>
            </a:xfrm>
            <a:custGeom>
              <a:avLst/>
              <a:gdLst/>
              <a:ahLst/>
              <a:cxnLst/>
              <a:rect l="l" t="t" r="r" b="b"/>
              <a:pathLst>
                <a:path w="3526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1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1989" y="1227"/>
                    <a:pt x="2251" y="1227"/>
                    <a:pt x="2406" y="1144"/>
                  </a:cubicBezTo>
                  <a:lnTo>
                    <a:pt x="3406" y="561"/>
                  </a:lnTo>
                  <a:cubicBezTo>
                    <a:pt x="3477" y="513"/>
                    <a:pt x="3525" y="453"/>
                    <a:pt x="3525" y="394"/>
                  </a:cubicBezTo>
                  <a:lnTo>
                    <a:pt x="3525" y="727"/>
                  </a:lnTo>
                  <a:cubicBezTo>
                    <a:pt x="3525" y="787"/>
                    <a:pt x="3477" y="846"/>
                    <a:pt x="3406" y="894"/>
                  </a:cubicBezTo>
                  <a:lnTo>
                    <a:pt x="2406" y="1465"/>
                  </a:lnTo>
                  <a:cubicBezTo>
                    <a:pt x="2251" y="1561"/>
                    <a:pt x="1989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733;p34">
              <a:extLst>
                <a:ext uri="{FF2B5EF4-FFF2-40B4-BE49-F238E27FC236}">
                  <a16:creationId xmlns:a16="http://schemas.microsoft.com/office/drawing/2014/main" id="{253FC57C-DD1A-DFC4-522E-7B828990903D}"/>
                </a:ext>
              </a:extLst>
            </p:cNvPr>
            <p:cNvSpPr/>
            <p:nvPr/>
          </p:nvSpPr>
          <p:spPr>
            <a:xfrm>
              <a:off x="4259750" y="3831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6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734;p34">
              <a:extLst>
                <a:ext uri="{FF2B5EF4-FFF2-40B4-BE49-F238E27FC236}">
                  <a16:creationId xmlns:a16="http://schemas.microsoft.com/office/drawing/2014/main" id="{25A31F81-9C3B-07EE-7251-2D6820BD3C56}"/>
                </a:ext>
              </a:extLst>
            </p:cNvPr>
            <p:cNvSpPr/>
            <p:nvPr/>
          </p:nvSpPr>
          <p:spPr>
            <a:xfrm>
              <a:off x="4259750" y="3831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735;p34">
              <a:extLst>
                <a:ext uri="{FF2B5EF4-FFF2-40B4-BE49-F238E27FC236}">
                  <a16:creationId xmlns:a16="http://schemas.microsoft.com/office/drawing/2014/main" id="{2872039A-E0E8-7D1B-08C6-9C725DED16CA}"/>
                </a:ext>
              </a:extLst>
            </p:cNvPr>
            <p:cNvSpPr/>
            <p:nvPr/>
          </p:nvSpPr>
          <p:spPr>
            <a:xfrm>
              <a:off x="4355000" y="380447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4" y="1548"/>
                    <a:pt x="2130" y="1548"/>
                  </a:cubicBezTo>
                  <a:cubicBezTo>
                    <a:pt x="2236" y="1548"/>
                    <a:pt x="2340" y="1524"/>
                    <a:pt x="2417" y="1477"/>
                  </a:cubicBezTo>
                  <a:lnTo>
                    <a:pt x="4108" y="500"/>
                  </a:lnTo>
                  <a:cubicBezTo>
                    <a:pt x="4191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31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736;p34">
              <a:extLst>
                <a:ext uri="{FF2B5EF4-FFF2-40B4-BE49-F238E27FC236}">
                  <a16:creationId xmlns:a16="http://schemas.microsoft.com/office/drawing/2014/main" id="{B9A9D602-FEA1-9ECD-43FC-5EBAA3D1DB16}"/>
                </a:ext>
              </a:extLst>
            </p:cNvPr>
            <p:cNvSpPr/>
            <p:nvPr/>
          </p:nvSpPr>
          <p:spPr>
            <a:xfrm>
              <a:off x="4355000" y="38044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1834" y="1477"/>
                  </a:moveTo>
                  <a:lnTo>
                    <a:pt x="119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91" y="131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1" y="453"/>
                    <a:pt x="4108" y="500"/>
                  </a:cubicBezTo>
                  <a:lnTo>
                    <a:pt x="2417" y="1477"/>
                  </a:lnTo>
                  <a:cubicBezTo>
                    <a:pt x="2263" y="1572"/>
                    <a:pt x="2001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737;p34">
              <a:extLst>
                <a:ext uri="{FF2B5EF4-FFF2-40B4-BE49-F238E27FC236}">
                  <a16:creationId xmlns:a16="http://schemas.microsoft.com/office/drawing/2014/main" id="{475BBAF1-7BA7-50BF-9CB9-5FE984B390FA}"/>
                </a:ext>
              </a:extLst>
            </p:cNvPr>
            <p:cNvSpPr/>
            <p:nvPr/>
          </p:nvSpPr>
          <p:spPr>
            <a:xfrm>
              <a:off x="4494900" y="37961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60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738;p34">
              <a:extLst>
                <a:ext uri="{FF2B5EF4-FFF2-40B4-BE49-F238E27FC236}">
                  <a16:creationId xmlns:a16="http://schemas.microsoft.com/office/drawing/2014/main" id="{80DAB9F6-0F56-7338-B74C-EAE599CF4E34}"/>
                </a:ext>
              </a:extLst>
            </p:cNvPr>
            <p:cNvSpPr/>
            <p:nvPr/>
          </p:nvSpPr>
          <p:spPr>
            <a:xfrm>
              <a:off x="4494900" y="37961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3536" y="406"/>
                  </a:move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1"/>
                    <a:pt x="2001" y="1561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60"/>
                  </a:lnTo>
                  <a:cubicBezTo>
                    <a:pt x="3489" y="525"/>
                    <a:pt x="3536" y="465"/>
                    <a:pt x="3536" y="40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739;p34">
              <a:extLst>
                <a:ext uri="{FF2B5EF4-FFF2-40B4-BE49-F238E27FC236}">
                  <a16:creationId xmlns:a16="http://schemas.microsoft.com/office/drawing/2014/main" id="{F08FEBEB-8172-FDC1-2861-8F99D33ED4D5}"/>
                </a:ext>
              </a:extLst>
            </p:cNvPr>
            <p:cNvSpPr/>
            <p:nvPr/>
          </p:nvSpPr>
          <p:spPr>
            <a:xfrm>
              <a:off x="3818325" y="3735700"/>
              <a:ext cx="105400" cy="38725"/>
            </a:xfrm>
            <a:custGeom>
              <a:avLst/>
              <a:gdLst/>
              <a:ahLst/>
              <a:cxnLst/>
              <a:rect l="l" t="t" r="r" b="b"/>
              <a:pathLst>
                <a:path w="4216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19" y="501"/>
                  </a:cubicBezTo>
                  <a:lnTo>
                    <a:pt x="1822" y="1477"/>
                  </a:lnTo>
                  <a:cubicBezTo>
                    <a:pt x="1905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5" y="1477"/>
                  </a:cubicBezTo>
                  <a:lnTo>
                    <a:pt x="4108" y="501"/>
                  </a:lnTo>
                  <a:cubicBezTo>
                    <a:pt x="4179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79" y="120"/>
                    <a:pt x="4108" y="168"/>
                  </a:cubicBezTo>
                  <a:lnTo>
                    <a:pt x="2405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5" y="1197"/>
                    <a:pt x="1822" y="1156"/>
                  </a:cubicBezTo>
                  <a:lnTo>
                    <a:pt x="119" y="168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740;p34">
              <a:extLst>
                <a:ext uri="{FF2B5EF4-FFF2-40B4-BE49-F238E27FC236}">
                  <a16:creationId xmlns:a16="http://schemas.microsoft.com/office/drawing/2014/main" id="{3BB846D1-7E4C-81EB-8768-2A9CFCF6864A}"/>
                </a:ext>
              </a:extLst>
            </p:cNvPr>
            <p:cNvSpPr/>
            <p:nvPr/>
          </p:nvSpPr>
          <p:spPr>
            <a:xfrm>
              <a:off x="3818325" y="3735700"/>
              <a:ext cx="105400" cy="39325"/>
            </a:xfrm>
            <a:custGeom>
              <a:avLst/>
              <a:gdLst/>
              <a:ahLst/>
              <a:cxnLst/>
              <a:rect l="l" t="t" r="r" b="b"/>
              <a:pathLst>
                <a:path w="4216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5" y="1156"/>
                  </a:cubicBezTo>
                  <a:lnTo>
                    <a:pt x="4108" y="168"/>
                  </a:lnTo>
                  <a:cubicBezTo>
                    <a:pt x="4179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79" y="453"/>
                    <a:pt x="4108" y="501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1"/>
                  </a:lnTo>
                  <a:cubicBezTo>
                    <a:pt x="36" y="453"/>
                    <a:pt x="0" y="394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741;p34">
              <a:extLst>
                <a:ext uri="{FF2B5EF4-FFF2-40B4-BE49-F238E27FC236}">
                  <a16:creationId xmlns:a16="http://schemas.microsoft.com/office/drawing/2014/main" id="{3CFF7B25-1CBD-AD23-A954-F6D1F4A63551}"/>
                </a:ext>
              </a:extLst>
            </p:cNvPr>
            <p:cNvSpPr/>
            <p:nvPr/>
          </p:nvSpPr>
          <p:spPr>
            <a:xfrm>
              <a:off x="3951375" y="38896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20" y="488"/>
                  </a:cubicBezTo>
                  <a:lnTo>
                    <a:pt x="1834" y="1465"/>
                  </a:lnTo>
                  <a:cubicBezTo>
                    <a:pt x="1917" y="1512"/>
                    <a:pt x="2022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2" y="1206"/>
                    <a:pt x="1917" y="1185"/>
                    <a:pt x="1834" y="1143"/>
                  </a:cubicBezTo>
                  <a:lnTo>
                    <a:pt x="120" y="155"/>
                  </a:lnTo>
                  <a:cubicBezTo>
                    <a:pt x="48" y="107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742;p34">
              <a:extLst>
                <a:ext uri="{FF2B5EF4-FFF2-40B4-BE49-F238E27FC236}">
                  <a16:creationId xmlns:a16="http://schemas.microsoft.com/office/drawing/2014/main" id="{AF3DC3BA-1500-791E-844A-196CF1617FAC}"/>
                </a:ext>
              </a:extLst>
            </p:cNvPr>
            <p:cNvSpPr/>
            <p:nvPr/>
          </p:nvSpPr>
          <p:spPr>
            <a:xfrm>
              <a:off x="3951375" y="38896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8"/>
                  </a:move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20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07"/>
                    <a:pt x="120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743;p34">
              <a:extLst>
                <a:ext uri="{FF2B5EF4-FFF2-40B4-BE49-F238E27FC236}">
                  <a16:creationId xmlns:a16="http://schemas.microsoft.com/office/drawing/2014/main" id="{D334F429-3874-12C0-2931-8AD6291BD4B8}"/>
                </a:ext>
              </a:extLst>
            </p:cNvPr>
            <p:cNvSpPr/>
            <p:nvPr/>
          </p:nvSpPr>
          <p:spPr>
            <a:xfrm>
              <a:off x="3506375" y="3224925"/>
              <a:ext cx="88125" cy="38500"/>
            </a:xfrm>
            <a:custGeom>
              <a:avLst/>
              <a:gdLst/>
              <a:ahLst/>
              <a:cxnLst/>
              <a:rect l="l" t="t" r="r" b="b"/>
              <a:pathLst>
                <a:path w="3525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406"/>
                    <a:pt x="48" y="465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4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3406" y="894"/>
                  </a:lnTo>
                  <a:cubicBezTo>
                    <a:pt x="3489" y="846"/>
                    <a:pt x="3525" y="787"/>
                    <a:pt x="3525" y="727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4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744;p34">
              <a:extLst>
                <a:ext uri="{FF2B5EF4-FFF2-40B4-BE49-F238E27FC236}">
                  <a16:creationId xmlns:a16="http://schemas.microsoft.com/office/drawing/2014/main" id="{90E6F444-9EE4-AB8E-55D5-7348DA3B3084}"/>
                </a:ext>
              </a:extLst>
            </p:cNvPr>
            <p:cNvSpPr/>
            <p:nvPr/>
          </p:nvSpPr>
          <p:spPr>
            <a:xfrm>
              <a:off x="3506375" y="3224925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27"/>
                  </a:lnTo>
                  <a:cubicBezTo>
                    <a:pt x="3525" y="787"/>
                    <a:pt x="3489" y="846"/>
                    <a:pt x="3406" y="894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65"/>
                    <a:pt x="1" y="406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745;p34">
              <a:extLst>
                <a:ext uri="{FF2B5EF4-FFF2-40B4-BE49-F238E27FC236}">
                  <a16:creationId xmlns:a16="http://schemas.microsoft.com/office/drawing/2014/main" id="{7498F59C-9B65-25A6-D033-F7098661D8A0}"/>
                </a:ext>
              </a:extLst>
            </p:cNvPr>
            <p:cNvSpPr/>
            <p:nvPr/>
          </p:nvSpPr>
          <p:spPr>
            <a:xfrm>
              <a:off x="3358450" y="3311250"/>
              <a:ext cx="142600" cy="60150"/>
            </a:xfrm>
            <a:custGeom>
              <a:avLst/>
              <a:gdLst/>
              <a:ahLst/>
              <a:cxnLst/>
              <a:rect l="l" t="t" r="r" b="b"/>
              <a:pathLst>
                <a:path w="5704" h="2406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3310" y="2334"/>
                  </a:lnTo>
                  <a:cubicBezTo>
                    <a:pt x="3394" y="2382"/>
                    <a:pt x="3498" y="2406"/>
                    <a:pt x="3602" y="2406"/>
                  </a:cubicBezTo>
                  <a:cubicBezTo>
                    <a:pt x="3706" y="2406"/>
                    <a:pt x="3810" y="2382"/>
                    <a:pt x="3894" y="2334"/>
                  </a:cubicBezTo>
                  <a:lnTo>
                    <a:pt x="5596" y="1358"/>
                  </a:lnTo>
                  <a:cubicBezTo>
                    <a:pt x="5668" y="1310"/>
                    <a:pt x="5703" y="1251"/>
                    <a:pt x="5703" y="1191"/>
                  </a:cubicBezTo>
                  <a:lnTo>
                    <a:pt x="5703" y="870"/>
                  </a:lnTo>
                  <a:cubicBezTo>
                    <a:pt x="5703" y="917"/>
                    <a:pt x="5668" y="989"/>
                    <a:pt x="5596" y="1024"/>
                  </a:cubicBezTo>
                  <a:lnTo>
                    <a:pt x="3894" y="2013"/>
                  </a:lnTo>
                  <a:cubicBezTo>
                    <a:pt x="3810" y="2054"/>
                    <a:pt x="3706" y="2075"/>
                    <a:pt x="3602" y="2075"/>
                  </a:cubicBezTo>
                  <a:cubicBezTo>
                    <a:pt x="3498" y="2075"/>
                    <a:pt x="3394" y="2054"/>
                    <a:pt x="3310" y="2013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746;p34">
              <a:extLst>
                <a:ext uri="{FF2B5EF4-FFF2-40B4-BE49-F238E27FC236}">
                  <a16:creationId xmlns:a16="http://schemas.microsoft.com/office/drawing/2014/main" id="{C312FF6E-7F9C-AACF-287E-8A15A93DDED5}"/>
                </a:ext>
              </a:extLst>
            </p:cNvPr>
            <p:cNvSpPr/>
            <p:nvPr/>
          </p:nvSpPr>
          <p:spPr>
            <a:xfrm>
              <a:off x="3358450" y="3311250"/>
              <a:ext cx="142600" cy="60750"/>
            </a:xfrm>
            <a:custGeom>
              <a:avLst/>
              <a:gdLst/>
              <a:ahLst/>
              <a:cxnLst/>
              <a:rect l="l" t="t" r="r" b="b"/>
              <a:pathLst>
                <a:path w="5704" h="2430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3310" y="2013"/>
                  </a:lnTo>
                  <a:cubicBezTo>
                    <a:pt x="3477" y="2096"/>
                    <a:pt x="3727" y="2096"/>
                    <a:pt x="3894" y="2013"/>
                  </a:cubicBezTo>
                  <a:lnTo>
                    <a:pt x="5596" y="1024"/>
                  </a:lnTo>
                  <a:cubicBezTo>
                    <a:pt x="5668" y="989"/>
                    <a:pt x="5703" y="917"/>
                    <a:pt x="5703" y="870"/>
                  </a:cubicBezTo>
                  <a:lnTo>
                    <a:pt x="5703" y="1191"/>
                  </a:lnTo>
                  <a:cubicBezTo>
                    <a:pt x="5703" y="1251"/>
                    <a:pt x="5668" y="1310"/>
                    <a:pt x="5596" y="1358"/>
                  </a:cubicBezTo>
                  <a:lnTo>
                    <a:pt x="3894" y="2334"/>
                  </a:lnTo>
                  <a:cubicBezTo>
                    <a:pt x="3727" y="2429"/>
                    <a:pt x="3477" y="2429"/>
                    <a:pt x="3310" y="2334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747;p34">
              <a:extLst>
                <a:ext uri="{FF2B5EF4-FFF2-40B4-BE49-F238E27FC236}">
                  <a16:creationId xmlns:a16="http://schemas.microsoft.com/office/drawing/2014/main" id="{8CC88D8F-3AED-AC8B-F5F6-97A2F18104DE}"/>
                </a:ext>
              </a:extLst>
            </p:cNvPr>
            <p:cNvSpPr/>
            <p:nvPr/>
          </p:nvSpPr>
          <p:spPr>
            <a:xfrm>
              <a:off x="3429275" y="32698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9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8"/>
                    <a:pt x="2126" y="1548"/>
                  </a:cubicBezTo>
                  <a:cubicBezTo>
                    <a:pt x="2230" y="1548"/>
                    <a:pt x="2335" y="1525"/>
                    <a:pt x="2418" y="1477"/>
                  </a:cubicBezTo>
                  <a:lnTo>
                    <a:pt x="4109" y="501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92" y="120"/>
                    <a:pt x="4109" y="167"/>
                  </a:cubicBezTo>
                  <a:lnTo>
                    <a:pt x="2418" y="1155"/>
                  </a:lnTo>
                  <a:cubicBezTo>
                    <a:pt x="2335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9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748;p34">
              <a:extLst>
                <a:ext uri="{FF2B5EF4-FFF2-40B4-BE49-F238E27FC236}">
                  <a16:creationId xmlns:a16="http://schemas.microsoft.com/office/drawing/2014/main" id="{3164C6B0-F4F2-AC0C-F9F5-6C5A3ECC24C9}"/>
                </a:ext>
              </a:extLst>
            </p:cNvPr>
            <p:cNvSpPr/>
            <p:nvPr/>
          </p:nvSpPr>
          <p:spPr>
            <a:xfrm>
              <a:off x="3429275" y="32698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9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9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749;p34">
              <a:extLst>
                <a:ext uri="{FF2B5EF4-FFF2-40B4-BE49-F238E27FC236}">
                  <a16:creationId xmlns:a16="http://schemas.microsoft.com/office/drawing/2014/main" id="{27A68E1C-0777-AA6C-A4AE-931485DEAA4F}"/>
                </a:ext>
              </a:extLst>
            </p:cNvPr>
            <p:cNvSpPr/>
            <p:nvPr/>
          </p:nvSpPr>
          <p:spPr>
            <a:xfrm>
              <a:off x="3465000" y="33725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43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750;p34">
              <a:extLst>
                <a:ext uri="{FF2B5EF4-FFF2-40B4-BE49-F238E27FC236}">
                  <a16:creationId xmlns:a16="http://schemas.microsoft.com/office/drawing/2014/main" id="{0C718E41-C640-76D8-8A0E-B8D177A8FA52}"/>
                </a:ext>
              </a:extLst>
            </p:cNvPr>
            <p:cNvSpPr/>
            <p:nvPr/>
          </p:nvSpPr>
          <p:spPr>
            <a:xfrm>
              <a:off x="3465000" y="33725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92" y="143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751;p34">
              <a:extLst>
                <a:ext uri="{FF2B5EF4-FFF2-40B4-BE49-F238E27FC236}">
                  <a16:creationId xmlns:a16="http://schemas.microsoft.com/office/drawing/2014/main" id="{B1A6164A-ED14-17B2-569B-D59215DF2D74}"/>
                </a:ext>
              </a:extLst>
            </p:cNvPr>
            <p:cNvSpPr/>
            <p:nvPr/>
          </p:nvSpPr>
          <p:spPr>
            <a:xfrm>
              <a:off x="3487025" y="35446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6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1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2" y="1214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52;p34">
              <a:extLst>
                <a:ext uri="{FF2B5EF4-FFF2-40B4-BE49-F238E27FC236}">
                  <a16:creationId xmlns:a16="http://schemas.microsoft.com/office/drawing/2014/main" id="{55562B25-784B-E908-9C11-061E1822A4C6}"/>
                </a:ext>
              </a:extLst>
            </p:cNvPr>
            <p:cNvSpPr/>
            <p:nvPr/>
          </p:nvSpPr>
          <p:spPr>
            <a:xfrm>
              <a:off x="3487025" y="35446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1" y="321"/>
                  </a:move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1"/>
                  </a:lnTo>
                  <a:cubicBezTo>
                    <a:pt x="4227" y="381"/>
                    <a:pt x="4180" y="441"/>
                    <a:pt x="4108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53;p34">
              <a:extLst>
                <a:ext uri="{FF2B5EF4-FFF2-40B4-BE49-F238E27FC236}">
                  <a16:creationId xmlns:a16="http://schemas.microsoft.com/office/drawing/2014/main" id="{F85B5396-4626-785A-4DEE-B1B8470F524B}"/>
                </a:ext>
              </a:extLst>
            </p:cNvPr>
            <p:cNvSpPr/>
            <p:nvPr/>
          </p:nvSpPr>
          <p:spPr>
            <a:xfrm>
              <a:off x="3495375" y="33079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36" y="441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09" y="1539"/>
                    <a:pt x="2113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7"/>
                    <a:pt x="2218" y="1224"/>
                    <a:pt x="2113" y="1224"/>
                  </a:cubicBezTo>
                  <a:cubicBezTo>
                    <a:pt x="2009" y="1224"/>
                    <a:pt x="1905" y="1197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54;p34">
              <a:extLst>
                <a:ext uri="{FF2B5EF4-FFF2-40B4-BE49-F238E27FC236}">
                  <a16:creationId xmlns:a16="http://schemas.microsoft.com/office/drawing/2014/main" id="{2B858E39-6341-5041-F9A0-49A08957C04A}"/>
                </a:ext>
              </a:extLst>
            </p:cNvPr>
            <p:cNvSpPr/>
            <p:nvPr/>
          </p:nvSpPr>
          <p:spPr>
            <a:xfrm>
              <a:off x="3495375" y="33079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05" y="1144"/>
                  </a:move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8" y="1560"/>
                    <a:pt x="1988" y="1560"/>
                    <a:pt x="1822" y="1477"/>
                  </a:cubicBezTo>
                  <a:lnTo>
                    <a:pt x="119" y="489"/>
                  </a:lnTo>
                  <a:cubicBezTo>
                    <a:pt x="36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8" y="1251"/>
                    <a:pt x="2238" y="1251"/>
                    <a:pt x="2405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55;p34">
              <a:extLst>
                <a:ext uri="{FF2B5EF4-FFF2-40B4-BE49-F238E27FC236}">
                  <a16:creationId xmlns:a16="http://schemas.microsoft.com/office/drawing/2014/main" id="{A5745E73-2D81-CF6A-72CD-E969178E7DBC}"/>
                </a:ext>
              </a:extLst>
            </p:cNvPr>
            <p:cNvSpPr/>
            <p:nvPr/>
          </p:nvSpPr>
          <p:spPr>
            <a:xfrm>
              <a:off x="3532875" y="349400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406"/>
                    <a:pt x="24" y="465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2" y="1540"/>
                    <a:pt x="2115" y="1540"/>
                  </a:cubicBezTo>
                  <a:cubicBezTo>
                    <a:pt x="2218" y="1540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2" y="1192"/>
                    <a:pt x="2218" y="1215"/>
                    <a:pt x="2115" y="1215"/>
                  </a:cubicBezTo>
                  <a:cubicBezTo>
                    <a:pt x="2012" y="1215"/>
                    <a:pt x="1911" y="1192"/>
                    <a:pt x="1834" y="1144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56;p34">
              <a:extLst>
                <a:ext uri="{FF2B5EF4-FFF2-40B4-BE49-F238E27FC236}">
                  <a16:creationId xmlns:a16="http://schemas.microsoft.com/office/drawing/2014/main" id="{9587936B-214D-DEBF-8C93-2A318E376C10}"/>
                </a:ext>
              </a:extLst>
            </p:cNvPr>
            <p:cNvSpPr/>
            <p:nvPr/>
          </p:nvSpPr>
          <p:spPr>
            <a:xfrm>
              <a:off x="3532875" y="34940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1834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9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24" y="465"/>
                    <a:pt x="0" y="406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7;p34">
              <a:extLst>
                <a:ext uri="{FF2B5EF4-FFF2-40B4-BE49-F238E27FC236}">
                  <a16:creationId xmlns:a16="http://schemas.microsoft.com/office/drawing/2014/main" id="{BD4E472E-C2BF-99CE-C3D7-0356E3177198}"/>
                </a:ext>
              </a:extLst>
            </p:cNvPr>
            <p:cNvSpPr/>
            <p:nvPr/>
          </p:nvSpPr>
          <p:spPr>
            <a:xfrm>
              <a:off x="3598650" y="35324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65"/>
                  </a:lnTo>
                  <a:cubicBezTo>
                    <a:pt x="1917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7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58;p34">
              <a:extLst>
                <a:ext uri="{FF2B5EF4-FFF2-40B4-BE49-F238E27FC236}">
                  <a16:creationId xmlns:a16="http://schemas.microsoft.com/office/drawing/2014/main" id="{D9DB07F1-D781-BC64-889F-F0271B8B87EF}"/>
                </a:ext>
              </a:extLst>
            </p:cNvPr>
            <p:cNvSpPr/>
            <p:nvPr/>
          </p:nvSpPr>
          <p:spPr>
            <a:xfrm>
              <a:off x="3598650" y="3532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59;p34">
              <a:extLst>
                <a:ext uri="{FF2B5EF4-FFF2-40B4-BE49-F238E27FC236}">
                  <a16:creationId xmlns:a16="http://schemas.microsoft.com/office/drawing/2014/main" id="{8D704CF6-E74C-2E20-E5F9-6CFD9D409000}"/>
                </a:ext>
              </a:extLst>
            </p:cNvPr>
            <p:cNvSpPr/>
            <p:nvPr/>
          </p:nvSpPr>
          <p:spPr>
            <a:xfrm>
              <a:off x="3618300" y="362022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34" y="1465"/>
                  </a:lnTo>
                  <a:cubicBezTo>
                    <a:pt x="1917" y="1512"/>
                    <a:pt x="2021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60;p34">
              <a:extLst>
                <a:ext uri="{FF2B5EF4-FFF2-40B4-BE49-F238E27FC236}">
                  <a16:creationId xmlns:a16="http://schemas.microsoft.com/office/drawing/2014/main" id="{083F17C3-0931-BA3D-79C1-A98C3076DCCD}"/>
                </a:ext>
              </a:extLst>
            </p:cNvPr>
            <p:cNvSpPr/>
            <p:nvPr/>
          </p:nvSpPr>
          <p:spPr>
            <a:xfrm>
              <a:off x="3618300" y="3620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61;p34">
              <a:extLst>
                <a:ext uri="{FF2B5EF4-FFF2-40B4-BE49-F238E27FC236}">
                  <a16:creationId xmlns:a16="http://schemas.microsoft.com/office/drawing/2014/main" id="{0F884254-CDA8-0868-4625-8C5689E6B1B2}"/>
                </a:ext>
              </a:extLst>
            </p:cNvPr>
            <p:cNvSpPr/>
            <p:nvPr/>
          </p:nvSpPr>
          <p:spPr>
            <a:xfrm>
              <a:off x="3684375" y="36583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36" y="453"/>
                    <a:pt x="120" y="500"/>
                  </a:cubicBezTo>
                  <a:lnTo>
                    <a:pt x="1822" y="1477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15" y="393"/>
                    <a:pt x="4215" y="334"/>
                  </a:cubicBezTo>
                  <a:lnTo>
                    <a:pt x="4215" y="0"/>
                  </a:lnTo>
                  <a:cubicBezTo>
                    <a:pt x="4215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5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762;p34">
              <a:extLst>
                <a:ext uri="{FF2B5EF4-FFF2-40B4-BE49-F238E27FC236}">
                  <a16:creationId xmlns:a16="http://schemas.microsoft.com/office/drawing/2014/main" id="{562D7FA9-5E82-64DB-B3ED-0688C6DFA66F}"/>
                </a:ext>
              </a:extLst>
            </p:cNvPr>
            <p:cNvSpPr/>
            <p:nvPr/>
          </p:nvSpPr>
          <p:spPr>
            <a:xfrm>
              <a:off x="3684375" y="36583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108" y="167"/>
                  </a:lnTo>
                  <a:cubicBezTo>
                    <a:pt x="4180" y="119"/>
                    <a:pt x="4215" y="60"/>
                    <a:pt x="4215" y="0"/>
                  </a:cubicBezTo>
                  <a:lnTo>
                    <a:pt x="4215" y="334"/>
                  </a:lnTo>
                  <a:cubicBezTo>
                    <a:pt x="4215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0"/>
                  </a:lnTo>
                  <a:cubicBezTo>
                    <a:pt x="36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763;p34">
              <a:extLst>
                <a:ext uri="{FF2B5EF4-FFF2-40B4-BE49-F238E27FC236}">
                  <a16:creationId xmlns:a16="http://schemas.microsoft.com/office/drawing/2014/main" id="{1A76D8EC-6814-8EFC-6E39-E94F2E544FD8}"/>
                </a:ext>
              </a:extLst>
            </p:cNvPr>
            <p:cNvSpPr/>
            <p:nvPr/>
          </p:nvSpPr>
          <p:spPr>
            <a:xfrm>
              <a:off x="3693900" y="342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31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764;p34">
              <a:extLst>
                <a:ext uri="{FF2B5EF4-FFF2-40B4-BE49-F238E27FC236}">
                  <a16:creationId xmlns:a16="http://schemas.microsoft.com/office/drawing/2014/main" id="{FA30E666-0E9F-8C8E-4B2A-070702F2F6D2}"/>
                </a:ext>
              </a:extLst>
            </p:cNvPr>
            <p:cNvSpPr/>
            <p:nvPr/>
          </p:nvSpPr>
          <p:spPr>
            <a:xfrm>
              <a:off x="3693900" y="34225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80" y="131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765;p34">
              <a:extLst>
                <a:ext uri="{FF2B5EF4-FFF2-40B4-BE49-F238E27FC236}">
                  <a16:creationId xmlns:a16="http://schemas.microsoft.com/office/drawing/2014/main" id="{5211B538-AC60-CBF7-4D24-CA481F7F5117}"/>
                </a:ext>
              </a:extLst>
            </p:cNvPr>
            <p:cNvSpPr/>
            <p:nvPr/>
          </p:nvSpPr>
          <p:spPr>
            <a:xfrm>
              <a:off x="3729625" y="35255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2"/>
                    <a:pt x="119" y="488"/>
                  </a:cubicBezTo>
                  <a:lnTo>
                    <a:pt x="1834" y="1476"/>
                  </a:lnTo>
                  <a:cubicBezTo>
                    <a:pt x="1917" y="1518"/>
                    <a:pt x="2021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203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1" y="1214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766;p34">
              <a:extLst>
                <a:ext uri="{FF2B5EF4-FFF2-40B4-BE49-F238E27FC236}">
                  <a16:creationId xmlns:a16="http://schemas.microsoft.com/office/drawing/2014/main" id="{67434FCB-C459-EC3A-A2F2-349D75702C5B}"/>
                </a:ext>
              </a:extLst>
            </p:cNvPr>
            <p:cNvSpPr/>
            <p:nvPr/>
          </p:nvSpPr>
          <p:spPr>
            <a:xfrm>
              <a:off x="3729625" y="3525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19" y="488"/>
                  </a:lnTo>
                  <a:cubicBezTo>
                    <a:pt x="48" y="452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203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767;p34">
              <a:extLst>
                <a:ext uri="{FF2B5EF4-FFF2-40B4-BE49-F238E27FC236}">
                  <a16:creationId xmlns:a16="http://schemas.microsoft.com/office/drawing/2014/main" id="{C2BC4C3C-BE31-0CF9-ADD2-21B98FA60A9D}"/>
                </a:ext>
              </a:extLst>
            </p:cNvPr>
            <p:cNvSpPr/>
            <p:nvPr/>
          </p:nvSpPr>
          <p:spPr>
            <a:xfrm>
              <a:off x="3798075" y="3647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6" y="441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5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5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768;p34">
              <a:extLst>
                <a:ext uri="{FF2B5EF4-FFF2-40B4-BE49-F238E27FC236}">
                  <a16:creationId xmlns:a16="http://schemas.microsoft.com/office/drawing/2014/main" id="{7D038FA4-9FAE-D201-BF15-FE15D2BD856C}"/>
                </a:ext>
              </a:extLst>
            </p:cNvPr>
            <p:cNvSpPr/>
            <p:nvPr/>
          </p:nvSpPr>
          <p:spPr>
            <a:xfrm>
              <a:off x="3798075" y="3647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36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769;p34">
              <a:extLst>
                <a:ext uri="{FF2B5EF4-FFF2-40B4-BE49-F238E27FC236}">
                  <a16:creationId xmlns:a16="http://schemas.microsoft.com/office/drawing/2014/main" id="{A5048754-F070-15B1-3752-80C29CE59A9A}"/>
                </a:ext>
              </a:extLst>
            </p:cNvPr>
            <p:cNvSpPr/>
            <p:nvPr/>
          </p:nvSpPr>
          <p:spPr>
            <a:xfrm>
              <a:off x="3663850" y="35699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5" y="1539"/>
                    <a:pt x="2119" y="1539"/>
                  </a:cubicBezTo>
                  <a:cubicBezTo>
                    <a:pt x="2224" y="1539"/>
                    <a:pt x="2328" y="1518"/>
                    <a:pt x="2405" y="1476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8" y="1191"/>
                    <a:pt x="2224" y="1214"/>
                    <a:pt x="2119" y="1214"/>
                  </a:cubicBezTo>
                  <a:cubicBezTo>
                    <a:pt x="2015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770;p34">
              <a:extLst>
                <a:ext uri="{FF2B5EF4-FFF2-40B4-BE49-F238E27FC236}">
                  <a16:creationId xmlns:a16="http://schemas.microsoft.com/office/drawing/2014/main" id="{446F7358-D287-6679-74D4-484095BD2B10}"/>
                </a:ext>
              </a:extLst>
            </p:cNvPr>
            <p:cNvSpPr/>
            <p:nvPr/>
          </p:nvSpPr>
          <p:spPr>
            <a:xfrm>
              <a:off x="3663850" y="35699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50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05" y="1476"/>
                  </a:lnTo>
                  <a:cubicBezTo>
                    <a:pt x="2250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771;p34">
              <a:extLst>
                <a:ext uri="{FF2B5EF4-FFF2-40B4-BE49-F238E27FC236}">
                  <a16:creationId xmlns:a16="http://schemas.microsoft.com/office/drawing/2014/main" id="{F10B711B-E7E6-5E78-5626-AEE08D08FD66}"/>
                </a:ext>
              </a:extLst>
            </p:cNvPr>
            <p:cNvSpPr/>
            <p:nvPr/>
          </p:nvSpPr>
          <p:spPr>
            <a:xfrm>
              <a:off x="3832600" y="3413650"/>
              <a:ext cx="88450" cy="38500"/>
            </a:xfrm>
            <a:custGeom>
              <a:avLst/>
              <a:gdLst/>
              <a:ahLst/>
              <a:cxnLst/>
              <a:rect l="l" t="t" r="r" b="b"/>
              <a:pathLst>
                <a:path w="353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9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7"/>
                  </a:cubicBezTo>
                  <a:lnTo>
                    <a:pt x="3418" y="893"/>
                  </a:lnTo>
                  <a:cubicBezTo>
                    <a:pt x="3489" y="846"/>
                    <a:pt x="3537" y="786"/>
                    <a:pt x="3537" y="727"/>
                  </a:cubicBezTo>
                  <a:lnTo>
                    <a:pt x="3537" y="405"/>
                  </a:lnTo>
                  <a:cubicBezTo>
                    <a:pt x="3537" y="465"/>
                    <a:pt x="3489" y="524"/>
                    <a:pt x="3418" y="560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772;p34">
              <a:extLst>
                <a:ext uri="{FF2B5EF4-FFF2-40B4-BE49-F238E27FC236}">
                  <a16:creationId xmlns:a16="http://schemas.microsoft.com/office/drawing/2014/main" id="{06CABA72-1190-6DB9-A538-48C7A75A6615}"/>
                </a:ext>
              </a:extLst>
            </p:cNvPr>
            <p:cNvSpPr/>
            <p:nvPr/>
          </p:nvSpPr>
          <p:spPr>
            <a:xfrm>
              <a:off x="3832600" y="3413650"/>
              <a:ext cx="88450" cy="39000"/>
            </a:xfrm>
            <a:custGeom>
              <a:avLst/>
              <a:gdLst/>
              <a:ahLst/>
              <a:cxnLst/>
              <a:rect l="l" t="t" r="r" b="b"/>
              <a:pathLst>
                <a:path w="3538" h="1560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3418" y="560"/>
                  </a:lnTo>
                  <a:cubicBezTo>
                    <a:pt x="3489" y="524"/>
                    <a:pt x="3537" y="465"/>
                    <a:pt x="3537" y="405"/>
                  </a:cubicBezTo>
                  <a:lnTo>
                    <a:pt x="3537" y="727"/>
                  </a:lnTo>
                  <a:cubicBezTo>
                    <a:pt x="3537" y="786"/>
                    <a:pt x="3489" y="846"/>
                    <a:pt x="3418" y="893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9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773;p34">
              <a:extLst>
                <a:ext uri="{FF2B5EF4-FFF2-40B4-BE49-F238E27FC236}">
                  <a16:creationId xmlns:a16="http://schemas.microsoft.com/office/drawing/2014/main" id="{2025F57F-7F85-28CF-C0ED-0D47AEE14E0D}"/>
                </a:ext>
              </a:extLst>
            </p:cNvPr>
            <p:cNvSpPr/>
            <p:nvPr/>
          </p:nvSpPr>
          <p:spPr>
            <a:xfrm>
              <a:off x="3156625" y="34306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8" y="168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774;p34">
              <a:extLst>
                <a:ext uri="{FF2B5EF4-FFF2-40B4-BE49-F238E27FC236}">
                  <a16:creationId xmlns:a16="http://schemas.microsoft.com/office/drawing/2014/main" id="{8235AAEC-AC0B-8C29-829D-7358A9A19085}"/>
                </a:ext>
              </a:extLst>
            </p:cNvPr>
            <p:cNvSpPr/>
            <p:nvPr/>
          </p:nvSpPr>
          <p:spPr>
            <a:xfrm>
              <a:off x="3156625" y="34306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8" y="168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775;p34">
              <a:extLst>
                <a:ext uri="{FF2B5EF4-FFF2-40B4-BE49-F238E27FC236}">
                  <a16:creationId xmlns:a16="http://schemas.microsoft.com/office/drawing/2014/main" id="{56CDCE94-F2BA-31C9-F777-8489E507D419}"/>
                </a:ext>
              </a:extLst>
            </p:cNvPr>
            <p:cNvSpPr/>
            <p:nvPr/>
          </p:nvSpPr>
          <p:spPr>
            <a:xfrm>
              <a:off x="3465000" y="34553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776;p34">
              <a:extLst>
                <a:ext uri="{FF2B5EF4-FFF2-40B4-BE49-F238E27FC236}">
                  <a16:creationId xmlns:a16="http://schemas.microsoft.com/office/drawing/2014/main" id="{D3211C72-18CE-A94D-76D7-33720327364F}"/>
                </a:ext>
              </a:extLst>
            </p:cNvPr>
            <p:cNvSpPr/>
            <p:nvPr/>
          </p:nvSpPr>
          <p:spPr>
            <a:xfrm>
              <a:off x="3465000" y="34553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92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777;p34">
              <a:extLst>
                <a:ext uri="{FF2B5EF4-FFF2-40B4-BE49-F238E27FC236}">
                  <a16:creationId xmlns:a16="http://schemas.microsoft.com/office/drawing/2014/main" id="{4520FF8E-2CB4-D419-5AFD-C75B15DB2EB0}"/>
                </a:ext>
              </a:extLst>
            </p:cNvPr>
            <p:cNvSpPr/>
            <p:nvPr/>
          </p:nvSpPr>
          <p:spPr>
            <a:xfrm>
              <a:off x="3701650" y="3337750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3417" y="893"/>
                  </a:lnTo>
                  <a:cubicBezTo>
                    <a:pt x="3489" y="846"/>
                    <a:pt x="3536" y="786"/>
                    <a:pt x="3536" y="726"/>
                  </a:cubicBezTo>
                  <a:lnTo>
                    <a:pt x="3536" y="405"/>
                  </a:lnTo>
                  <a:cubicBezTo>
                    <a:pt x="3536" y="465"/>
                    <a:pt x="3489" y="524"/>
                    <a:pt x="3417" y="560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778;p34">
              <a:extLst>
                <a:ext uri="{FF2B5EF4-FFF2-40B4-BE49-F238E27FC236}">
                  <a16:creationId xmlns:a16="http://schemas.microsoft.com/office/drawing/2014/main" id="{C68BC27E-7A16-C0AC-1427-132BCD129CFE}"/>
                </a:ext>
              </a:extLst>
            </p:cNvPr>
            <p:cNvSpPr/>
            <p:nvPr/>
          </p:nvSpPr>
          <p:spPr>
            <a:xfrm>
              <a:off x="3701650" y="3337750"/>
              <a:ext cx="88425" cy="39000"/>
            </a:xfrm>
            <a:custGeom>
              <a:avLst/>
              <a:gdLst/>
              <a:ahLst/>
              <a:cxnLst/>
              <a:rect l="l" t="t" r="r" b="b"/>
              <a:pathLst>
                <a:path w="3537" h="1560" fill="none" extrusionOk="0">
                  <a:moveTo>
                    <a:pt x="119" y="167"/>
                  </a:move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3417" y="560"/>
                  </a:lnTo>
                  <a:cubicBezTo>
                    <a:pt x="3489" y="524"/>
                    <a:pt x="3536" y="465"/>
                    <a:pt x="3536" y="405"/>
                  </a:cubicBezTo>
                  <a:lnTo>
                    <a:pt x="3536" y="726"/>
                  </a:lnTo>
                  <a:cubicBezTo>
                    <a:pt x="3536" y="786"/>
                    <a:pt x="3489" y="846"/>
                    <a:pt x="3417" y="893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779;p34">
              <a:extLst>
                <a:ext uri="{FF2B5EF4-FFF2-40B4-BE49-F238E27FC236}">
                  <a16:creationId xmlns:a16="http://schemas.microsoft.com/office/drawing/2014/main" id="{F28D8110-3244-C65C-4448-DBF01DD4AF00}"/>
                </a:ext>
              </a:extLst>
            </p:cNvPr>
            <p:cNvSpPr/>
            <p:nvPr/>
          </p:nvSpPr>
          <p:spPr>
            <a:xfrm>
              <a:off x="3825175" y="34984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5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7"/>
                    <a:pt x="2230" y="1224"/>
                    <a:pt x="2125" y="1224"/>
                  </a:cubicBezTo>
                  <a:cubicBezTo>
                    <a:pt x="2021" y="1224"/>
                    <a:pt x="1917" y="1197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780;p34">
              <a:extLst>
                <a:ext uri="{FF2B5EF4-FFF2-40B4-BE49-F238E27FC236}">
                  <a16:creationId xmlns:a16="http://schemas.microsoft.com/office/drawing/2014/main" id="{385588A2-4B25-6627-94C5-BD950DE6FEDC}"/>
                </a:ext>
              </a:extLst>
            </p:cNvPr>
            <p:cNvSpPr/>
            <p:nvPr/>
          </p:nvSpPr>
          <p:spPr>
            <a:xfrm>
              <a:off x="3825175" y="34984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17" y="1144"/>
                  </a:move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0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0" y="1251"/>
                    <a:pt x="2251" y="1251"/>
                    <a:pt x="2417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781;p34">
              <a:extLst>
                <a:ext uri="{FF2B5EF4-FFF2-40B4-BE49-F238E27FC236}">
                  <a16:creationId xmlns:a16="http://schemas.microsoft.com/office/drawing/2014/main" id="{C6F8D595-0275-F453-224C-229157B6E454}"/>
                </a:ext>
              </a:extLst>
            </p:cNvPr>
            <p:cNvSpPr/>
            <p:nvPr/>
          </p:nvSpPr>
          <p:spPr>
            <a:xfrm>
              <a:off x="3530200" y="34106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43"/>
                  </a:lnTo>
                  <a:cubicBezTo>
                    <a:pt x="2340" y="1191"/>
                    <a:pt x="2236" y="1215"/>
                    <a:pt x="2130" y="1215"/>
                  </a:cubicBezTo>
                  <a:cubicBezTo>
                    <a:pt x="2024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782;p34">
              <a:extLst>
                <a:ext uri="{FF2B5EF4-FFF2-40B4-BE49-F238E27FC236}">
                  <a16:creationId xmlns:a16="http://schemas.microsoft.com/office/drawing/2014/main" id="{9ADEF5BF-DF2A-109E-4EC6-0751ED538F4F}"/>
                </a:ext>
              </a:extLst>
            </p:cNvPr>
            <p:cNvSpPr/>
            <p:nvPr/>
          </p:nvSpPr>
          <p:spPr>
            <a:xfrm>
              <a:off x="3530200" y="34106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2417" y="1143"/>
                  </a:move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62" y="1238"/>
                    <a:pt x="2417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783;p34">
              <a:extLst>
                <a:ext uri="{FF2B5EF4-FFF2-40B4-BE49-F238E27FC236}">
                  <a16:creationId xmlns:a16="http://schemas.microsoft.com/office/drawing/2014/main" id="{EDA0E85E-3E0D-18CF-2BBE-496CD16DF0B4}"/>
                </a:ext>
              </a:extLst>
            </p:cNvPr>
            <p:cNvSpPr/>
            <p:nvPr/>
          </p:nvSpPr>
          <p:spPr>
            <a:xfrm>
              <a:off x="3860875" y="36014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49" y="453"/>
                    <a:pt x="120" y="488"/>
                  </a:cubicBezTo>
                  <a:lnTo>
                    <a:pt x="1835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6"/>
                  </a:cubicBezTo>
                  <a:lnTo>
                    <a:pt x="4109" y="488"/>
                  </a:lnTo>
                  <a:cubicBezTo>
                    <a:pt x="4192" y="453"/>
                    <a:pt x="4228" y="393"/>
                    <a:pt x="4228" y="333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9" y="167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5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784;p34">
              <a:extLst>
                <a:ext uri="{FF2B5EF4-FFF2-40B4-BE49-F238E27FC236}">
                  <a16:creationId xmlns:a16="http://schemas.microsoft.com/office/drawing/2014/main" id="{F4FFC06B-D746-66A3-F1B5-5F1F4D28B881}"/>
                </a:ext>
              </a:extLst>
            </p:cNvPr>
            <p:cNvSpPr/>
            <p:nvPr/>
          </p:nvSpPr>
          <p:spPr>
            <a:xfrm>
              <a:off x="3860875" y="36014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18" y="1143"/>
                  </a:moveTo>
                  <a:lnTo>
                    <a:pt x="4109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3"/>
                  </a:lnTo>
                  <a:cubicBezTo>
                    <a:pt x="4228" y="393"/>
                    <a:pt x="4192" y="453"/>
                    <a:pt x="4109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5" y="1476"/>
                  </a:cubicBezTo>
                  <a:lnTo>
                    <a:pt x="120" y="488"/>
                  </a:lnTo>
                  <a:cubicBezTo>
                    <a:pt x="49" y="453"/>
                    <a:pt x="1" y="393"/>
                    <a:pt x="1" y="333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5" y="1143"/>
                  </a:lnTo>
                  <a:cubicBezTo>
                    <a:pt x="2001" y="1238"/>
                    <a:pt x="2251" y="1238"/>
                    <a:pt x="2418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785;p34">
              <a:extLst>
                <a:ext uri="{FF2B5EF4-FFF2-40B4-BE49-F238E27FC236}">
                  <a16:creationId xmlns:a16="http://schemas.microsoft.com/office/drawing/2014/main" id="{D31E8279-8C64-5FA6-8C47-FBCEFB6FB8D0}"/>
                </a:ext>
              </a:extLst>
            </p:cNvPr>
            <p:cNvSpPr/>
            <p:nvPr/>
          </p:nvSpPr>
          <p:spPr>
            <a:xfrm>
              <a:off x="3626625" y="33838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2" y="1519"/>
                    <a:pt x="2016" y="1540"/>
                    <a:pt x="2120" y="1540"/>
                  </a:cubicBezTo>
                  <a:cubicBezTo>
                    <a:pt x="2224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786;p34">
              <a:extLst>
                <a:ext uri="{FF2B5EF4-FFF2-40B4-BE49-F238E27FC236}">
                  <a16:creationId xmlns:a16="http://schemas.microsoft.com/office/drawing/2014/main" id="{7E42907C-B3A4-B135-C816-DCA496943EE1}"/>
                </a:ext>
              </a:extLst>
            </p:cNvPr>
            <p:cNvSpPr/>
            <p:nvPr/>
          </p:nvSpPr>
          <p:spPr>
            <a:xfrm>
              <a:off x="3626625" y="3383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1989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787;p34">
              <a:extLst>
                <a:ext uri="{FF2B5EF4-FFF2-40B4-BE49-F238E27FC236}">
                  <a16:creationId xmlns:a16="http://schemas.microsoft.com/office/drawing/2014/main" id="{19107C94-D24C-A734-B610-1C1C978810C2}"/>
                </a:ext>
              </a:extLst>
            </p:cNvPr>
            <p:cNvSpPr/>
            <p:nvPr/>
          </p:nvSpPr>
          <p:spPr>
            <a:xfrm>
              <a:off x="3752250" y="36976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7"/>
                    <a:pt x="2125" y="1537"/>
                  </a:cubicBezTo>
                  <a:cubicBezTo>
                    <a:pt x="2230" y="1537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48"/>
                    <a:pt x="4179" y="120"/>
                    <a:pt x="4108" y="156"/>
                  </a:cubicBezTo>
                  <a:lnTo>
                    <a:pt x="2417" y="1144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4"/>
                  </a:cubicBezTo>
                  <a:lnTo>
                    <a:pt x="119" y="156"/>
                  </a:lnTo>
                  <a:cubicBezTo>
                    <a:pt x="48" y="108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788;p34">
              <a:extLst>
                <a:ext uri="{FF2B5EF4-FFF2-40B4-BE49-F238E27FC236}">
                  <a16:creationId xmlns:a16="http://schemas.microsoft.com/office/drawing/2014/main" id="{84E7B079-4842-EF19-EBE0-37628778060C}"/>
                </a:ext>
              </a:extLst>
            </p:cNvPr>
            <p:cNvSpPr/>
            <p:nvPr/>
          </p:nvSpPr>
          <p:spPr>
            <a:xfrm>
              <a:off x="3752250" y="36976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48"/>
                    <a:pt x="48" y="108"/>
                    <a:pt x="119" y="156"/>
                  </a:cubicBezTo>
                  <a:lnTo>
                    <a:pt x="1834" y="1144"/>
                  </a:lnTo>
                  <a:cubicBezTo>
                    <a:pt x="2000" y="1227"/>
                    <a:pt x="2250" y="1227"/>
                    <a:pt x="2417" y="1144"/>
                  </a:cubicBezTo>
                  <a:lnTo>
                    <a:pt x="4108" y="156"/>
                  </a:lnTo>
                  <a:cubicBezTo>
                    <a:pt x="4179" y="120"/>
                    <a:pt x="4227" y="48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17" y="1465"/>
                  </a:lnTo>
                  <a:cubicBezTo>
                    <a:pt x="2250" y="1561"/>
                    <a:pt x="2000" y="1561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789;p34">
              <a:extLst>
                <a:ext uri="{FF2B5EF4-FFF2-40B4-BE49-F238E27FC236}">
                  <a16:creationId xmlns:a16="http://schemas.microsoft.com/office/drawing/2014/main" id="{EBBDB4EB-D7FD-F7F8-D61C-52D5670B20D9}"/>
                </a:ext>
              </a:extLst>
            </p:cNvPr>
            <p:cNvSpPr/>
            <p:nvPr/>
          </p:nvSpPr>
          <p:spPr>
            <a:xfrm>
              <a:off x="388380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92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790;p34">
              <a:extLst>
                <a:ext uri="{FF2B5EF4-FFF2-40B4-BE49-F238E27FC236}">
                  <a16:creationId xmlns:a16="http://schemas.microsoft.com/office/drawing/2014/main" id="{7D4C41A1-29A4-DA38-DFA8-046CE8F3A24C}"/>
                </a:ext>
              </a:extLst>
            </p:cNvPr>
            <p:cNvSpPr/>
            <p:nvPr/>
          </p:nvSpPr>
          <p:spPr>
            <a:xfrm>
              <a:off x="388380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92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791;p34">
              <a:extLst>
                <a:ext uri="{FF2B5EF4-FFF2-40B4-BE49-F238E27FC236}">
                  <a16:creationId xmlns:a16="http://schemas.microsoft.com/office/drawing/2014/main" id="{568E69FD-6F52-103C-2D64-6E0C1FF9E778}"/>
                </a:ext>
              </a:extLst>
            </p:cNvPr>
            <p:cNvSpPr/>
            <p:nvPr/>
          </p:nvSpPr>
          <p:spPr>
            <a:xfrm>
              <a:off x="3891550" y="35368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5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4108" y="489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20"/>
                    <a:pt x="4108" y="155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5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24" y="120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792;p34">
              <a:extLst>
                <a:ext uri="{FF2B5EF4-FFF2-40B4-BE49-F238E27FC236}">
                  <a16:creationId xmlns:a16="http://schemas.microsoft.com/office/drawing/2014/main" id="{9BA56EED-07DD-8499-59AC-14B42CF54A0E}"/>
                </a:ext>
              </a:extLst>
            </p:cNvPr>
            <p:cNvSpPr/>
            <p:nvPr/>
          </p:nvSpPr>
          <p:spPr>
            <a:xfrm>
              <a:off x="3891550" y="3536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19" y="155"/>
                  </a:move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4108" y="155"/>
                  </a:lnTo>
                  <a:cubicBezTo>
                    <a:pt x="4179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9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24" y="120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793;p34">
              <a:extLst>
                <a:ext uri="{FF2B5EF4-FFF2-40B4-BE49-F238E27FC236}">
                  <a16:creationId xmlns:a16="http://schemas.microsoft.com/office/drawing/2014/main" id="{51BBD694-E6BD-BBDC-AA3F-3854D379D77F}"/>
                </a:ext>
              </a:extLst>
            </p:cNvPr>
            <p:cNvSpPr/>
            <p:nvPr/>
          </p:nvSpPr>
          <p:spPr>
            <a:xfrm>
              <a:off x="3767725" y="3376150"/>
              <a:ext cx="88125" cy="38400"/>
            </a:xfrm>
            <a:custGeom>
              <a:avLst/>
              <a:gdLst/>
              <a:ahLst/>
              <a:cxnLst/>
              <a:rect l="l" t="t" r="r" b="b"/>
              <a:pathLst>
                <a:path w="3525" h="1536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22" y="1465"/>
                  </a:lnTo>
                  <a:cubicBezTo>
                    <a:pt x="1905" y="1512"/>
                    <a:pt x="2010" y="1536"/>
                    <a:pt x="2114" y="1536"/>
                  </a:cubicBezTo>
                  <a:cubicBezTo>
                    <a:pt x="2218" y="1536"/>
                    <a:pt x="2322" y="1512"/>
                    <a:pt x="2405" y="1465"/>
                  </a:cubicBezTo>
                  <a:lnTo>
                    <a:pt x="3406" y="893"/>
                  </a:lnTo>
                  <a:cubicBezTo>
                    <a:pt x="3477" y="845"/>
                    <a:pt x="3525" y="786"/>
                    <a:pt x="3525" y="726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5" y="1185"/>
                    <a:pt x="1822" y="1143"/>
                  </a:cubicBezTo>
                  <a:lnTo>
                    <a:pt x="119" y="155"/>
                  </a:lnTo>
                  <a:cubicBezTo>
                    <a:pt x="36" y="95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794;p34">
              <a:extLst>
                <a:ext uri="{FF2B5EF4-FFF2-40B4-BE49-F238E27FC236}">
                  <a16:creationId xmlns:a16="http://schemas.microsoft.com/office/drawing/2014/main" id="{6CC1DED5-99DB-D3AE-5E00-4811DA4AA6EE}"/>
                </a:ext>
              </a:extLst>
            </p:cNvPr>
            <p:cNvSpPr/>
            <p:nvPr/>
          </p:nvSpPr>
          <p:spPr>
            <a:xfrm>
              <a:off x="3767725" y="3376150"/>
              <a:ext cx="88125" cy="39000"/>
            </a:xfrm>
            <a:custGeom>
              <a:avLst/>
              <a:gdLst/>
              <a:ahLst/>
              <a:cxnLst/>
              <a:rect l="l" t="t" r="r" b="b"/>
              <a:pathLst>
                <a:path w="3525" h="1560" fill="none" extrusionOk="0">
                  <a:moveTo>
                    <a:pt x="119" y="155"/>
                  </a:moveTo>
                  <a:lnTo>
                    <a:pt x="1822" y="1143"/>
                  </a:lnTo>
                  <a:cubicBezTo>
                    <a:pt x="1989" y="1226"/>
                    <a:pt x="2239" y="1226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6"/>
                  </a:lnTo>
                  <a:cubicBezTo>
                    <a:pt x="3525" y="786"/>
                    <a:pt x="3477" y="845"/>
                    <a:pt x="3406" y="893"/>
                  </a:cubicBezTo>
                  <a:lnTo>
                    <a:pt x="2405" y="1465"/>
                  </a:lnTo>
                  <a:cubicBezTo>
                    <a:pt x="2239" y="1560"/>
                    <a:pt x="1989" y="1560"/>
                    <a:pt x="1822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36" y="95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795;p34">
              <a:extLst>
                <a:ext uri="{FF2B5EF4-FFF2-40B4-BE49-F238E27FC236}">
                  <a16:creationId xmlns:a16="http://schemas.microsoft.com/office/drawing/2014/main" id="{B9B3EA3E-0FB9-B6BF-7DC2-86CB5B04D665}"/>
                </a:ext>
              </a:extLst>
            </p:cNvPr>
            <p:cNvSpPr/>
            <p:nvPr/>
          </p:nvSpPr>
          <p:spPr>
            <a:xfrm>
              <a:off x="3398925" y="341722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1" y="1524"/>
                    <a:pt x="2016" y="1548"/>
                    <a:pt x="2120" y="1548"/>
                  </a:cubicBezTo>
                  <a:cubicBezTo>
                    <a:pt x="2224" y="1548"/>
                    <a:pt x="2328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34" y="1197"/>
                    <a:pt x="2230" y="1218"/>
                    <a:pt x="2124" y="1218"/>
                  </a:cubicBezTo>
                  <a:cubicBezTo>
                    <a:pt x="2019" y="1218"/>
                    <a:pt x="1911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796;p34">
              <a:extLst>
                <a:ext uri="{FF2B5EF4-FFF2-40B4-BE49-F238E27FC236}">
                  <a16:creationId xmlns:a16="http://schemas.microsoft.com/office/drawing/2014/main" id="{D900B905-7F5D-6A81-7960-CB13C595792D}"/>
                </a:ext>
              </a:extLst>
            </p:cNvPr>
            <p:cNvSpPr/>
            <p:nvPr/>
          </p:nvSpPr>
          <p:spPr>
            <a:xfrm>
              <a:off x="3398925" y="341722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2406" y="1155"/>
                  </a:move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1989" y="1238"/>
                    <a:pt x="2263" y="1238"/>
                    <a:pt x="2406" y="1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797;p34">
              <a:extLst>
                <a:ext uri="{FF2B5EF4-FFF2-40B4-BE49-F238E27FC236}">
                  <a16:creationId xmlns:a16="http://schemas.microsoft.com/office/drawing/2014/main" id="{9F3DB1DF-28DD-D6F2-59AD-8B7E9BE9BEA1}"/>
                </a:ext>
              </a:extLst>
            </p:cNvPr>
            <p:cNvSpPr/>
            <p:nvPr/>
          </p:nvSpPr>
          <p:spPr>
            <a:xfrm>
              <a:off x="3883800" y="37732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25" y="452"/>
                    <a:pt x="108" y="500"/>
                  </a:cubicBezTo>
                  <a:lnTo>
                    <a:pt x="1822" y="1476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6"/>
                  </a:cubicBezTo>
                  <a:lnTo>
                    <a:pt x="4097" y="500"/>
                  </a:lnTo>
                  <a:cubicBezTo>
                    <a:pt x="4180" y="452"/>
                    <a:pt x="4216" y="393"/>
                    <a:pt x="4216" y="333"/>
                  </a:cubicBezTo>
                  <a:lnTo>
                    <a:pt x="4216" y="0"/>
                  </a:lnTo>
                  <a:cubicBezTo>
                    <a:pt x="4216" y="60"/>
                    <a:pt x="4180" y="131"/>
                    <a:pt x="4097" y="167"/>
                  </a:cubicBezTo>
                  <a:lnTo>
                    <a:pt x="2406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10" y="1217"/>
                    <a:pt x="1906" y="1197"/>
                    <a:pt x="1822" y="1155"/>
                  </a:cubicBezTo>
                  <a:lnTo>
                    <a:pt x="108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798;p34">
              <a:extLst>
                <a:ext uri="{FF2B5EF4-FFF2-40B4-BE49-F238E27FC236}">
                  <a16:creationId xmlns:a16="http://schemas.microsoft.com/office/drawing/2014/main" id="{36A766AC-F83F-7DFD-61DF-38EB20E0360F}"/>
                </a:ext>
              </a:extLst>
            </p:cNvPr>
            <p:cNvSpPr/>
            <p:nvPr/>
          </p:nvSpPr>
          <p:spPr>
            <a:xfrm>
              <a:off x="3883800" y="37732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3"/>
                  </a:moveTo>
                  <a:lnTo>
                    <a:pt x="1" y="0"/>
                  </a:lnTo>
                  <a:cubicBezTo>
                    <a:pt x="1" y="60"/>
                    <a:pt x="36" y="119"/>
                    <a:pt x="108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097" y="167"/>
                  </a:lnTo>
                  <a:cubicBezTo>
                    <a:pt x="4180" y="131"/>
                    <a:pt x="4216" y="60"/>
                    <a:pt x="4216" y="0"/>
                  </a:cubicBezTo>
                  <a:lnTo>
                    <a:pt x="4216" y="333"/>
                  </a:lnTo>
                  <a:cubicBezTo>
                    <a:pt x="4216" y="393"/>
                    <a:pt x="4180" y="452"/>
                    <a:pt x="4097" y="500"/>
                  </a:cubicBezTo>
                  <a:lnTo>
                    <a:pt x="2406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08" y="500"/>
                  </a:lnTo>
                  <a:cubicBezTo>
                    <a:pt x="25" y="452"/>
                    <a:pt x="1" y="393"/>
                    <a:pt x="1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799;p34">
              <a:extLst>
                <a:ext uri="{FF2B5EF4-FFF2-40B4-BE49-F238E27FC236}">
                  <a16:creationId xmlns:a16="http://schemas.microsoft.com/office/drawing/2014/main" id="{1C800AE9-E7AE-CDD0-FF44-59C6677BEE53}"/>
                </a:ext>
              </a:extLst>
            </p:cNvPr>
            <p:cNvSpPr/>
            <p:nvPr/>
          </p:nvSpPr>
          <p:spPr>
            <a:xfrm>
              <a:off x="3220925" y="3391025"/>
              <a:ext cx="172675" cy="77475"/>
            </a:xfrm>
            <a:custGeom>
              <a:avLst/>
              <a:gdLst/>
              <a:ahLst/>
              <a:cxnLst/>
              <a:rect l="l" t="t" r="r" b="b"/>
              <a:pathLst>
                <a:path w="6907" h="3099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4513" y="3037"/>
                  </a:lnTo>
                  <a:cubicBezTo>
                    <a:pt x="4596" y="3078"/>
                    <a:pt x="4701" y="3099"/>
                    <a:pt x="4805" y="3099"/>
                  </a:cubicBezTo>
                  <a:cubicBezTo>
                    <a:pt x="4909" y="3099"/>
                    <a:pt x="5013" y="3078"/>
                    <a:pt x="5096" y="3037"/>
                  </a:cubicBezTo>
                  <a:lnTo>
                    <a:pt x="6787" y="2048"/>
                  </a:lnTo>
                  <a:cubicBezTo>
                    <a:pt x="6870" y="2001"/>
                    <a:pt x="6906" y="1941"/>
                    <a:pt x="6906" y="1882"/>
                  </a:cubicBezTo>
                  <a:lnTo>
                    <a:pt x="6906" y="1560"/>
                  </a:lnTo>
                  <a:cubicBezTo>
                    <a:pt x="6906" y="1620"/>
                    <a:pt x="6870" y="1679"/>
                    <a:pt x="6787" y="1727"/>
                  </a:cubicBezTo>
                  <a:lnTo>
                    <a:pt x="5096" y="2703"/>
                  </a:lnTo>
                  <a:cubicBezTo>
                    <a:pt x="5013" y="2751"/>
                    <a:pt x="4909" y="2775"/>
                    <a:pt x="4805" y="2775"/>
                  </a:cubicBezTo>
                  <a:cubicBezTo>
                    <a:pt x="4701" y="2775"/>
                    <a:pt x="4596" y="2751"/>
                    <a:pt x="4513" y="2703"/>
                  </a:cubicBezTo>
                  <a:lnTo>
                    <a:pt x="120" y="155"/>
                  </a:lnTo>
                  <a:cubicBezTo>
                    <a:pt x="48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800;p34">
              <a:extLst>
                <a:ext uri="{FF2B5EF4-FFF2-40B4-BE49-F238E27FC236}">
                  <a16:creationId xmlns:a16="http://schemas.microsoft.com/office/drawing/2014/main" id="{98DB8DF3-30BF-F180-2434-7C0FD1F9A53B}"/>
                </a:ext>
              </a:extLst>
            </p:cNvPr>
            <p:cNvSpPr/>
            <p:nvPr/>
          </p:nvSpPr>
          <p:spPr>
            <a:xfrm>
              <a:off x="3220925" y="3391025"/>
              <a:ext cx="172675" cy="78000"/>
            </a:xfrm>
            <a:custGeom>
              <a:avLst/>
              <a:gdLst/>
              <a:ahLst/>
              <a:cxnLst/>
              <a:rect l="l" t="t" r="r" b="b"/>
              <a:pathLst>
                <a:path w="6907" h="3120" fill="none" extrusionOk="0">
                  <a:moveTo>
                    <a:pt x="1" y="322"/>
                  </a:moveTo>
                  <a:lnTo>
                    <a:pt x="1" y="0"/>
                  </a:lnTo>
                  <a:cubicBezTo>
                    <a:pt x="1" y="60"/>
                    <a:pt x="48" y="108"/>
                    <a:pt x="120" y="155"/>
                  </a:cubicBezTo>
                  <a:lnTo>
                    <a:pt x="4513" y="2703"/>
                  </a:lnTo>
                  <a:cubicBezTo>
                    <a:pt x="4680" y="2798"/>
                    <a:pt x="4930" y="2798"/>
                    <a:pt x="5096" y="2703"/>
                  </a:cubicBezTo>
                  <a:lnTo>
                    <a:pt x="6787" y="1727"/>
                  </a:lnTo>
                  <a:cubicBezTo>
                    <a:pt x="6870" y="1679"/>
                    <a:pt x="6906" y="1620"/>
                    <a:pt x="6906" y="1560"/>
                  </a:cubicBezTo>
                  <a:lnTo>
                    <a:pt x="6906" y="1882"/>
                  </a:lnTo>
                  <a:cubicBezTo>
                    <a:pt x="6906" y="1941"/>
                    <a:pt x="6870" y="2001"/>
                    <a:pt x="6787" y="2048"/>
                  </a:cubicBezTo>
                  <a:lnTo>
                    <a:pt x="5096" y="3037"/>
                  </a:lnTo>
                  <a:cubicBezTo>
                    <a:pt x="4930" y="3120"/>
                    <a:pt x="4680" y="3120"/>
                    <a:pt x="4513" y="303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801;p34">
              <a:extLst>
                <a:ext uri="{FF2B5EF4-FFF2-40B4-BE49-F238E27FC236}">
                  <a16:creationId xmlns:a16="http://schemas.microsoft.com/office/drawing/2014/main" id="{B5D0528D-0BF0-6B8F-CD16-030D610CCD3B}"/>
                </a:ext>
              </a:extLst>
            </p:cNvPr>
            <p:cNvSpPr/>
            <p:nvPr/>
          </p:nvSpPr>
          <p:spPr>
            <a:xfrm>
              <a:off x="3223000" y="3468700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7" y="441"/>
                    <a:pt x="120" y="489"/>
                  </a:cubicBezTo>
                  <a:lnTo>
                    <a:pt x="1811" y="1477"/>
                  </a:lnTo>
                  <a:cubicBezTo>
                    <a:pt x="1894" y="1519"/>
                    <a:pt x="1998" y="1540"/>
                    <a:pt x="2102" y="1540"/>
                  </a:cubicBezTo>
                  <a:cubicBezTo>
                    <a:pt x="2207" y="1540"/>
                    <a:pt x="2311" y="1519"/>
                    <a:pt x="2394" y="1477"/>
                  </a:cubicBezTo>
                  <a:lnTo>
                    <a:pt x="4085" y="489"/>
                  </a:lnTo>
                  <a:cubicBezTo>
                    <a:pt x="4180" y="441"/>
                    <a:pt x="4204" y="382"/>
                    <a:pt x="4216" y="322"/>
                  </a:cubicBezTo>
                  <a:lnTo>
                    <a:pt x="4216" y="1"/>
                  </a:lnTo>
                  <a:cubicBezTo>
                    <a:pt x="4216" y="60"/>
                    <a:pt x="4180" y="120"/>
                    <a:pt x="4109" y="168"/>
                  </a:cubicBezTo>
                  <a:lnTo>
                    <a:pt x="2406" y="1144"/>
                  </a:lnTo>
                  <a:cubicBezTo>
                    <a:pt x="2323" y="1192"/>
                    <a:pt x="2218" y="1215"/>
                    <a:pt x="2114" y="1215"/>
                  </a:cubicBezTo>
                  <a:cubicBezTo>
                    <a:pt x="2010" y="1215"/>
                    <a:pt x="1906" y="1192"/>
                    <a:pt x="1823" y="1144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802;p34">
              <a:extLst>
                <a:ext uri="{FF2B5EF4-FFF2-40B4-BE49-F238E27FC236}">
                  <a16:creationId xmlns:a16="http://schemas.microsoft.com/office/drawing/2014/main" id="{0901C273-93D9-2859-0BAE-E0C69CD6FB17}"/>
                </a:ext>
              </a:extLst>
            </p:cNvPr>
            <p:cNvSpPr/>
            <p:nvPr/>
          </p:nvSpPr>
          <p:spPr>
            <a:xfrm>
              <a:off x="3223000" y="3468700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4085" y="489"/>
                  </a:moveTo>
                  <a:lnTo>
                    <a:pt x="2394" y="1477"/>
                  </a:lnTo>
                  <a:cubicBezTo>
                    <a:pt x="2227" y="1561"/>
                    <a:pt x="1977" y="1561"/>
                    <a:pt x="1811" y="1477"/>
                  </a:cubicBezTo>
                  <a:lnTo>
                    <a:pt x="120" y="489"/>
                  </a:lnTo>
                  <a:cubicBezTo>
                    <a:pt x="37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lnTo>
                    <a:pt x="1823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9" y="168"/>
                  </a:lnTo>
                  <a:cubicBezTo>
                    <a:pt x="4180" y="120"/>
                    <a:pt x="4216" y="60"/>
                    <a:pt x="4216" y="1"/>
                  </a:cubicBezTo>
                  <a:lnTo>
                    <a:pt x="4216" y="322"/>
                  </a:lnTo>
                  <a:cubicBezTo>
                    <a:pt x="4204" y="382"/>
                    <a:pt x="4180" y="441"/>
                    <a:pt x="4085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803;p34">
              <a:extLst>
                <a:ext uri="{FF2B5EF4-FFF2-40B4-BE49-F238E27FC236}">
                  <a16:creationId xmlns:a16="http://schemas.microsoft.com/office/drawing/2014/main" id="{21C44DDF-457C-B442-4038-EFCA4E7A18AF}"/>
                </a:ext>
              </a:extLst>
            </p:cNvPr>
            <p:cNvSpPr/>
            <p:nvPr/>
          </p:nvSpPr>
          <p:spPr>
            <a:xfrm>
              <a:off x="3287900" y="35062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20" y="488"/>
                  </a:cubicBezTo>
                  <a:lnTo>
                    <a:pt x="1834" y="1476"/>
                  </a:lnTo>
                  <a:cubicBezTo>
                    <a:pt x="1917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91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804;p34">
              <a:extLst>
                <a:ext uri="{FF2B5EF4-FFF2-40B4-BE49-F238E27FC236}">
                  <a16:creationId xmlns:a16="http://schemas.microsoft.com/office/drawing/2014/main" id="{FE485BEF-2610-8B4E-688B-E40EF56D48B1}"/>
                </a:ext>
              </a:extLst>
            </p:cNvPr>
            <p:cNvSpPr/>
            <p:nvPr/>
          </p:nvSpPr>
          <p:spPr>
            <a:xfrm>
              <a:off x="3287900" y="3506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53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91" y="453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805;p34">
              <a:extLst>
                <a:ext uri="{FF2B5EF4-FFF2-40B4-BE49-F238E27FC236}">
                  <a16:creationId xmlns:a16="http://schemas.microsoft.com/office/drawing/2014/main" id="{76076AC8-4066-CD9E-8817-4C1B8D7FC33C}"/>
                </a:ext>
              </a:extLst>
            </p:cNvPr>
            <p:cNvSpPr/>
            <p:nvPr/>
          </p:nvSpPr>
          <p:spPr>
            <a:xfrm>
              <a:off x="3560850" y="3345475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5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096" y="489"/>
                  </a:lnTo>
                  <a:cubicBezTo>
                    <a:pt x="4180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80" y="120"/>
                    <a:pt x="4096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20" y="167"/>
                  </a:lnTo>
                  <a:cubicBezTo>
                    <a:pt x="24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806;p34">
              <a:extLst>
                <a:ext uri="{FF2B5EF4-FFF2-40B4-BE49-F238E27FC236}">
                  <a16:creationId xmlns:a16="http://schemas.microsoft.com/office/drawing/2014/main" id="{73FA0F12-03B3-6140-EB98-9715FAA5464D}"/>
                </a:ext>
              </a:extLst>
            </p:cNvPr>
            <p:cNvSpPr/>
            <p:nvPr/>
          </p:nvSpPr>
          <p:spPr>
            <a:xfrm>
              <a:off x="3560850" y="3345475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096" y="167"/>
                  </a:lnTo>
                  <a:cubicBezTo>
                    <a:pt x="4180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80" y="453"/>
                    <a:pt x="4096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24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807;p34">
              <a:extLst>
                <a:ext uri="{FF2B5EF4-FFF2-40B4-BE49-F238E27FC236}">
                  <a16:creationId xmlns:a16="http://schemas.microsoft.com/office/drawing/2014/main" id="{26FDD13C-BFD9-E555-6434-B97C2AD68658}"/>
                </a:ext>
              </a:extLst>
            </p:cNvPr>
            <p:cNvSpPr/>
            <p:nvPr/>
          </p:nvSpPr>
          <p:spPr>
            <a:xfrm>
              <a:off x="3596575" y="34484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808;p34">
              <a:extLst>
                <a:ext uri="{FF2B5EF4-FFF2-40B4-BE49-F238E27FC236}">
                  <a16:creationId xmlns:a16="http://schemas.microsoft.com/office/drawing/2014/main" id="{12BDA7F0-D4B7-4AC3-CDB4-D9BD8679DA3F}"/>
                </a:ext>
              </a:extLst>
            </p:cNvPr>
            <p:cNvSpPr/>
            <p:nvPr/>
          </p:nvSpPr>
          <p:spPr>
            <a:xfrm>
              <a:off x="3596575" y="34484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809;p34">
              <a:extLst>
                <a:ext uri="{FF2B5EF4-FFF2-40B4-BE49-F238E27FC236}">
                  <a16:creationId xmlns:a16="http://schemas.microsoft.com/office/drawing/2014/main" id="{E832086D-7078-9EDC-6FF4-4A9A325EADE1}"/>
                </a:ext>
              </a:extLst>
            </p:cNvPr>
            <p:cNvSpPr/>
            <p:nvPr/>
          </p:nvSpPr>
          <p:spPr>
            <a:xfrm>
              <a:off x="3353975" y="3544625"/>
              <a:ext cx="567650" cy="305175"/>
            </a:xfrm>
            <a:custGeom>
              <a:avLst/>
              <a:gdLst/>
              <a:ahLst/>
              <a:cxnLst/>
              <a:rect l="l" t="t" r="r" b="b"/>
              <a:pathLst>
                <a:path w="22706" h="12207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36" y="441"/>
                    <a:pt x="120" y="488"/>
                  </a:cubicBezTo>
                  <a:lnTo>
                    <a:pt x="20313" y="12144"/>
                  </a:lnTo>
                  <a:cubicBezTo>
                    <a:pt x="20396" y="12186"/>
                    <a:pt x="20500" y="12207"/>
                    <a:pt x="20604" y="12207"/>
                  </a:cubicBezTo>
                  <a:cubicBezTo>
                    <a:pt x="20709" y="12207"/>
                    <a:pt x="20813" y="12186"/>
                    <a:pt x="20896" y="12144"/>
                  </a:cubicBezTo>
                  <a:lnTo>
                    <a:pt x="22587" y="11156"/>
                  </a:lnTo>
                  <a:cubicBezTo>
                    <a:pt x="22658" y="11120"/>
                    <a:pt x="22706" y="11061"/>
                    <a:pt x="22706" y="11001"/>
                  </a:cubicBezTo>
                  <a:lnTo>
                    <a:pt x="22706" y="10668"/>
                  </a:lnTo>
                  <a:cubicBezTo>
                    <a:pt x="22706" y="10728"/>
                    <a:pt x="22658" y="10787"/>
                    <a:pt x="22587" y="10835"/>
                  </a:cubicBezTo>
                  <a:lnTo>
                    <a:pt x="20896" y="11811"/>
                  </a:lnTo>
                  <a:cubicBezTo>
                    <a:pt x="20813" y="11859"/>
                    <a:pt x="20709" y="11882"/>
                    <a:pt x="20604" y="11882"/>
                  </a:cubicBezTo>
                  <a:cubicBezTo>
                    <a:pt x="20500" y="11882"/>
                    <a:pt x="20396" y="11859"/>
                    <a:pt x="20313" y="11811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810;p34">
              <a:extLst>
                <a:ext uri="{FF2B5EF4-FFF2-40B4-BE49-F238E27FC236}">
                  <a16:creationId xmlns:a16="http://schemas.microsoft.com/office/drawing/2014/main" id="{1A92BAF3-AA70-1D5F-F149-D71E747AA207}"/>
                </a:ext>
              </a:extLst>
            </p:cNvPr>
            <p:cNvSpPr/>
            <p:nvPr/>
          </p:nvSpPr>
          <p:spPr>
            <a:xfrm>
              <a:off x="3353975" y="3544625"/>
              <a:ext cx="567650" cy="305700"/>
            </a:xfrm>
            <a:custGeom>
              <a:avLst/>
              <a:gdLst/>
              <a:ahLst/>
              <a:cxnLst/>
              <a:rect l="l" t="t" r="r" b="b"/>
              <a:pathLst>
                <a:path w="22706" h="12228" fill="none" extrusionOk="0">
                  <a:moveTo>
                    <a:pt x="22587" y="11156"/>
                  </a:moveTo>
                  <a:lnTo>
                    <a:pt x="20896" y="12144"/>
                  </a:lnTo>
                  <a:cubicBezTo>
                    <a:pt x="20729" y="12228"/>
                    <a:pt x="20479" y="12228"/>
                    <a:pt x="20313" y="12144"/>
                  </a:cubicBezTo>
                  <a:lnTo>
                    <a:pt x="120" y="488"/>
                  </a:lnTo>
                  <a:cubicBezTo>
                    <a:pt x="36" y="441"/>
                    <a:pt x="1" y="381"/>
                    <a:pt x="1" y="321"/>
                  </a:cubicBez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20313" y="11811"/>
                  </a:lnTo>
                  <a:cubicBezTo>
                    <a:pt x="20479" y="11906"/>
                    <a:pt x="20729" y="11906"/>
                    <a:pt x="20896" y="11811"/>
                  </a:cubicBezTo>
                  <a:lnTo>
                    <a:pt x="22587" y="10835"/>
                  </a:lnTo>
                  <a:cubicBezTo>
                    <a:pt x="22658" y="10787"/>
                    <a:pt x="22706" y="10728"/>
                    <a:pt x="22706" y="10668"/>
                  </a:cubicBezTo>
                  <a:lnTo>
                    <a:pt x="22706" y="11001"/>
                  </a:lnTo>
                  <a:cubicBezTo>
                    <a:pt x="22706" y="11061"/>
                    <a:pt x="22658" y="11120"/>
                    <a:pt x="22587" y="11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811;p34">
              <a:extLst>
                <a:ext uri="{FF2B5EF4-FFF2-40B4-BE49-F238E27FC236}">
                  <a16:creationId xmlns:a16="http://schemas.microsoft.com/office/drawing/2014/main" id="{2D511E80-2845-28F1-2973-2751FC0F4C23}"/>
                </a:ext>
              </a:extLst>
            </p:cNvPr>
            <p:cNvSpPr/>
            <p:nvPr/>
          </p:nvSpPr>
          <p:spPr>
            <a:xfrm>
              <a:off x="3863875" y="368510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406"/>
                    <a:pt x="48" y="465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29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6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812;p34">
              <a:extLst>
                <a:ext uri="{FF2B5EF4-FFF2-40B4-BE49-F238E27FC236}">
                  <a16:creationId xmlns:a16="http://schemas.microsoft.com/office/drawing/2014/main" id="{54249837-679B-1DD5-7BFE-0CC30AAAE547}"/>
                </a:ext>
              </a:extLst>
            </p:cNvPr>
            <p:cNvSpPr/>
            <p:nvPr/>
          </p:nvSpPr>
          <p:spPr>
            <a:xfrm>
              <a:off x="3863875" y="368510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2000" y="1572"/>
                    <a:pt x="1834" y="1477"/>
                  </a:cubicBezTo>
                  <a:lnTo>
                    <a:pt x="119" y="501"/>
                  </a:lnTo>
                  <a:cubicBezTo>
                    <a:pt x="48" y="465"/>
                    <a:pt x="0" y="406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813;p34">
              <a:extLst>
                <a:ext uri="{FF2B5EF4-FFF2-40B4-BE49-F238E27FC236}">
                  <a16:creationId xmlns:a16="http://schemas.microsoft.com/office/drawing/2014/main" id="{1DCA2093-EAE8-BEB0-83C1-84B0D158D455}"/>
                </a:ext>
              </a:extLst>
            </p:cNvPr>
            <p:cNvSpPr/>
            <p:nvPr/>
          </p:nvSpPr>
          <p:spPr>
            <a:xfrm>
              <a:off x="3929050" y="37232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814;p34">
              <a:extLst>
                <a:ext uri="{FF2B5EF4-FFF2-40B4-BE49-F238E27FC236}">
                  <a16:creationId xmlns:a16="http://schemas.microsoft.com/office/drawing/2014/main" id="{012E0D5F-7E46-DB62-DF18-4564EEC50E6C}"/>
                </a:ext>
              </a:extLst>
            </p:cNvPr>
            <p:cNvSpPr/>
            <p:nvPr/>
          </p:nvSpPr>
          <p:spPr>
            <a:xfrm>
              <a:off x="3929050" y="37232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815;p34">
              <a:extLst>
                <a:ext uri="{FF2B5EF4-FFF2-40B4-BE49-F238E27FC236}">
                  <a16:creationId xmlns:a16="http://schemas.microsoft.com/office/drawing/2014/main" id="{AC380A60-5FD8-3015-E106-08B6A42D25E3}"/>
                </a:ext>
              </a:extLst>
            </p:cNvPr>
            <p:cNvSpPr/>
            <p:nvPr/>
          </p:nvSpPr>
          <p:spPr>
            <a:xfrm>
              <a:off x="3955250" y="3484200"/>
              <a:ext cx="88125" cy="38700"/>
            </a:xfrm>
            <a:custGeom>
              <a:avLst/>
              <a:gdLst/>
              <a:ahLst/>
              <a:cxnLst/>
              <a:rect l="l" t="t" r="r" b="b"/>
              <a:pathLst>
                <a:path w="3525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6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6"/>
                  </a:cubicBezTo>
                  <a:lnTo>
                    <a:pt x="3405" y="893"/>
                  </a:lnTo>
                  <a:cubicBezTo>
                    <a:pt x="3477" y="857"/>
                    <a:pt x="3525" y="798"/>
                    <a:pt x="3525" y="738"/>
                  </a:cubicBezTo>
                  <a:lnTo>
                    <a:pt x="3525" y="405"/>
                  </a:lnTo>
                  <a:cubicBezTo>
                    <a:pt x="3525" y="464"/>
                    <a:pt x="3477" y="524"/>
                    <a:pt x="3405" y="572"/>
                  </a:cubicBezTo>
                  <a:lnTo>
                    <a:pt x="2405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09" y="1217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816;p34">
              <a:extLst>
                <a:ext uri="{FF2B5EF4-FFF2-40B4-BE49-F238E27FC236}">
                  <a16:creationId xmlns:a16="http://schemas.microsoft.com/office/drawing/2014/main" id="{86D93F2D-9CA1-8814-5963-F7733C6049C4}"/>
                </a:ext>
              </a:extLst>
            </p:cNvPr>
            <p:cNvSpPr/>
            <p:nvPr/>
          </p:nvSpPr>
          <p:spPr>
            <a:xfrm>
              <a:off x="3955250" y="3484200"/>
              <a:ext cx="88125" cy="39300"/>
            </a:xfrm>
            <a:custGeom>
              <a:avLst/>
              <a:gdLst/>
              <a:ahLst/>
              <a:cxnLst/>
              <a:rect l="l" t="t" r="r" b="b"/>
              <a:pathLst>
                <a:path w="3525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5" y="1155"/>
                  </a:cubicBezTo>
                  <a:lnTo>
                    <a:pt x="3405" y="572"/>
                  </a:lnTo>
                  <a:cubicBezTo>
                    <a:pt x="3477" y="524"/>
                    <a:pt x="3525" y="464"/>
                    <a:pt x="3525" y="405"/>
                  </a:cubicBezTo>
                  <a:lnTo>
                    <a:pt x="3525" y="738"/>
                  </a:lnTo>
                  <a:cubicBezTo>
                    <a:pt x="3525" y="798"/>
                    <a:pt x="3477" y="857"/>
                    <a:pt x="3405" y="893"/>
                  </a:cubicBezTo>
                  <a:lnTo>
                    <a:pt x="2405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817;p34">
              <a:extLst>
                <a:ext uri="{FF2B5EF4-FFF2-40B4-BE49-F238E27FC236}">
                  <a16:creationId xmlns:a16="http://schemas.microsoft.com/office/drawing/2014/main" id="{0237B197-40D7-6A2D-22F9-D93B7E0605AE}"/>
                </a:ext>
              </a:extLst>
            </p:cNvPr>
            <p:cNvSpPr/>
            <p:nvPr/>
          </p:nvSpPr>
          <p:spPr>
            <a:xfrm>
              <a:off x="3795100" y="35630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818;p34">
              <a:extLst>
                <a:ext uri="{FF2B5EF4-FFF2-40B4-BE49-F238E27FC236}">
                  <a16:creationId xmlns:a16="http://schemas.microsoft.com/office/drawing/2014/main" id="{9DB186B3-87B0-3DAA-DE53-B0C83226B403}"/>
                </a:ext>
              </a:extLst>
            </p:cNvPr>
            <p:cNvSpPr/>
            <p:nvPr/>
          </p:nvSpPr>
          <p:spPr>
            <a:xfrm>
              <a:off x="3795100" y="35630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819;p34">
              <a:extLst>
                <a:ext uri="{FF2B5EF4-FFF2-40B4-BE49-F238E27FC236}">
                  <a16:creationId xmlns:a16="http://schemas.microsoft.com/office/drawing/2014/main" id="{DF5FE79C-7C1D-BFEA-AE91-FEEA8084E291}"/>
                </a:ext>
              </a:extLst>
            </p:cNvPr>
            <p:cNvSpPr/>
            <p:nvPr/>
          </p:nvSpPr>
          <p:spPr>
            <a:xfrm>
              <a:off x="3729925" y="36077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405"/>
                    <a:pt x="36" y="464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30" y="1548"/>
                    <a:pt x="2334" y="1524"/>
                    <a:pt x="2417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820;p34">
              <a:extLst>
                <a:ext uri="{FF2B5EF4-FFF2-40B4-BE49-F238E27FC236}">
                  <a16:creationId xmlns:a16="http://schemas.microsoft.com/office/drawing/2014/main" id="{3261CFE8-2597-BF29-17E5-830220A85D6C}"/>
                </a:ext>
              </a:extLst>
            </p:cNvPr>
            <p:cNvSpPr/>
            <p:nvPr/>
          </p:nvSpPr>
          <p:spPr>
            <a:xfrm>
              <a:off x="3729925" y="36077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4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7"/>
                  </a:lnTo>
                  <a:cubicBezTo>
                    <a:pt x="2251" y="1572"/>
                    <a:pt x="2000" y="1572"/>
                    <a:pt x="1834" y="1477"/>
                  </a:cubicBezTo>
                  <a:lnTo>
                    <a:pt x="119" y="500"/>
                  </a:lnTo>
                  <a:cubicBezTo>
                    <a:pt x="36" y="464"/>
                    <a:pt x="0" y="405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821;p34">
              <a:extLst>
                <a:ext uri="{FF2B5EF4-FFF2-40B4-BE49-F238E27FC236}">
                  <a16:creationId xmlns:a16="http://schemas.microsoft.com/office/drawing/2014/main" id="{69218306-558B-E772-0649-073259EEC558}"/>
                </a:ext>
              </a:extLst>
            </p:cNvPr>
            <p:cNvSpPr/>
            <p:nvPr/>
          </p:nvSpPr>
          <p:spPr>
            <a:xfrm>
              <a:off x="3759675" y="34606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9" y="501"/>
                  </a:lnTo>
                  <a:cubicBezTo>
                    <a:pt x="4204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31"/>
                    <a:pt x="4109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822;p34">
              <a:extLst>
                <a:ext uri="{FF2B5EF4-FFF2-40B4-BE49-F238E27FC236}">
                  <a16:creationId xmlns:a16="http://schemas.microsoft.com/office/drawing/2014/main" id="{FF7A32BD-64B0-9862-C878-5ABE6C888D47}"/>
                </a:ext>
              </a:extLst>
            </p:cNvPr>
            <p:cNvSpPr/>
            <p:nvPr/>
          </p:nvSpPr>
          <p:spPr>
            <a:xfrm>
              <a:off x="3759675" y="34606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9" y="501"/>
                  </a:move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204" y="453"/>
                    <a:pt x="4109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823;p34">
              <a:extLst>
                <a:ext uri="{FF2B5EF4-FFF2-40B4-BE49-F238E27FC236}">
                  <a16:creationId xmlns:a16="http://schemas.microsoft.com/office/drawing/2014/main" id="{ED026BA6-BF7B-4E88-1069-01C279A55B16}"/>
                </a:ext>
              </a:extLst>
            </p:cNvPr>
            <p:cNvSpPr/>
            <p:nvPr/>
          </p:nvSpPr>
          <p:spPr>
            <a:xfrm>
              <a:off x="3664125" y="34877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9" y="441"/>
                    <a:pt x="120" y="489"/>
                  </a:cubicBezTo>
                  <a:lnTo>
                    <a:pt x="1835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5" y="1513"/>
                    <a:pt x="2418" y="1465"/>
                  </a:cubicBezTo>
                  <a:lnTo>
                    <a:pt x="4109" y="489"/>
                  </a:lnTo>
                  <a:cubicBezTo>
                    <a:pt x="4180" y="441"/>
                    <a:pt x="4228" y="382"/>
                    <a:pt x="4228" y="322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56"/>
                  </a:cubicBezTo>
                  <a:lnTo>
                    <a:pt x="2418" y="1144"/>
                  </a:lnTo>
                  <a:cubicBezTo>
                    <a:pt x="2335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5" y="1144"/>
                  </a:cubicBezTo>
                  <a:lnTo>
                    <a:pt x="120" y="156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824;p34">
              <a:extLst>
                <a:ext uri="{FF2B5EF4-FFF2-40B4-BE49-F238E27FC236}">
                  <a16:creationId xmlns:a16="http://schemas.microsoft.com/office/drawing/2014/main" id="{1C145D97-A178-7A47-2503-5E6558E7EC19}"/>
                </a:ext>
              </a:extLst>
            </p:cNvPr>
            <p:cNvSpPr/>
            <p:nvPr/>
          </p:nvSpPr>
          <p:spPr>
            <a:xfrm>
              <a:off x="3664125" y="34877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5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9" y="156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22"/>
                  </a:lnTo>
                  <a:cubicBezTo>
                    <a:pt x="4228" y="382"/>
                    <a:pt x="4180" y="441"/>
                    <a:pt x="4109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5" y="1465"/>
                  </a:cubicBezTo>
                  <a:lnTo>
                    <a:pt x="120" y="489"/>
                  </a:lnTo>
                  <a:cubicBezTo>
                    <a:pt x="49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825;p34">
              <a:extLst>
                <a:ext uri="{FF2B5EF4-FFF2-40B4-BE49-F238E27FC236}">
                  <a16:creationId xmlns:a16="http://schemas.microsoft.com/office/drawing/2014/main" id="{975726C9-81E3-F683-4B6B-E660222B9637}"/>
                </a:ext>
              </a:extLst>
            </p:cNvPr>
            <p:cNvSpPr/>
            <p:nvPr/>
          </p:nvSpPr>
          <p:spPr>
            <a:xfrm>
              <a:off x="3634075" y="3298750"/>
              <a:ext cx="88125" cy="38425"/>
            </a:xfrm>
            <a:custGeom>
              <a:avLst/>
              <a:gdLst/>
              <a:ahLst/>
              <a:cxnLst/>
              <a:rect l="l" t="t" r="r" b="b"/>
              <a:pathLst>
                <a:path w="3525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93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6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3406" y="893"/>
                  </a:lnTo>
                  <a:cubicBezTo>
                    <a:pt x="3477" y="846"/>
                    <a:pt x="3525" y="786"/>
                    <a:pt x="3525" y="727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6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48" y="120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826;p34">
              <a:extLst>
                <a:ext uri="{FF2B5EF4-FFF2-40B4-BE49-F238E27FC236}">
                  <a16:creationId xmlns:a16="http://schemas.microsoft.com/office/drawing/2014/main" id="{52E9F47A-B6FB-2F46-A62A-7F8AD4B38D67}"/>
                </a:ext>
              </a:extLst>
            </p:cNvPr>
            <p:cNvSpPr/>
            <p:nvPr/>
          </p:nvSpPr>
          <p:spPr>
            <a:xfrm>
              <a:off x="3634075" y="3298750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20"/>
                    <a:pt x="119" y="155"/>
                  </a:cubicBez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7"/>
                  </a:lnTo>
                  <a:cubicBezTo>
                    <a:pt x="3525" y="786"/>
                    <a:pt x="3477" y="846"/>
                    <a:pt x="3406" y="893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93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827;p34">
              <a:extLst>
                <a:ext uri="{FF2B5EF4-FFF2-40B4-BE49-F238E27FC236}">
                  <a16:creationId xmlns:a16="http://schemas.microsoft.com/office/drawing/2014/main" id="{52FDB054-A005-9DE8-8946-6898B750B460}"/>
                </a:ext>
              </a:extLst>
            </p:cNvPr>
            <p:cNvSpPr/>
            <p:nvPr/>
          </p:nvSpPr>
          <p:spPr>
            <a:xfrm>
              <a:off x="3419750" y="350532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25" y="453"/>
                    <a:pt x="120" y="500"/>
                  </a:cubicBezTo>
                  <a:lnTo>
                    <a:pt x="1834" y="1477"/>
                  </a:lnTo>
                  <a:cubicBezTo>
                    <a:pt x="1912" y="1524"/>
                    <a:pt x="2016" y="1548"/>
                    <a:pt x="2120" y="1548"/>
                  </a:cubicBezTo>
                  <a:cubicBezTo>
                    <a:pt x="2224" y="1548"/>
                    <a:pt x="2329" y="1524"/>
                    <a:pt x="2406" y="1477"/>
                  </a:cubicBezTo>
                  <a:lnTo>
                    <a:pt x="4109" y="500"/>
                  </a:lnTo>
                  <a:cubicBezTo>
                    <a:pt x="4180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80" y="131"/>
                    <a:pt x="4109" y="167"/>
                  </a:cubicBezTo>
                  <a:lnTo>
                    <a:pt x="2406" y="1155"/>
                  </a:lnTo>
                  <a:cubicBezTo>
                    <a:pt x="2329" y="1197"/>
                    <a:pt x="2224" y="1218"/>
                    <a:pt x="2120" y="1218"/>
                  </a:cubicBezTo>
                  <a:cubicBezTo>
                    <a:pt x="2016" y="1218"/>
                    <a:pt x="1912" y="1197"/>
                    <a:pt x="1834" y="1155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828;p34">
              <a:extLst>
                <a:ext uri="{FF2B5EF4-FFF2-40B4-BE49-F238E27FC236}">
                  <a16:creationId xmlns:a16="http://schemas.microsoft.com/office/drawing/2014/main" id="{668094F3-18EC-29DC-F0DA-18BA695D7061}"/>
                </a:ext>
              </a:extLst>
            </p:cNvPr>
            <p:cNvSpPr/>
            <p:nvPr/>
          </p:nvSpPr>
          <p:spPr>
            <a:xfrm>
              <a:off x="3419750" y="350532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4" y="1155"/>
                  </a:lnTo>
                  <a:cubicBezTo>
                    <a:pt x="1989" y="1239"/>
                    <a:pt x="2251" y="1239"/>
                    <a:pt x="2406" y="1155"/>
                  </a:cubicBezTo>
                  <a:lnTo>
                    <a:pt x="4109" y="167"/>
                  </a:lnTo>
                  <a:cubicBezTo>
                    <a:pt x="4180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80" y="453"/>
                    <a:pt x="4109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25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829;p34">
              <a:extLst>
                <a:ext uri="{FF2B5EF4-FFF2-40B4-BE49-F238E27FC236}">
                  <a16:creationId xmlns:a16="http://schemas.microsoft.com/office/drawing/2014/main" id="{9B977AE0-77B5-68AA-C78C-D5183AC07638}"/>
                </a:ext>
              </a:extLst>
            </p:cNvPr>
            <p:cNvSpPr/>
            <p:nvPr/>
          </p:nvSpPr>
          <p:spPr>
            <a:xfrm>
              <a:off x="3552825" y="35824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6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29" y="1548"/>
                    <a:pt x="2334" y="1524"/>
                    <a:pt x="2417" y="1476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830;p34">
              <a:extLst>
                <a:ext uri="{FF2B5EF4-FFF2-40B4-BE49-F238E27FC236}">
                  <a16:creationId xmlns:a16="http://schemas.microsoft.com/office/drawing/2014/main" id="{93C5A671-1DA4-7959-9BC6-B94F03CA7851}"/>
                </a:ext>
              </a:extLst>
            </p:cNvPr>
            <p:cNvSpPr/>
            <p:nvPr/>
          </p:nvSpPr>
          <p:spPr>
            <a:xfrm>
              <a:off x="3552825" y="35824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0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6"/>
                  </a:lnTo>
                  <a:cubicBezTo>
                    <a:pt x="2250" y="1572"/>
                    <a:pt x="2000" y="1572"/>
                    <a:pt x="1834" y="1476"/>
                  </a:cubicBezTo>
                  <a:lnTo>
                    <a:pt x="119" y="500"/>
                  </a:lnTo>
                  <a:cubicBezTo>
                    <a:pt x="48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831;p34">
              <a:extLst>
                <a:ext uri="{FF2B5EF4-FFF2-40B4-BE49-F238E27FC236}">
                  <a16:creationId xmlns:a16="http://schemas.microsoft.com/office/drawing/2014/main" id="{8BA58F3C-2C49-9755-AD85-122EE5282625}"/>
                </a:ext>
              </a:extLst>
            </p:cNvPr>
            <p:cNvSpPr/>
            <p:nvPr/>
          </p:nvSpPr>
          <p:spPr>
            <a:xfrm>
              <a:off x="3929050" y="36404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7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84"/>
                    <a:pt x="4180" y="144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7" y="1197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832;p34">
              <a:extLst>
                <a:ext uri="{FF2B5EF4-FFF2-40B4-BE49-F238E27FC236}">
                  <a16:creationId xmlns:a16="http://schemas.microsoft.com/office/drawing/2014/main" id="{BB9B842F-CE6E-DFBE-2ED9-7C87047FFFA6}"/>
                </a:ext>
              </a:extLst>
            </p:cNvPr>
            <p:cNvSpPr/>
            <p:nvPr/>
          </p:nvSpPr>
          <p:spPr>
            <a:xfrm>
              <a:off x="3929050" y="36404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17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7" y="1156"/>
                  </a:cubicBezTo>
                  <a:lnTo>
                    <a:pt x="4108" y="168"/>
                  </a:lnTo>
                  <a:cubicBezTo>
                    <a:pt x="4180" y="144"/>
                    <a:pt x="4227" y="84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833;p34">
              <a:extLst>
                <a:ext uri="{FF2B5EF4-FFF2-40B4-BE49-F238E27FC236}">
                  <a16:creationId xmlns:a16="http://schemas.microsoft.com/office/drawing/2014/main" id="{8F65C759-B0A7-ED73-B317-AF5C7A8686FC}"/>
                </a:ext>
              </a:extLst>
            </p:cNvPr>
            <p:cNvSpPr/>
            <p:nvPr/>
          </p:nvSpPr>
          <p:spPr>
            <a:xfrm>
              <a:off x="3949600" y="38113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64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2" y="1539"/>
                    <a:pt x="2115" y="1539"/>
                  </a:cubicBezTo>
                  <a:cubicBezTo>
                    <a:pt x="2218" y="1539"/>
                    <a:pt x="2322" y="1518"/>
                    <a:pt x="2405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2" y="1191"/>
                    <a:pt x="2218" y="1214"/>
                    <a:pt x="2115" y="1214"/>
                  </a:cubicBezTo>
                  <a:cubicBezTo>
                    <a:pt x="2012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834;p34">
              <a:extLst>
                <a:ext uri="{FF2B5EF4-FFF2-40B4-BE49-F238E27FC236}">
                  <a16:creationId xmlns:a16="http://schemas.microsoft.com/office/drawing/2014/main" id="{D953771E-4B9C-E2CA-C273-F70975F24FAA}"/>
                </a:ext>
              </a:extLst>
            </p:cNvPr>
            <p:cNvSpPr/>
            <p:nvPr/>
          </p:nvSpPr>
          <p:spPr>
            <a:xfrm>
              <a:off x="3949600" y="38113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38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05" y="1476"/>
                  </a:lnTo>
                  <a:cubicBezTo>
                    <a:pt x="2238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64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835;p34">
              <a:extLst>
                <a:ext uri="{FF2B5EF4-FFF2-40B4-BE49-F238E27FC236}">
                  <a16:creationId xmlns:a16="http://schemas.microsoft.com/office/drawing/2014/main" id="{AFD8D32C-96F2-FD88-828C-CE7D40E316F6}"/>
                </a:ext>
              </a:extLst>
            </p:cNvPr>
            <p:cNvSpPr/>
            <p:nvPr/>
          </p:nvSpPr>
          <p:spPr>
            <a:xfrm>
              <a:off x="3287300" y="3352625"/>
              <a:ext cx="152125" cy="65575"/>
            </a:xfrm>
            <a:custGeom>
              <a:avLst/>
              <a:gdLst/>
              <a:ahLst/>
              <a:cxnLst/>
              <a:rect l="l" t="t" r="r" b="b"/>
              <a:pathLst>
                <a:path w="6085" h="2623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3692" y="2560"/>
                  </a:lnTo>
                  <a:cubicBezTo>
                    <a:pt x="3775" y="2602"/>
                    <a:pt x="3879" y="2623"/>
                    <a:pt x="3983" y="2623"/>
                  </a:cubicBezTo>
                  <a:cubicBezTo>
                    <a:pt x="4087" y="2623"/>
                    <a:pt x="4192" y="2602"/>
                    <a:pt x="4275" y="2560"/>
                  </a:cubicBezTo>
                  <a:lnTo>
                    <a:pt x="5966" y="1572"/>
                  </a:lnTo>
                  <a:cubicBezTo>
                    <a:pt x="6037" y="1536"/>
                    <a:pt x="6085" y="1477"/>
                    <a:pt x="6085" y="1417"/>
                  </a:cubicBezTo>
                  <a:lnTo>
                    <a:pt x="6085" y="1084"/>
                  </a:lnTo>
                  <a:cubicBezTo>
                    <a:pt x="6085" y="1144"/>
                    <a:pt x="6037" y="1203"/>
                    <a:pt x="5966" y="1251"/>
                  </a:cubicBezTo>
                  <a:lnTo>
                    <a:pt x="4275" y="2227"/>
                  </a:lnTo>
                  <a:cubicBezTo>
                    <a:pt x="4192" y="2275"/>
                    <a:pt x="4087" y="2298"/>
                    <a:pt x="3983" y="2298"/>
                  </a:cubicBezTo>
                  <a:cubicBezTo>
                    <a:pt x="3879" y="2298"/>
                    <a:pt x="3775" y="2275"/>
                    <a:pt x="3692" y="2227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836;p34">
              <a:extLst>
                <a:ext uri="{FF2B5EF4-FFF2-40B4-BE49-F238E27FC236}">
                  <a16:creationId xmlns:a16="http://schemas.microsoft.com/office/drawing/2014/main" id="{A1A52BF0-EB6F-F8C9-A61F-653EBFEA4829}"/>
                </a:ext>
              </a:extLst>
            </p:cNvPr>
            <p:cNvSpPr/>
            <p:nvPr/>
          </p:nvSpPr>
          <p:spPr>
            <a:xfrm>
              <a:off x="3287300" y="3352625"/>
              <a:ext cx="152125" cy="66100"/>
            </a:xfrm>
            <a:custGeom>
              <a:avLst/>
              <a:gdLst/>
              <a:ahLst/>
              <a:cxnLst/>
              <a:rect l="l" t="t" r="r" b="b"/>
              <a:pathLst>
                <a:path w="6085" h="2644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3692" y="2227"/>
                  </a:lnTo>
                  <a:cubicBezTo>
                    <a:pt x="3858" y="2322"/>
                    <a:pt x="4108" y="2322"/>
                    <a:pt x="4275" y="2227"/>
                  </a:cubicBezTo>
                  <a:lnTo>
                    <a:pt x="5966" y="1251"/>
                  </a:lnTo>
                  <a:cubicBezTo>
                    <a:pt x="6037" y="1203"/>
                    <a:pt x="6085" y="1144"/>
                    <a:pt x="6085" y="1084"/>
                  </a:cubicBezTo>
                  <a:lnTo>
                    <a:pt x="6085" y="1417"/>
                  </a:lnTo>
                  <a:cubicBezTo>
                    <a:pt x="6085" y="1477"/>
                    <a:pt x="6037" y="1536"/>
                    <a:pt x="5966" y="1572"/>
                  </a:cubicBezTo>
                  <a:lnTo>
                    <a:pt x="4275" y="2560"/>
                  </a:lnTo>
                  <a:cubicBezTo>
                    <a:pt x="4108" y="2644"/>
                    <a:pt x="3858" y="2644"/>
                    <a:pt x="3692" y="2560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837;p34">
              <a:extLst>
                <a:ext uri="{FF2B5EF4-FFF2-40B4-BE49-F238E27FC236}">
                  <a16:creationId xmlns:a16="http://schemas.microsoft.com/office/drawing/2014/main" id="{2921A2E2-2CC2-9D1B-FB3A-22B09D0B25B8}"/>
                </a:ext>
              </a:extLst>
            </p:cNvPr>
            <p:cNvSpPr/>
            <p:nvPr/>
          </p:nvSpPr>
          <p:spPr>
            <a:xfrm>
              <a:off x="3353375" y="34675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838;p34">
              <a:extLst>
                <a:ext uri="{FF2B5EF4-FFF2-40B4-BE49-F238E27FC236}">
                  <a16:creationId xmlns:a16="http://schemas.microsoft.com/office/drawing/2014/main" id="{04FDB1A6-8AAD-9A68-E143-DB3516DDF8E1}"/>
                </a:ext>
              </a:extLst>
            </p:cNvPr>
            <p:cNvSpPr/>
            <p:nvPr/>
          </p:nvSpPr>
          <p:spPr>
            <a:xfrm>
              <a:off x="3353375" y="346752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8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48"/>
                    <a:pt x="48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839;p34">
              <a:extLst>
                <a:ext uri="{FF2B5EF4-FFF2-40B4-BE49-F238E27FC236}">
                  <a16:creationId xmlns:a16="http://schemas.microsoft.com/office/drawing/2014/main" id="{B3E5DAA1-07C4-2816-1FB6-3A31BFE89E49}"/>
                </a:ext>
              </a:extLst>
            </p:cNvPr>
            <p:cNvSpPr/>
            <p:nvPr/>
          </p:nvSpPr>
          <p:spPr>
            <a:xfrm>
              <a:off x="3995425" y="3678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6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108" y="489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6" y="1191"/>
                    <a:pt x="1822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840;p34">
              <a:extLst>
                <a:ext uri="{FF2B5EF4-FFF2-40B4-BE49-F238E27FC236}">
                  <a16:creationId xmlns:a16="http://schemas.microsoft.com/office/drawing/2014/main" id="{D03A2B4E-ABE7-08AC-040C-0EC9838D4766}"/>
                </a:ext>
              </a:extLst>
            </p:cNvPr>
            <p:cNvSpPr/>
            <p:nvPr/>
          </p:nvSpPr>
          <p:spPr>
            <a:xfrm>
              <a:off x="3995425" y="367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841;p34">
              <a:extLst>
                <a:ext uri="{FF2B5EF4-FFF2-40B4-BE49-F238E27FC236}">
                  <a16:creationId xmlns:a16="http://schemas.microsoft.com/office/drawing/2014/main" id="{EFCE860F-E80F-C043-A1D4-87A8FBBCE725}"/>
                </a:ext>
              </a:extLst>
            </p:cNvPr>
            <p:cNvSpPr/>
            <p:nvPr/>
          </p:nvSpPr>
          <p:spPr>
            <a:xfrm>
              <a:off x="401685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9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67"/>
                  </a:cubicBezTo>
                  <a:lnTo>
                    <a:pt x="2418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6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842;p34">
              <a:extLst>
                <a:ext uri="{FF2B5EF4-FFF2-40B4-BE49-F238E27FC236}">
                  <a16:creationId xmlns:a16="http://schemas.microsoft.com/office/drawing/2014/main" id="{1260F5E8-1345-CB1F-F3D9-C218D84CCB94}"/>
                </a:ext>
              </a:extLst>
            </p:cNvPr>
            <p:cNvSpPr/>
            <p:nvPr/>
          </p:nvSpPr>
          <p:spPr>
            <a:xfrm>
              <a:off x="401685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9" y="167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843;p34">
              <a:extLst>
                <a:ext uri="{FF2B5EF4-FFF2-40B4-BE49-F238E27FC236}">
                  <a16:creationId xmlns:a16="http://schemas.microsoft.com/office/drawing/2014/main" id="{F9A2BA39-CF95-1314-B1DC-AE9F08F0ACF9}"/>
                </a:ext>
              </a:extLst>
            </p:cNvPr>
            <p:cNvSpPr/>
            <p:nvPr/>
          </p:nvSpPr>
          <p:spPr>
            <a:xfrm>
              <a:off x="3995425" y="37610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24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08" y="168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844;p34">
              <a:extLst>
                <a:ext uri="{FF2B5EF4-FFF2-40B4-BE49-F238E27FC236}">
                  <a16:creationId xmlns:a16="http://schemas.microsoft.com/office/drawing/2014/main" id="{DC75BAA2-FCEA-2D6B-B5E1-276F2F6DDD58}"/>
                </a:ext>
              </a:extLst>
            </p:cNvPr>
            <p:cNvSpPr/>
            <p:nvPr/>
          </p:nvSpPr>
          <p:spPr>
            <a:xfrm>
              <a:off x="3995425" y="37610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36" y="120"/>
                    <a:pt x="108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24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845;p34">
              <a:extLst>
                <a:ext uri="{FF2B5EF4-FFF2-40B4-BE49-F238E27FC236}">
                  <a16:creationId xmlns:a16="http://schemas.microsoft.com/office/drawing/2014/main" id="{402B32B2-7E7C-B32F-3CEE-ECE3B6A2ABF6}"/>
                </a:ext>
              </a:extLst>
            </p:cNvPr>
            <p:cNvSpPr/>
            <p:nvPr/>
          </p:nvSpPr>
          <p:spPr>
            <a:xfrm>
              <a:off x="4017150" y="39274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81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9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846;p34">
              <a:extLst>
                <a:ext uri="{FF2B5EF4-FFF2-40B4-BE49-F238E27FC236}">
                  <a16:creationId xmlns:a16="http://schemas.microsoft.com/office/drawing/2014/main" id="{321BD174-4680-3715-B117-7F165A6EBD3B}"/>
                </a:ext>
              </a:extLst>
            </p:cNvPr>
            <p:cNvSpPr/>
            <p:nvPr/>
          </p:nvSpPr>
          <p:spPr>
            <a:xfrm>
              <a:off x="4017150" y="3927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9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81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2" y="453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847;p34">
              <a:extLst>
                <a:ext uri="{FF2B5EF4-FFF2-40B4-BE49-F238E27FC236}">
                  <a16:creationId xmlns:a16="http://schemas.microsoft.com/office/drawing/2014/main" id="{9DCD40F8-D80D-0C83-8C88-ADCBDC9CED1B}"/>
                </a:ext>
              </a:extLst>
            </p:cNvPr>
            <p:cNvSpPr/>
            <p:nvPr/>
          </p:nvSpPr>
          <p:spPr>
            <a:xfrm>
              <a:off x="4025200" y="36136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07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07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848;p34">
              <a:extLst>
                <a:ext uri="{FF2B5EF4-FFF2-40B4-BE49-F238E27FC236}">
                  <a16:creationId xmlns:a16="http://schemas.microsoft.com/office/drawing/2014/main" id="{46E99835-D952-0296-DE0D-2AE3883BE339}"/>
                </a:ext>
              </a:extLst>
            </p:cNvPr>
            <p:cNvSpPr/>
            <p:nvPr/>
          </p:nvSpPr>
          <p:spPr>
            <a:xfrm>
              <a:off x="4025200" y="36136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07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07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849;p34">
              <a:extLst>
                <a:ext uri="{FF2B5EF4-FFF2-40B4-BE49-F238E27FC236}">
                  <a16:creationId xmlns:a16="http://schemas.microsoft.com/office/drawing/2014/main" id="{3A8C76BF-9AA6-E077-E483-BB172E485C54}"/>
                </a:ext>
              </a:extLst>
            </p:cNvPr>
            <p:cNvSpPr/>
            <p:nvPr/>
          </p:nvSpPr>
          <p:spPr>
            <a:xfrm>
              <a:off x="4060325" y="37163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91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8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850;p34">
              <a:extLst>
                <a:ext uri="{FF2B5EF4-FFF2-40B4-BE49-F238E27FC236}">
                  <a16:creationId xmlns:a16="http://schemas.microsoft.com/office/drawing/2014/main" id="{AB588FC9-81A1-8A11-7296-B927D5D6D9AA}"/>
                </a:ext>
              </a:extLst>
            </p:cNvPr>
            <p:cNvSpPr/>
            <p:nvPr/>
          </p:nvSpPr>
          <p:spPr>
            <a:xfrm>
              <a:off x="4060325" y="37163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91" y="453"/>
                    <a:pt x="4108" y="501"/>
                  </a:cubicBezTo>
                  <a:lnTo>
                    <a:pt x="2417" y="1477"/>
                  </a:lnTo>
                  <a:cubicBezTo>
                    <a:pt x="2250" y="1573"/>
                    <a:pt x="2000" y="1573"/>
                    <a:pt x="1834" y="1477"/>
                  </a:cubicBezTo>
                  <a:lnTo>
                    <a:pt x="119" y="501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8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8"/>
                  </a:lnTo>
                  <a:cubicBezTo>
                    <a:pt x="4191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851;p34">
              <a:extLst>
                <a:ext uri="{FF2B5EF4-FFF2-40B4-BE49-F238E27FC236}">
                  <a16:creationId xmlns:a16="http://schemas.microsoft.com/office/drawing/2014/main" id="{56E9B10E-6DDA-3D09-A5DE-835A11AEF240}"/>
                </a:ext>
              </a:extLst>
            </p:cNvPr>
            <p:cNvSpPr/>
            <p:nvPr/>
          </p:nvSpPr>
          <p:spPr>
            <a:xfrm>
              <a:off x="4062400" y="38003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6" y="441"/>
                    <a:pt x="108" y="489"/>
                  </a:cubicBezTo>
                  <a:lnTo>
                    <a:pt x="1822" y="1465"/>
                  </a:lnTo>
                  <a:cubicBezTo>
                    <a:pt x="1906" y="1513"/>
                    <a:pt x="2010" y="1536"/>
                    <a:pt x="2114" y="1536"/>
                  </a:cubicBezTo>
                  <a:cubicBezTo>
                    <a:pt x="2218" y="1536"/>
                    <a:pt x="2322" y="1513"/>
                    <a:pt x="2406" y="1465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20"/>
                    <a:pt x="4108" y="155"/>
                  </a:cubicBezTo>
                  <a:lnTo>
                    <a:pt x="2406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6" y="1185"/>
                    <a:pt x="1822" y="1143"/>
                  </a:cubicBezTo>
                  <a:lnTo>
                    <a:pt x="108" y="155"/>
                  </a:lnTo>
                  <a:cubicBezTo>
                    <a:pt x="36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852;p34">
              <a:extLst>
                <a:ext uri="{FF2B5EF4-FFF2-40B4-BE49-F238E27FC236}">
                  <a16:creationId xmlns:a16="http://schemas.microsoft.com/office/drawing/2014/main" id="{C5CFB2F3-F214-1AC7-36B9-618610731985}"/>
                </a:ext>
              </a:extLst>
            </p:cNvPr>
            <p:cNvSpPr/>
            <p:nvPr/>
          </p:nvSpPr>
          <p:spPr>
            <a:xfrm>
              <a:off x="4062400" y="3800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2406" y="1465"/>
                  </a:moveTo>
                  <a:cubicBezTo>
                    <a:pt x="2239" y="1560"/>
                    <a:pt x="1989" y="1560"/>
                    <a:pt x="1822" y="1465"/>
                  </a:cubicBezTo>
                  <a:lnTo>
                    <a:pt x="108" y="489"/>
                  </a:lnTo>
                  <a:cubicBezTo>
                    <a:pt x="36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36" y="108"/>
                    <a:pt x="108" y="155"/>
                  </a:cubicBezTo>
                  <a:lnTo>
                    <a:pt x="1822" y="1143"/>
                  </a:lnTo>
                  <a:cubicBezTo>
                    <a:pt x="1989" y="1227"/>
                    <a:pt x="2239" y="1227"/>
                    <a:pt x="2406" y="1143"/>
                  </a:cubicBezTo>
                  <a:lnTo>
                    <a:pt x="4108" y="155"/>
                  </a:lnTo>
                  <a:cubicBezTo>
                    <a:pt x="4180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853;p34">
              <a:extLst>
                <a:ext uri="{FF2B5EF4-FFF2-40B4-BE49-F238E27FC236}">
                  <a16:creationId xmlns:a16="http://schemas.microsoft.com/office/drawing/2014/main" id="{C41C9955-BDC2-60D3-57FC-4A8D55E3D68A}"/>
                </a:ext>
              </a:extLst>
            </p:cNvPr>
            <p:cNvSpPr/>
            <p:nvPr/>
          </p:nvSpPr>
          <p:spPr>
            <a:xfrm>
              <a:off x="4088600" y="356127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72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854;p34">
              <a:extLst>
                <a:ext uri="{FF2B5EF4-FFF2-40B4-BE49-F238E27FC236}">
                  <a16:creationId xmlns:a16="http://schemas.microsoft.com/office/drawing/2014/main" id="{DE0C83C4-7D7D-C3CB-5366-52C949A251BC}"/>
                </a:ext>
              </a:extLst>
            </p:cNvPr>
            <p:cNvSpPr/>
            <p:nvPr/>
          </p:nvSpPr>
          <p:spPr>
            <a:xfrm>
              <a:off x="4088600" y="356127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19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72"/>
                  </a:lnTo>
                  <a:cubicBezTo>
                    <a:pt x="3489" y="525"/>
                    <a:pt x="3536" y="465"/>
                    <a:pt x="3536" y="406"/>
                  </a:cubicBez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855;p34">
              <a:extLst>
                <a:ext uri="{FF2B5EF4-FFF2-40B4-BE49-F238E27FC236}">
                  <a16:creationId xmlns:a16="http://schemas.microsoft.com/office/drawing/2014/main" id="{927461E0-E792-1313-AE7E-FC042A0F684A}"/>
                </a:ext>
              </a:extLst>
            </p:cNvPr>
            <p:cNvSpPr/>
            <p:nvPr/>
          </p:nvSpPr>
          <p:spPr>
            <a:xfrm>
              <a:off x="4022800" y="3522875"/>
              <a:ext cx="88150" cy="38725"/>
            </a:xfrm>
            <a:custGeom>
              <a:avLst/>
              <a:gdLst/>
              <a:ahLst/>
              <a:cxnLst/>
              <a:rect l="l" t="t" r="r" b="b"/>
              <a:pathLst>
                <a:path w="3526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9" y="453"/>
                    <a:pt x="120" y="501"/>
                  </a:cubicBezTo>
                  <a:lnTo>
                    <a:pt x="1835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5" y="1525"/>
                    <a:pt x="2418" y="1477"/>
                  </a:cubicBezTo>
                  <a:lnTo>
                    <a:pt x="3406" y="894"/>
                  </a:lnTo>
                  <a:cubicBezTo>
                    <a:pt x="3490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90" y="525"/>
                    <a:pt x="3406" y="572"/>
                  </a:cubicBezTo>
                  <a:lnTo>
                    <a:pt x="2418" y="1156"/>
                  </a:lnTo>
                  <a:cubicBezTo>
                    <a:pt x="2335" y="1197"/>
                    <a:pt x="2227" y="1218"/>
                    <a:pt x="2122" y="1218"/>
                  </a:cubicBezTo>
                  <a:cubicBezTo>
                    <a:pt x="2016" y="1218"/>
                    <a:pt x="1912" y="1197"/>
                    <a:pt x="1835" y="1156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856;p34">
              <a:extLst>
                <a:ext uri="{FF2B5EF4-FFF2-40B4-BE49-F238E27FC236}">
                  <a16:creationId xmlns:a16="http://schemas.microsoft.com/office/drawing/2014/main" id="{10416A73-5866-C480-9FDA-68A2B362B9B5}"/>
                </a:ext>
              </a:extLst>
            </p:cNvPr>
            <p:cNvSpPr/>
            <p:nvPr/>
          </p:nvSpPr>
          <p:spPr>
            <a:xfrm>
              <a:off x="4022800" y="3522875"/>
              <a:ext cx="88150" cy="39325"/>
            </a:xfrm>
            <a:custGeom>
              <a:avLst/>
              <a:gdLst/>
              <a:ahLst/>
              <a:cxnLst/>
              <a:rect l="l" t="t" r="r" b="b"/>
              <a:pathLst>
                <a:path w="3526" h="1573" fill="none" extrusionOk="0">
                  <a:moveTo>
                    <a:pt x="120" y="168"/>
                  </a:moveTo>
                  <a:lnTo>
                    <a:pt x="1835" y="1156"/>
                  </a:lnTo>
                  <a:cubicBezTo>
                    <a:pt x="1989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90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90" y="858"/>
                    <a:pt x="3406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5" y="1477"/>
                  </a:cubicBezTo>
                  <a:lnTo>
                    <a:pt x="120" y="501"/>
                  </a:lnTo>
                  <a:cubicBezTo>
                    <a:pt x="49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857;p34">
              <a:extLst>
                <a:ext uri="{FF2B5EF4-FFF2-40B4-BE49-F238E27FC236}">
                  <a16:creationId xmlns:a16="http://schemas.microsoft.com/office/drawing/2014/main" id="{96880D17-AC00-529E-29F2-99865E966D1E}"/>
                </a:ext>
              </a:extLst>
            </p:cNvPr>
            <p:cNvSpPr/>
            <p:nvPr/>
          </p:nvSpPr>
          <p:spPr>
            <a:xfrm>
              <a:off x="4082650" y="39655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6"/>
                    <a:pt x="2125" y="1536"/>
                  </a:cubicBezTo>
                  <a:cubicBezTo>
                    <a:pt x="2230" y="1536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91" y="441"/>
                    <a:pt x="4215" y="381"/>
                    <a:pt x="4227" y="322"/>
                  </a:cubicBezTo>
                  <a:lnTo>
                    <a:pt x="4227" y="0"/>
                  </a:lnTo>
                  <a:cubicBezTo>
                    <a:pt x="4227" y="48"/>
                    <a:pt x="4191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08"/>
                    <a:pt x="0" y="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858;p34">
              <a:extLst>
                <a:ext uri="{FF2B5EF4-FFF2-40B4-BE49-F238E27FC236}">
                  <a16:creationId xmlns:a16="http://schemas.microsoft.com/office/drawing/2014/main" id="{B18D66A1-EB2A-C951-833F-FA8E3AE76CCE}"/>
                </a:ext>
              </a:extLst>
            </p:cNvPr>
            <p:cNvSpPr/>
            <p:nvPr/>
          </p:nvSpPr>
          <p:spPr>
            <a:xfrm>
              <a:off x="4082650" y="39655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4108" y="489"/>
                  </a:moveTo>
                  <a:lnTo>
                    <a:pt x="2417" y="1465"/>
                  </a:lnTo>
                  <a:cubicBezTo>
                    <a:pt x="2250" y="1560"/>
                    <a:pt x="2000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48"/>
                    <a:pt x="48" y="108"/>
                    <a:pt x="119" y="155"/>
                  </a:cubicBezTo>
                  <a:lnTo>
                    <a:pt x="1834" y="1143"/>
                  </a:lnTo>
                  <a:cubicBezTo>
                    <a:pt x="2000" y="1227"/>
                    <a:pt x="2250" y="1227"/>
                    <a:pt x="2417" y="1143"/>
                  </a:cubicBezTo>
                  <a:lnTo>
                    <a:pt x="4108" y="155"/>
                  </a:lnTo>
                  <a:cubicBezTo>
                    <a:pt x="4191" y="119"/>
                    <a:pt x="4227" y="48"/>
                    <a:pt x="4227" y="0"/>
                  </a:cubicBezTo>
                  <a:lnTo>
                    <a:pt x="4227" y="322"/>
                  </a:lnTo>
                  <a:cubicBezTo>
                    <a:pt x="4215" y="381"/>
                    <a:pt x="4191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859;p34">
              <a:extLst>
                <a:ext uri="{FF2B5EF4-FFF2-40B4-BE49-F238E27FC236}">
                  <a16:creationId xmlns:a16="http://schemas.microsoft.com/office/drawing/2014/main" id="{9902B363-6C1E-55F7-ADDA-70AFF8DFB855}"/>
                </a:ext>
              </a:extLst>
            </p:cNvPr>
            <p:cNvSpPr/>
            <p:nvPr/>
          </p:nvSpPr>
          <p:spPr>
            <a:xfrm>
              <a:off x="3959125" y="35758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29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91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29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860;p34">
              <a:extLst>
                <a:ext uri="{FF2B5EF4-FFF2-40B4-BE49-F238E27FC236}">
                  <a16:creationId xmlns:a16="http://schemas.microsoft.com/office/drawing/2014/main" id="{45585FD9-ADA2-8F9F-9966-EEE4A792A64D}"/>
                </a:ext>
              </a:extLst>
            </p:cNvPr>
            <p:cNvSpPr/>
            <p:nvPr/>
          </p:nvSpPr>
          <p:spPr>
            <a:xfrm>
              <a:off x="3959125" y="35758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91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861;p34">
              <a:extLst>
                <a:ext uri="{FF2B5EF4-FFF2-40B4-BE49-F238E27FC236}">
                  <a16:creationId xmlns:a16="http://schemas.microsoft.com/office/drawing/2014/main" id="{D04A68A5-EBB6-0A79-EF9B-DBE96A2A3874}"/>
                </a:ext>
              </a:extLst>
            </p:cNvPr>
            <p:cNvSpPr/>
            <p:nvPr/>
          </p:nvSpPr>
          <p:spPr>
            <a:xfrm>
              <a:off x="4147525" y="3972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862;p34">
              <a:extLst>
                <a:ext uri="{FF2B5EF4-FFF2-40B4-BE49-F238E27FC236}">
                  <a16:creationId xmlns:a16="http://schemas.microsoft.com/office/drawing/2014/main" id="{59F47FFD-19D4-4747-0BE6-FD558C66AF22}"/>
                </a:ext>
              </a:extLst>
            </p:cNvPr>
            <p:cNvSpPr/>
            <p:nvPr/>
          </p:nvSpPr>
          <p:spPr>
            <a:xfrm>
              <a:off x="4147525" y="39720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863;p34">
              <a:extLst>
                <a:ext uri="{FF2B5EF4-FFF2-40B4-BE49-F238E27FC236}">
                  <a16:creationId xmlns:a16="http://schemas.microsoft.com/office/drawing/2014/main" id="{8DB19F19-47FA-90E1-8EBC-82CDB3CDCE20}"/>
                </a:ext>
              </a:extLst>
            </p:cNvPr>
            <p:cNvSpPr/>
            <p:nvPr/>
          </p:nvSpPr>
          <p:spPr>
            <a:xfrm>
              <a:off x="3616500" y="2266300"/>
              <a:ext cx="1111775" cy="1497400"/>
            </a:xfrm>
            <a:custGeom>
              <a:avLst/>
              <a:gdLst/>
              <a:ahLst/>
              <a:cxnLst/>
              <a:rect l="l" t="t" r="r" b="b"/>
              <a:pathLst>
                <a:path w="44471" h="59896" extrusionOk="0">
                  <a:moveTo>
                    <a:pt x="66" y="613"/>
                  </a:moveTo>
                  <a:cubicBezTo>
                    <a:pt x="65" y="614"/>
                    <a:pt x="63" y="614"/>
                    <a:pt x="60" y="615"/>
                  </a:cubicBezTo>
                  <a:cubicBezTo>
                    <a:pt x="60" y="616"/>
                    <a:pt x="60" y="616"/>
                    <a:pt x="59" y="617"/>
                  </a:cubicBezTo>
                  <a:lnTo>
                    <a:pt x="59" y="617"/>
                  </a:lnTo>
                  <a:lnTo>
                    <a:pt x="66" y="613"/>
                  </a:lnTo>
                  <a:close/>
                  <a:moveTo>
                    <a:pt x="59" y="617"/>
                  </a:moveTo>
                  <a:lnTo>
                    <a:pt x="13" y="643"/>
                  </a:lnTo>
                  <a:lnTo>
                    <a:pt x="13" y="643"/>
                  </a:lnTo>
                  <a:cubicBezTo>
                    <a:pt x="28" y="638"/>
                    <a:pt x="50" y="633"/>
                    <a:pt x="59" y="617"/>
                  </a:cubicBezTo>
                  <a:close/>
                  <a:moveTo>
                    <a:pt x="13" y="643"/>
                  </a:moveTo>
                  <a:lnTo>
                    <a:pt x="13" y="643"/>
                  </a:lnTo>
                  <a:cubicBezTo>
                    <a:pt x="8" y="645"/>
                    <a:pt x="4" y="648"/>
                    <a:pt x="1" y="651"/>
                  </a:cubicBezTo>
                  <a:lnTo>
                    <a:pt x="13" y="643"/>
                  </a:lnTo>
                  <a:close/>
                  <a:moveTo>
                    <a:pt x="1350" y="0"/>
                  </a:moveTo>
                  <a:cubicBezTo>
                    <a:pt x="1205" y="0"/>
                    <a:pt x="1071" y="36"/>
                    <a:pt x="953" y="103"/>
                  </a:cubicBezTo>
                  <a:lnTo>
                    <a:pt x="66" y="613"/>
                  </a:lnTo>
                  <a:lnTo>
                    <a:pt x="66" y="613"/>
                  </a:lnTo>
                  <a:cubicBezTo>
                    <a:pt x="98" y="603"/>
                    <a:pt x="109" y="602"/>
                    <a:pt x="132" y="591"/>
                  </a:cubicBezTo>
                  <a:cubicBezTo>
                    <a:pt x="156" y="591"/>
                    <a:pt x="180" y="579"/>
                    <a:pt x="215" y="579"/>
                  </a:cubicBezTo>
                  <a:cubicBezTo>
                    <a:pt x="239" y="555"/>
                    <a:pt x="275" y="555"/>
                    <a:pt x="299" y="555"/>
                  </a:cubicBezTo>
                  <a:lnTo>
                    <a:pt x="394" y="555"/>
                  </a:lnTo>
                  <a:cubicBezTo>
                    <a:pt x="465" y="555"/>
                    <a:pt x="537" y="579"/>
                    <a:pt x="608" y="591"/>
                  </a:cubicBezTo>
                  <a:lnTo>
                    <a:pt x="751" y="639"/>
                  </a:lnTo>
                  <a:cubicBezTo>
                    <a:pt x="834" y="674"/>
                    <a:pt x="930" y="710"/>
                    <a:pt x="1013" y="770"/>
                  </a:cubicBezTo>
                  <a:lnTo>
                    <a:pt x="42078" y="24451"/>
                  </a:lnTo>
                  <a:cubicBezTo>
                    <a:pt x="42149" y="24487"/>
                    <a:pt x="42221" y="24535"/>
                    <a:pt x="42304" y="24594"/>
                  </a:cubicBezTo>
                  <a:cubicBezTo>
                    <a:pt x="42328" y="24630"/>
                    <a:pt x="42363" y="24642"/>
                    <a:pt x="42375" y="24654"/>
                  </a:cubicBezTo>
                  <a:cubicBezTo>
                    <a:pt x="42387" y="24654"/>
                    <a:pt x="42399" y="24665"/>
                    <a:pt x="42423" y="24689"/>
                  </a:cubicBezTo>
                  <a:lnTo>
                    <a:pt x="42482" y="24749"/>
                  </a:lnTo>
                  <a:lnTo>
                    <a:pt x="42542" y="24808"/>
                  </a:lnTo>
                  <a:lnTo>
                    <a:pt x="42602" y="24868"/>
                  </a:lnTo>
                  <a:cubicBezTo>
                    <a:pt x="42732" y="24987"/>
                    <a:pt x="42840" y="25118"/>
                    <a:pt x="42935" y="25261"/>
                  </a:cubicBezTo>
                  <a:cubicBezTo>
                    <a:pt x="42959" y="25297"/>
                    <a:pt x="42971" y="25308"/>
                    <a:pt x="42983" y="25344"/>
                  </a:cubicBezTo>
                  <a:cubicBezTo>
                    <a:pt x="43078" y="25463"/>
                    <a:pt x="43149" y="25594"/>
                    <a:pt x="43209" y="25725"/>
                  </a:cubicBezTo>
                  <a:cubicBezTo>
                    <a:pt x="43221" y="25761"/>
                    <a:pt x="43221" y="25785"/>
                    <a:pt x="43233" y="25797"/>
                  </a:cubicBezTo>
                  <a:cubicBezTo>
                    <a:pt x="43387" y="26094"/>
                    <a:pt x="43471" y="26428"/>
                    <a:pt x="43506" y="26725"/>
                  </a:cubicBezTo>
                  <a:cubicBezTo>
                    <a:pt x="43518" y="26797"/>
                    <a:pt x="43518" y="26868"/>
                    <a:pt x="43518" y="26951"/>
                  </a:cubicBezTo>
                  <a:lnTo>
                    <a:pt x="43435" y="57920"/>
                  </a:lnTo>
                  <a:lnTo>
                    <a:pt x="43435" y="58955"/>
                  </a:lnTo>
                  <a:lnTo>
                    <a:pt x="43435" y="59074"/>
                  </a:lnTo>
                  <a:cubicBezTo>
                    <a:pt x="43435" y="59158"/>
                    <a:pt x="43411" y="59229"/>
                    <a:pt x="43399" y="59301"/>
                  </a:cubicBezTo>
                  <a:cubicBezTo>
                    <a:pt x="43387" y="59336"/>
                    <a:pt x="43387" y="59360"/>
                    <a:pt x="43375" y="59396"/>
                  </a:cubicBezTo>
                  <a:cubicBezTo>
                    <a:pt x="43352" y="59420"/>
                    <a:pt x="43352" y="59455"/>
                    <a:pt x="43340" y="59479"/>
                  </a:cubicBezTo>
                  <a:cubicBezTo>
                    <a:pt x="43328" y="59527"/>
                    <a:pt x="43316" y="59551"/>
                    <a:pt x="43292" y="59586"/>
                  </a:cubicBezTo>
                  <a:cubicBezTo>
                    <a:pt x="43280" y="59610"/>
                    <a:pt x="43268" y="59646"/>
                    <a:pt x="43256" y="59658"/>
                  </a:cubicBezTo>
                  <a:cubicBezTo>
                    <a:pt x="43233" y="59670"/>
                    <a:pt x="43221" y="59706"/>
                    <a:pt x="43209" y="59717"/>
                  </a:cubicBezTo>
                  <a:lnTo>
                    <a:pt x="43197" y="59729"/>
                  </a:lnTo>
                  <a:cubicBezTo>
                    <a:pt x="43173" y="59765"/>
                    <a:pt x="43161" y="59777"/>
                    <a:pt x="43149" y="59789"/>
                  </a:cubicBezTo>
                  <a:cubicBezTo>
                    <a:pt x="43137" y="59825"/>
                    <a:pt x="43102" y="59836"/>
                    <a:pt x="43090" y="59848"/>
                  </a:cubicBezTo>
                  <a:cubicBezTo>
                    <a:pt x="43084" y="59859"/>
                    <a:pt x="43077" y="59867"/>
                    <a:pt x="43068" y="59874"/>
                  </a:cubicBezTo>
                  <a:lnTo>
                    <a:pt x="43068" y="59874"/>
                  </a:lnTo>
                  <a:lnTo>
                    <a:pt x="43971" y="59348"/>
                  </a:lnTo>
                  <a:cubicBezTo>
                    <a:pt x="44221" y="59194"/>
                    <a:pt x="44387" y="58884"/>
                    <a:pt x="44387" y="58420"/>
                  </a:cubicBezTo>
                  <a:lnTo>
                    <a:pt x="44471" y="26416"/>
                  </a:lnTo>
                  <a:cubicBezTo>
                    <a:pt x="44471" y="25499"/>
                    <a:pt x="43828" y="24392"/>
                    <a:pt x="43042" y="23915"/>
                  </a:cubicBezTo>
                  <a:lnTo>
                    <a:pt x="1977" y="198"/>
                  </a:lnTo>
                  <a:cubicBezTo>
                    <a:pt x="1754" y="63"/>
                    <a:pt x="1542" y="0"/>
                    <a:pt x="1350" y="0"/>
                  </a:cubicBezTo>
                  <a:close/>
                  <a:moveTo>
                    <a:pt x="43068" y="59874"/>
                  </a:moveTo>
                  <a:lnTo>
                    <a:pt x="43030" y="59896"/>
                  </a:lnTo>
                  <a:cubicBezTo>
                    <a:pt x="43043" y="59889"/>
                    <a:pt x="43057" y="59883"/>
                    <a:pt x="43068" y="59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864;p34">
              <a:extLst>
                <a:ext uri="{FF2B5EF4-FFF2-40B4-BE49-F238E27FC236}">
                  <a16:creationId xmlns:a16="http://schemas.microsoft.com/office/drawing/2014/main" id="{D9952847-62AA-CE1D-BEE8-841D1F61EE47}"/>
                </a:ext>
              </a:extLst>
            </p:cNvPr>
            <p:cNvSpPr/>
            <p:nvPr/>
          </p:nvSpPr>
          <p:spPr>
            <a:xfrm>
              <a:off x="3616500" y="2265000"/>
              <a:ext cx="1111775" cy="1498700"/>
            </a:xfrm>
            <a:custGeom>
              <a:avLst/>
              <a:gdLst/>
              <a:ahLst/>
              <a:cxnLst/>
              <a:rect l="l" t="t" r="r" b="b"/>
              <a:pathLst>
                <a:path w="44471" h="59948" fill="none" extrusionOk="0">
                  <a:moveTo>
                    <a:pt x="44471" y="26468"/>
                  </a:moveTo>
                  <a:lnTo>
                    <a:pt x="44387" y="58472"/>
                  </a:lnTo>
                  <a:cubicBezTo>
                    <a:pt x="44387" y="58936"/>
                    <a:pt x="44221" y="59246"/>
                    <a:pt x="43971" y="59400"/>
                  </a:cubicBezTo>
                  <a:lnTo>
                    <a:pt x="43030" y="59948"/>
                  </a:lnTo>
                  <a:cubicBezTo>
                    <a:pt x="43054" y="59936"/>
                    <a:pt x="43078" y="59924"/>
                    <a:pt x="43090" y="59900"/>
                  </a:cubicBezTo>
                  <a:cubicBezTo>
                    <a:pt x="43102" y="59888"/>
                    <a:pt x="43137" y="59877"/>
                    <a:pt x="43149" y="59841"/>
                  </a:cubicBezTo>
                  <a:cubicBezTo>
                    <a:pt x="43161" y="59829"/>
                    <a:pt x="43173" y="59817"/>
                    <a:pt x="43197" y="59781"/>
                  </a:cubicBezTo>
                  <a:lnTo>
                    <a:pt x="43209" y="59769"/>
                  </a:lnTo>
                  <a:cubicBezTo>
                    <a:pt x="43221" y="59758"/>
                    <a:pt x="43233" y="59722"/>
                    <a:pt x="43256" y="59710"/>
                  </a:cubicBezTo>
                  <a:lnTo>
                    <a:pt x="43256" y="59710"/>
                  </a:lnTo>
                  <a:cubicBezTo>
                    <a:pt x="43268" y="59698"/>
                    <a:pt x="43280" y="59662"/>
                    <a:pt x="43292" y="59638"/>
                  </a:cubicBezTo>
                  <a:cubicBezTo>
                    <a:pt x="43316" y="59603"/>
                    <a:pt x="43328" y="59579"/>
                    <a:pt x="43340" y="59531"/>
                  </a:cubicBezTo>
                  <a:cubicBezTo>
                    <a:pt x="43352" y="59507"/>
                    <a:pt x="43352" y="59472"/>
                    <a:pt x="43375" y="59448"/>
                  </a:cubicBezTo>
                  <a:cubicBezTo>
                    <a:pt x="43387" y="59412"/>
                    <a:pt x="43387" y="59388"/>
                    <a:pt x="43399" y="59353"/>
                  </a:cubicBezTo>
                  <a:cubicBezTo>
                    <a:pt x="43411" y="59281"/>
                    <a:pt x="43435" y="59210"/>
                    <a:pt x="43435" y="59126"/>
                  </a:cubicBezTo>
                  <a:lnTo>
                    <a:pt x="43435" y="59007"/>
                  </a:lnTo>
                  <a:lnTo>
                    <a:pt x="43435" y="57972"/>
                  </a:lnTo>
                  <a:lnTo>
                    <a:pt x="43518" y="27003"/>
                  </a:lnTo>
                  <a:cubicBezTo>
                    <a:pt x="43518" y="26920"/>
                    <a:pt x="43518" y="26849"/>
                    <a:pt x="43506" y="26777"/>
                  </a:cubicBezTo>
                  <a:cubicBezTo>
                    <a:pt x="43471" y="26480"/>
                    <a:pt x="43387" y="26146"/>
                    <a:pt x="43233" y="25849"/>
                  </a:cubicBezTo>
                  <a:cubicBezTo>
                    <a:pt x="43221" y="25837"/>
                    <a:pt x="43221" y="25813"/>
                    <a:pt x="43209" y="25777"/>
                  </a:cubicBezTo>
                  <a:cubicBezTo>
                    <a:pt x="43149" y="25646"/>
                    <a:pt x="43078" y="25515"/>
                    <a:pt x="42983" y="25396"/>
                  </a:cubicBezTo>
                  <a:cubicBezTo>
                    <a:pt x="42971" y="25360"/>
                    <a:pt x="42959" y="25349"/>
                    <a:pt x="42935" y="25313"/>
                  </a:cubicBezTo>
                  <a:cubicBezTo>
                    <a:pt x="42840" y="25170"/>
                    <a:pt x="42732" y="25039"/>
                    <a:pt x="42602" y="24920"/>
                  </a:cubicBezTo>
                  <a:lnTo>
                    <a:pt x="42542" y="24860"/>
                  </a:lnTo>
                  <a:lnTo>
                    <a:pt x="42482" y="24801"/>
                  </a:lnTo>
                  <a:lnTo>
                    <a:pt x="42423" y="24741"/>
                  </a:lnTo>
                  <a:cubicBezTo>
                    <a:pt x="42399" y="24717"/>
                    <a:pt x="42387" y="24706"/>
                    <a:pt x="42375" y="24706"/>
                  </a:cubicBezTo>
                  <a:cubicBezTo>
                    <a:pt x="42363" y="24694"/>
                    <a:pt x="42328" y="24682"/>
                    <a:pt x="42304" y="24646"/>
                  </a:cubicBezTo>
                  <a:cubicBezTo>
                    <a:pt x="42221" y="24587"/>
                    <a:pt x="42149" y="24539"/>
                    <a:pt x="42078" y="24503"/>
                  </a:cubicBezTo>
                  <a:lnTo>
                    <a:pt x="1013" y="822"/>
                  </a:lnTo>
                  <a:cubicBezTo>
                    <a:pt x="930" y="762"/>
                    <a:pt x="834" y="726"/>
                    <a:pt x="751" y="691"/>
                  </a:cubicBezTo>
                  <a:lnTo>
                    <a:pt x="608" y="643"/>
                  </a:lnTo>
                  <a:cubicBezTo>
                    <a:pt x="537" y="631"/>
                    <a:pt x="465" y="607"/>
                    <a:pt x="394" y="607"/>
                  </a:cubicBezTo>
                  <a:lnTo>
                    <a:pt x="299" y="607"/>
                  </a:lnTo>
                  <a:lnTo>
                    <a:pt x="299" y="607"/>
                  </a:lnTo>
                  <a:cubicBezTo>
                    <a:pt x="275" y="607"/>
                    <a:pt x="239" y="607"/>
                    <a:pt x="215" y="631"/>
                  </a:cubicBezTo>
                  <a:cubicBezTo>
                    <a:pt x="180" y="631"/>
                    <a:pt x="156" y="643"/>
                    <a:pt x="132" y="643"/>
                  </a:cubicBezTo>
                  <a:cubicBezTo>
                    <a:pt x="108" y="655"/>
                    <a:pt x="96" y="655"/>
                    <a:pt x="60" y="667"/>
                  </a:cubicBezTo>
                  <a:cubicBezTo>
                    <a:pt x="49" y="691"/>
                    <a:pt x="13" y="691"/>
                    <a:pt x="1" y="703"/>
                  </a:cubicBezTo>
                  <a:lnTo>
                    <a:pt x="953" y="155"/>
                  </a:lnTo>
                  <a:cubicBezTo>
                    <a:pt x="1227" y="0"/>
                    <a:pt x="1584" y="12"/>
                    <a:pt x="1977" y="250"/>
                  </a:cubicBezTo>
                  <a:lnTo>
                    <a:pt x="43042" y="23967"/>
                  </a:lnTo>
                  <a:cubicBezTo>
                    <a:pt x="43828" y="24444"/>
                    <a:pt x="44471" y="25551"/>
                    <a:pt x="44471" y="264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865;p34">
              <a:extLst>
                <a:ext uri="{FF2B5EF4-FFF2-40B4-BE49-F238E27FC236}">
                  <a16:creationId xmlns:a16="http://schemas.microsoft.com/office/drawing/2014/main" id="{D8C7DEFD-7BD2-5E2D-98E2-B831A3D556C7}"/>
                </a:ext>
              </a:extLst>
            </p:cNvPr>
            <p:cNvSpPr/>
            <p:nvPr/>
          </p:nvSpPr>
          <p:spPr>
            <a:xfrm>
              <a:off x="3603425" y="2281075"/>
              <a:ext cx="1101050" cy="1485750"/>
            </a:xfrm>
            <a:custGeom>
              <a:avLst/>
              <a:gdLst/>
              <a:ahLst/>
              <a:cxnLst/>
              <a:rect l="l" t="t" r="r" b="b"/>
              <a:pathLst>
                <a:path w="44042" h="59430" extrusionOk="0">
                  <a:moveTo>
                    <a:pt x="810" y="0"/>
                  </a:moveTo>
                  <a:cubicBezTo>
                    <a:pt x="774" y="0"/>
                    <a:pt x="750" y="12"/>
                    <a:pt x="714" y="12"/>
                  </a:cubicBezTo>
                  <a:cubicBezTo>
                    <a:pt x="703" y="12"/>
                    <a:pt x="679" y="12"/>
                    <a:pt x="643" y="24"/>
                  </a:cubicBezTo>
                  <a:cubicBezTo>
                    <a:pt x="619" y="36"/>
                    <a:pt x="595" y="36"/>
                    <a:pt x="572" y="60"/>
                  </a:cubicBezTo>
                  <a:cubicBezTo>
                    <a:pt x="274" y="191"/>
                    <a:pt x="95" y="512"/>
                    <a:pt x="95" y="1012"/>
                  </a:cubicBezTo>
                  <a:lnTo>
                    <a:pt x="0" y="33028"/>
                  </a:lnTo>
                  <a:cubicBezTo>
                    <a:pt x="0" y="33933"/>
                    <a:pt x="655" y="35052"/>
                    <a:pt x="1453" y="35504"/>
                  </a:cubicBezTo>
                  <a:lnTo>
                    <a:pt x="42505" y="59234"/>
                  </a:lnTo>
                  <a:cubicBezTo>
                    <a:pt x="42738" y="59367"/>
                    <a:pt x="42953" y="59429"/>
                    <a:pt x="43144" y="59429"/>
                  </a:cubicBezTo>
                  <a:cubicBezTo>
                    <a:pt x="43296" y="59429"/>
                    <a:pt x="43432" y="59390"/>
                    <a:pt x="43553" y="59317"/>
                  </a:cubicBezTo>
                  <a:cubicBezTo>
                    <a:pt x="43565" y="59305"/>
                    <a:pt x="43601" y="59293"/>
                    <a:pt x="43613" y="59281"/>
                  </a:cubicBezTo>
                  <a:lnTo>
                    <a:pt x="43672" y="59222"/>
                  </a:lnTo>
                  <a:cubicBezTo>
                    <a:pt x="43684" y="59186"/>
                    <a:pt x="43696" y="59174"/>
                    <a:pt x="43720" y="59162"/>
                  </a:cubicBezTo>
                  <a:lnTo>
                    <a:pt x="43732" y="59138"/>
                  </a:lnTo>
                  <a:cubicBezTo>
                    <a:pt x="43744" y="59126"/>
                    <a:pt x="43756" y="59103"/>
                    <a:pt x="43779" y="59079"/>
                  </a:cubicBezTo>
                  <a:cubicBezTo>
                    <a:pt x="43791" y="59055"/>
                    <a:pt x="43803" y="59043"/>
                    <a:pt x="43815" y="59007"/>
                  </a:cubicBezTo>
                  <a:cubicBezTo>
                    <a:pt x="43839" y="58984"/>
                    <a:pt x="43851" y="58936"/>
                    <a:pt x="43863" y="58900"/>
                  </a:cubicBezTo>
                  <a:cubicBezTo>
                    <a:pt x="43875" y="58876"/>
                    <a:pt x="43875" y="58841"/>
                    <a:pt x="43898" y="58817"/>
                  </a:cubicBezTo>
                  <a:cubicBezTo>
                    <a:pt x="43910" y="58781"/>
                    <a:pt x="43922" y="58757"/>
                    <a:pt x="43922" y="58722"/>
                  </a:cubicBezTo>
                  <a:cubicBezTo>
                    <a:pt x="43934" y="58662"/>
                    <a:pt x="43958" y="58591"/>
                    <a:pt x="43958" y="58507"/>
                  </a:cubicBezTo>
                  <a:lnTo>
                    <a:pt x="43958" y="58388"/>
                  </a:lnTo>
                  <a:lnTo>
                    <a:pt x="43958" y="57340"/>
                  </a:lnTo>
                  <a:lnTo>
                    <a:pt x="44041" y="26372"/>
                  </a:lnTo>
                  <a:cubicBezTo>
                    <a:pt x="44041" y="26301"/>
                    <a:pt x="44041" y="26230"/>
                    <a:pt x="44029" y="26158"/>
                  </a:cubicBezTo>
                  <a:cubicBezTo>
                    <a:pt x="43994" y="25860"/>
                    <a:pt x="43898" y="25539"/>
                    <a:pt x="43756" y="25241"/>
                  </a:cubicBezTo>
                  <a:cubicBezTo>
                    <a:pt x="43756" y="25206"/>
                    <a:pt x="43744" y="25182"/>
                    <a:pt x="43732" y="25170"/>
                  </a:cubicBezTo>
                  <a:cubicBezTo>
                    <a:pt x="43672" y="25027"/>
                    <a:pt x="43601" y="24896"/>
                    <a:pt x="43506" y="24777"/>
                  </a:cubicBezTo>
                  <a:cubicBezTo>
                    <a:pt x="43494" y="24741"/>
                    <a:pt x="43482" y="24729"/>
                    <a:pt x="43458" y="24706"/>
                  </a:cubicBezTo>
                  <a:cubicBezTo>
                    <a:pt x="43363" y="24551"/>
                    <a:pt x="43244" y="24420"/>
                    <a:pt x="43125" y="24301"/>
                  </a:cubicBezTo>
                  <a:lnTo>
                    <a:pt x="43065" y="24241"/>
                  </a:lnTo>
                  <a:lnTo>
                    <a:pt x="43005" y="24182"/>
                  </a:lnTo>
                  <a:cubicBezTo>
                    <a:pt x="42982" y="24158"/>
                    <a:pt x="42958" y="24134"/>
                    <a:pt x="42946" y="24122"/>
                  </a:cubicBezTo>
                  <a:cubicBezTo>
                    <a:pt x="42922" y="24122"/>
                    <a:pt x="42910" y="24110"/>
                    <a:pt x="42898" y="24098"/>
                  </a:cubicBezTo>
                  <a:cubicBezTo>
                    <a:pt x="42863" y="24063"/>
                    <a:pt x="42851" y="24051"/>
                    <a:pt x="42827" y="24039"/>
                  </a:cubicBezTo>
                  <a:cubicBezTo>
                    <a:pt x="42744" y="23979"/>
                    <a:pt x="42672" y="23932"/>
                    <a:pt x="42601" y="23884"/>
                  </a:cubicBezTo>
                  <a:lnTo>
                    <a:pt x="1536" y="203"/>
                  </a:lnTo>
                  <a:cubicBezTo>
                    <a:pt x="1429" y="143"/>
                    <a:pt x="1345" y="95"/>
                    <a:pt x="1250" y="72"/>
                  </a:cubicBezTo>
                  <a:lnTo>
                    <a:pt x="1119" y="24"/>
                  </a:lnTo>
                  <a:cubicBezTo>
                    <a:pt x="1048" y="12"/>
                    <a:pt x="976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866;p34">
              <a:extLst>
                <a:ext uri="{FF2B5EF4-FFF2-40B4-BE49-F238E27FC236}">
                  <a16:creationId xmlns:a16="http://schemas.microsoft.com/office/drawing/2014/main" id="{1719E1FB-8E51-47CD-8B79-E85C2871C79E}"/>
                </a:ext>
              </a:extLst>
            </p:cNvPr>
            <p:cNvSpPr/>
            <p:nvPr/>
          </p:nvSpPr>
          <p:spPr>
            <a:xfrm>
              <a:off x="3603425" y="2281075"/>
              <a:ext cx="1101050" cy="1487100"/>
            </a:xfrm>
            <a:custGeom>
              <a:avLst/>
              <a:gdLst/>
              <a:ahLst/>
              <a:cxnLst/>
              <a:rect l="l" t="t" r="r" b="b"/>
              <a:pathLst>
                <a:path w="44042" h="59484" fill="none" extrusionOk="0">
                  <a:moveTo>
                    <a:pt x="44041" y="26372"/>
                  </a:moveTo>
                  <a:lnTo>
                    <a:pt x="43958" y="57340"/>
                  </a:lnTo>
                  <a:lnTo>
                    <a:pt x="43958" y="58388"/>
                  </a:lnTo>
                  <a:lnTo>
                    <a:pt x="43958" y="58507"/>
                  </a:lnTo>
                  <a:cubicBezTo>
                    <a:pt x="43958" y="58591"/>
                    <a:pt x="43934" y="58662"/>
                    <a:pt x="43922" y="58722"/>
                  </a:cubicBezTo>
                  <a:cubicBezTo>
                    <a:pt x="43922" y="58757"/>
                    <a:pt x="43910" y="58781"/>
                    <a:pt x="43898" y="58817"/>
                  </a:cubicBezTo>
                  <a:cubicBezTo>
                    <a:pt x="43875" y="58841"/>
                    <a:pt x="43875" y="58876"/>
                    <a:pt x="43863" y="58900"/>
                  </a:cubicBezTo>
                  <a:cubicBezTo>
                    <a:pt x="43851" y="58936"/>
                    <a:pt x="43839" y="58984"/>
                    <a:pt x="43815" y="59007"/>
                  </a:cubicBezTo>
                  <a:cubicBezTo>
                    <a:pt x="43803" y="59043"/>
                    <a:pt x="43791" y="59055"/>
                    <a:pt x="43779" y="59079"/>
                  </a:cubicBezTo>
                  <a:lnTo>
                    <a:pt x="43779" y="59079"/>
                  </a:lnTo>
                  <a:cubicBezTo>
                    <a:pt x="43756" y="59103"/>
                    <a:pt x="43744" y="59126"/>
                    <a:pt x="43732" y="59138"/>
                  </a:cubicBezTo>
                  <a:lnTo>
                    <a:pt x="43720" y="59162"/>
                  </a:lnTo>
                  <a:cubicBezTo>
                    <a:pt x="43696" y="59174"/>
                    <a:pt x="43684" y="59186"/>
                    <a:pt x="43672" y="59222"/>
                  </a:cubicBezTo>
                  <a:lnTo>
                    <a:pt x="43613" y="59281"/>
                  </a:lnTo>
                  <a:cubicBezTo>
                    <a:pt x="43601" y="59293"/>
                    <a:pt x="43565" y="59305"/>
                    <a:pt x="43553" y="59317"/>
                  </a:cubicBezTo>
                  <a:cubicBezTo>
                    <a:pt x="43279" y="59484"/>
                    <a:pt x="42922" y="59472"/>
                    <a:pt x="42505" y="59234"/>
                  </a:cubicBezTo>
                  <a:lnTo>
                    <a:pt x="1453" y="35504"/>
                  </a:lnTo>
                  <a:cubicBezTo>
                    <a:pt x="655" y="35052"/>
                    <a:pt x="0" y="33933"/>
                    <a:pt x="0" y="33028"/>
                  </a:cubicBezTo>
                  <a:lnTo>
                    <a:pt x="95" y="1012"/>
                  </a:lnTo>
                  <a:cubicBezTo>
                    <a:pt x="95" y="512"/>
                    <a:pt x="274" y="191"/>
                    <a:pt x="572" y="60"/>
                  </a:cubicBezTo>
                  <a:cubicBezTo>
                    <a:pt x="595" y="36"/>
                    <a:pt x="619" y="36"/>
                    <a:pt x="643" y="24"/>
                  </a:cubicBezTo>
                  <a:cubicBezTo>
                    <a:pt x="679" y="12"/>
                    <a:pt x="703" y="12"/>
                    <a:pt x="714" y="12"/>
                  </a:cubicBezTo>
                  <a:cubicBezTo>
                    <a:pt x="750" y="12"/>
                    <a:pt x="774" y="0"/>
                    <a:pt x="810" y="0"/>
                  </a:cubicBezTo>
                  <a:lnTo>
                    <a:pt x="810" y="0"/>
                  </a:lnTo>
                  <a:lnTo>
                    <a:pt x="893" y="0"/>
                  </a:lnTo>
                  <a:cubicBezTo>
                    <a:pt x="976" y="0"/>
                    <a:pt x="1048" y="12"/>
                    <a:pt x="1119" y="24"/>
                  </a:cubicBezTo>
                  <a:lnTo>
                    <a:pt x="1250" y="72"/>
                  </a:lnTo>
                  <a:cubicBezTo>
                    <a:pt x="1345" y="95"/>
                    <a:pt x="1429" y="143"/>
                    <a:pt x="1536" y="203"/>
                  </a:cubicBezTo>
                  <a:lnTo>
                    <a:pt x="42601" y="23884"/>
                  </a:lnTo>
                  <a:cubicBezTo>
                    <a:pt x="42672" y="23932"/>
                    <a:pt x="42744" y="23979"/>
                    <a:pt x="42827" y="24039"/>
                  </a:cubicBezTo>
                  <a:cubicBezTo>
                    <a:pt x="42851" y="24051"/>
                    <a:pt x="42863" y="24063"/>
                    <a:pt x="42898" y="24098"/>
                  </a:cubicBezTo>
                  <a:cubicBezTo>
                    <a:pt x="42910" y="24110"/>
                    <a:pt x="42922" y="24122"/>
                    <a:pt x="42946" y="24122"/>
                  </a:cubicBezTo>
                  <a:cubicBezTo>
                    <a:pt x="42958" y="24134"/>
                    <a:pt x="42982" y="24158"/>
                    <a:pt x="43005" y="24182"/>
                  </a:cubicBezTo>
                  <a:lnTo>
                    <a:pt x="43065" y="24241"/>
                  </a:lnTo>
                  <a:lnTo>
                    <a:pt x="43125" y="24301"/>
                  </a:lnTo>
                  <a:cubicBezTo>
                    <a:pt x="43244" y="24420"/>
                    <a:pt x="43363" y="24551"/>
                    <a:pt x="43458" y="24706"/>
                  </a:cubicBezTo>
                  <a:cubicBezTo>
                    <a:pt x="43482" y="24729"/>
                    <a:pt x="43494" y="24741"/>
                    <a:pt x="43506" y="24777"/>
                  </a:cubicBezTo>
                  <a:cubicBezTo>
                    <a:pt x="43601" y="24896"/>
                    <a:pt x="43672" y="25027"/>
                    <a:pt x="43732" y="25170"/>
                  </a:cubicBezTo>
                  <a:cubicBezTo>
                    <a:pt x="43744" y="25182"/>
                    <a:pt x="43756" y="25206"/>
                    <a:pt x="43756" y="25241"/>
                  </a:cubicBezTo>
                  <a:cubicBezTo>
                    <a:pt x="43898" y="25539"/>
                    <a:pt x="43994" y="25860"/>
                    <a:pt x="44029" y="26158"/>
                  </a:cubicBezTo>
                  <a:cubicBezTo>
                    <a:pt x="44041" y="26230"/>
                    <a:pt x="44041" y="26301"/>
                    <a:pt x="44041" y="263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867;p34">
              <a:extLst>
                <a:ext uri="{FF2B5EF4-FFF2-40B4-BE49-F238E27FC236}">
                  <a16:creationId xmlns:a16="http://schemas.microsoft.com/office/drawing/2014/main" id="{D4814812-E00E-A090-9EC4-CEA028822AFA}"/>
                </a:ext>
              </a:extLst>
            </p:cNvPr>
            <p:cNvSpPr/>
            <p:nvPr/>
          </p:nvSpPr>
          <p:spPr>
            <a:xfrm>
              <a:off x="3618000" y="2336625"/>
              <a:ext cx="1069500" cy="1397175"/>
            </a:xfrm>
            <a:custGeom>
              <a:avLst/>
              <a:gdLst/>
              <a:ahLst/>
              <a:cxnLst/>
              <a:rect l="l" t="t" r="r" b="b"/>
              <a:pathLst>
                <a:path w="42780" h="55887" extrusionOk="0">
                  <a:moveTo>
                    <a:pt x="876" y="1"/>
                  </a:moveTo>
                  <a:cubicBezTo>
                    <a:pt x="415" y="1"/>
                    <a:pt x="96" y="357"/>
                    <a:pt x="96" y="981"/>
                  </a:cubicBezTo>
                  <a:lnTo>
                    <a:pt x="24" y="21400"/>
                  </a:lnTo>
                  <a:lnTo>
                    <a:pt x="0" y="30246"/>
                  </a:lnTo>
                  <a:cubicBezTo>
                    <a:pt x="0" y="31139"/>
                    <a:pt x="655" y="32235"/>
                    <a:pt x="1441" y="32687"/>
                  </a:cubicBezTo>
                  <a:lnTo>
                    <a:pt x="11966" y="38759"/>
                  </a:lnTo>
                  <a:lnTo>
                    <a:pt x="41256" y="55690"/>
                  </a:lnTo>
                  <a:cubicBezTo>
                    <a:pt x="41488" y="55824"/>
                    <a:pt x="41709" y="55887"/>
                    <a:pt x="41904" y="55887"/>
                  </a:cubicBezTo>
                  <a:cubicBezTo>
                    <a:pt x="42371" y="55887"/>
                    <a:pt x="42696" y="55528"/>
                    <a:pt x="42696" y="54916"/>
                  </a:cubicBezTo>
                  <a:lnTo>
                    <a:pt x="42756" y="33140"/>
                  </a:lnTo>
                  <a:lnTo>
                    <a:pt x="42780" y="25627"/>
                  </a:lnTo>
                  <a:cubicBezTo>
                    <a:pt x="42780" y="24734"/>
                    <a:pt x="42137" y="23627"/>
                    <a:pt x="41327" y="23174"/>
                  </a:cubicBezTo>
                  <a:lnTo>
                    <a:pt x="33267" y="18519"/>
                  </a:lnTo>
                  <a:lnTo>
                    <a:pt x="1536" y="207"/>
                  </a:lnTo>
                  <a:cubicBezTo>
                    <a:pt x="1299" y="67"/>
                    <a:pt x="1074" y="1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868;p34">
              <a:extLst>
                <a:ext uri="{FF2B5EF4-FFF2-40B4-BE49-F238E27FC236}">
                  <a16:creationId xmlns:a16="http://schemas.microsoft.com/office/drawing/2014/main" id="{3352C923-59FB-761F-96B7-FC1FE21EFF98}"/>
                </a:ext>
              </a:extLst>
            </p:cNvPr>
            <p:cNvSpPr/>
            <p:nvPr/>
          </p:nvSpPr>
          <p:spPr>
            <a:xfrm>
              <a:off x="3618000" y="2330175"/>
              <a:ext cx="1069500" cy="1410025"/>
            </a:xfrm>
            <a:custGeom>
              <a:avLst/>
              <a:gdLst/>
              <a:ahLst/>
              <a:cxnLst/>
              <a:rect l="l" t="t" r="r" b="b"/>
              <a:pathLst>
                <a:path w="42780" h="56401" fill="none" extrusionOk="0">
                  <a:moveTo>
                    <a:pt x="42780" y="25885"/>
                  </a:moveTo>
                  <a:lnTo>
                    <a:pt x="42756" y="33398"/>
                  </a:lnTo>
                  <a:lnTo>
                    <a:pt x="42696" y="55174"/>
                  </a:lnTo>
                  <a:cubicBezTo>
                    <a:pt x="42696" y="56043"/>
                    <a:pt x="42041" y="56400"/>
                    <a:pt x="41256" y="55948"/>
                  </a:cubicBezTo>
                  <a:lnTo>
                    <a:pt x="11966" y="39017"/>
                  </a:lnTo>
                  <a:lnTo>
                    <a:pt x="1441" y="32945"/>
                  </a:lnTo>
                  <a:cubicBezTo>
                    <a:pt x="655" y="32493"/>
                    <a:pt x="0" y="31397"/>
                    <a:pt x="0" y="30504"/>
                  </a:cubicBezTo>
                  <a:lnTo>
                    <a:pt x="24" y="21658"/>
                  </a:lnTo>
                  <a:lnTo>
                    <a:pt x="24" y="21658"/>
                  </a:lnTo>
                  <a:lnTo>
                    <a:pt x="96" y="1239"/>
                  </a:lnTo>
                  <a:cubicBezTo>
                    <a:pt x="96" y="346"/>
                    <a:pt x="751" y="1"/>
                    <a:pt x="1536" y="465"/>
                  </a:cubicBezTo>
                  <a:lnTo>
                    <a:pt x="33267" y="18777"/>
                  </a:lnTo>
                  <a:lnTo>
                    <a:pt x="41327" y="23432"/>
                  </a:lnTo>
                  <a:cubicBezTo>
                    <a:pt x="42137" y="23885"/>
                    <a:pt x="42780" y="24992"/>
                    <a:pt x="42780" y="2588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869;p34">
              <a:extLst>
                <a:ext uri="{FF2B5EF4-FFF2-40B4-BE49-F238E27FC236}">
                  <a16:creationId xmlns:a16="http://schemas.microsoft.com/office/drawing/2014/main" id="{EED8C4D3-6CD8-CF92-60EB-AF9B92299B97}"/>
                </a:ext>
              </a:extLst>
            </p:cNvPr>
            <p:cNvSpPr/>
            <p:nvPr/>
          </p:nvSpPr>
          <p:spPr>
            <a:xfrm>
              <a:off x="3991550" y="2506275"/>
              <a:ext cx="13425" cy="17225"/>
            </a:xfrm>
            <a:custGeom>
              <a:avLst/>
              <a:gdLst/>
              <a:ahLst/>
              <a:cxnLst/>
              <a:rect l="l" t="t" r="r" b="b"/>
              <a:pathLst>
                <a:path w="537" h="689" extrusionOk="0">
                  <a:moveTo>
                    <a:pt x="153" y="1"/>
                  </a:moveTo>
                  <a:cubicBezTo>
                    <a:pt x="62" y="1"/>
                    <a:pt x="1" y="80"/>
                    <a:pt x="1" y="208"/>
                  </a:cubicBezTo>
                  <a:cubicBezTo>
                    <a:pt x="1" y="362"/>
                    <a:pt x="120" y="565"/>
                    <a:pt x="275" y="648"/>
                  </a:cubicBezTo>
                  <a:cubicBezTo>
                    <a:pt x="316" y="676"/>
                    <a:pt x="356" y="688"/>
                    <a:pt x="391" y="688"/>
                  </a:cubicBezTo>
                  <a:cubicBezTo>
                    <a:pt x="477" y="688"/>
                    <a:pt x="537" y="615"/>
                    <a:pt x="537" y="505"/>
                  </a:cubicBezTo>
                  <a:cubicBezTo>
                    <a:pt x="537" y="327"/>
                    <a:pt x="418" y="124"/>
                    <a:pt x="275" y="41"/>
                  </a:cubicBezTo>
                  <a:cubicBezTo>
                    <a:pt x="230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870;p34">
              <a:extLst>
                <a:ext uri="{FF2B5EF4-FFF2-40B4-BE49-F238E27FC236}">
                  <a16:creationId xmlns:a16="http://schemas.microsoft.com/office/drawing/2014/main" id="{A9A549CC-B60A-2FB3-0622-13FA0B8C06D8}"/>
                </a:ext>
              </a:extLst>
            </p:cNvPr>
            <p:cNvSpPr/>
            <p:nvPr/>
          </p:nvSpPr>
          <p:spPr>
            <a:xfrm>
              <a:off x="3991550" y="2504900"/>
              <a:ext cx="13425" cy="19975"/>
            </a:xfrm>
            <a:custGeom>
              <a:avLst/>
              <a:gdLst/>
              <a:ahLst/>
              <a:cxnLst/>
              <a:rect l="l" t="t" r="r" b="b"/>
              <a:pathLst>
                <a:path w="537" h="799" fill="none" extrusionOk="0">
                  <a:moveTo>
                    <a:pt x="275" y="96"/>
                  </a:moveTo>
                  <a:cubicBezTo>
                    <a:pt x="418" y="179"/>
                    <a:pt x="537" y="382"/>
                    <a:pt x="537" y="560"/>
                  </a:cubicBezTo>
                  <a:cubicBezTo>
                    <a:pt x="537" y="715"/>
                    <a:pt x="418" y="798"/>
                    <a:pt x="275" y="703"/>
                  </a:cubicBezTo>
                  <a:cubicBezTo>
                    <a:pt x="120" y="620"/>
                    <a:pt x="1" y="417"/>
                    <a:pt x="1" y="263"/>
                  </a:cubicBezTo>
                  <a:cubicBezTo>
                    <a:pt x="1" y="84"/>
                    <a:pt x="120" y="1"/>
                    <a:pt x="275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871;p34">
              <a:extLst>
                <a:ext uri="{FF2B5EF4-FFF2-40B4-BE49-F238E27FC236}">
                  <a16:creationId xmlns:a16="http://schemas.microsoft.com/office/drawing/2014/main" id="{41EE3AA9-E4EF-570A-9C16-567202A8FDB0}"/>
                </a:ext>
              </a:extLst>
            </p:cNvPr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18" y="0"/>
                  </a:moveTo>
                  <a:lnTo>
                    <a:pt x="0" y="2846"/>
                  </a:lnTo>
                  <a:lnTo>
                    <a:pt x="0" y="3822"/>
                  </a:lnTo>
                  <a:lnTo>
                    <a:pt x="4930" y="989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872;p34">
              <a:extLst>
                <a:ext uri="{FF2B5EF4-FFF2-40B4-BE49-F238E27FC236}">
                  <a16:creationId xmlns:a16="http://schemas.microsoft.com/office/drawing/2014/main" id="{AC923751-9150-3596-2A43-C9088CC11536}"/>
                </a:ext>
              </a:extLst>
            </p:cNvPr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fill="none" extrusionOk="0">
                  <a:moveTo>
                    <a:pt x="4918" y="0"/>
                  </a:moveTo>
                  <a:lnTo>
                    <a:pt x="4930" y="989"/>
                  </a:lnTo>
                  <a:lnTo>
                    <a:pt x="0" y="3822"/>
                  </a:lnTo>
                  <a:lnTo>
                    <a:pt x="0" y="2846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873;p34">
              <a:extLst>
                <a:ext uri="{FF2B5EF4-FFF2-40B4-BE49-F238E27FC236}">
                  <a16:creationId xmlns:a16="http://schemas.microsoft.com/office/drawing/2014/main" id="{B5D50475-E06E-1806-ECE8-8F6A689AEDA2}"/>
                </a:ext>
              </a:extLst>
            </p:cNvPr>
            <p:cNvSpPr/>
            <p:nvPr/>
          </p:nvSpPr>
          <p:spPr>
            <a:xfrm>
              <a:off x="4387450" y="3911025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29" y="1"/>
                  </a:moveTo>
                  <a:lnTo>
                    <a:pt x="0" y="2846"/>
                  </a:lnTo>
                  <a:lnTo>
                    <a:pt x="12" y="3822"/>
                  </a:lnTo>
                  <a:lnTo>
                    <a:pt x="4929" y="989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874;p34">
              <a:extLst>
                <a:ext uri="{FF2B5EF4-FFF2-40B4-BE49-F238E27FC236}">
                  <a16:creationId xmlns:a16="http://schemas.microsoft.com/office/drawing/2014/main" id="{5750324F-9DC5-F9B5-6500-11F546443D04}"/>
                </a:ext>
              </a:extLst>
            </p:cNvPr>
            <p:cNvSpPr/>
            <p:nvPr/>
          </p:nvSpPr>
          <p:spPr>
            <a:xfrm>
              <a:off x="3696875" y="2316825"/>
              <a:ext cx="1069800" cy="1396975"/>
            </a:xfrm>
            <a:custGeom>
              <a:avLst/>
              <a:gdLst/>
              <a:ahLst/>
              <a:cxnLst/>
              <a:rect l="l" t="t" r="r" b="b"/>
              <a:pathLst>
                <a:path w="42792" h="55879" extrusionOk="0">
                  <a:moveTo>
                    <a:pt x="872" y="0"/>
                  </a:moveTo>
                  <a:cubicBezTo>
                    <a:pt x="410" y="0"/>
                    <a:pt x="96" y="351"/>
                    <a:pt x="96" y="975"/>
                  </a:cubicBezTo>
                  <a:lnTo>
                    <a:pt x="36" y="21394"/>
                  </a:lnTo>
                  <a:lnTo>
                    <a:pt x="1" y="30253"/>
                  </a:lnTo>
                  <a:cubicBezTo>
                    <a:pt x="1" y="31146"/>
                    <a:pt x="655" y="32229"/>
                    <a:pt x="1441" y="32693"/>
                  </a:cubicBezTo>
                  <a:lnTo>
                    <a:pt x="11966" y="38766"/>
                  </a:lnTo>
                  <a:lnTo>
                    <a:pt x="41268" y="55672"/>
                  </a:lnTo>
                  <a:cubicBezTo>
                    <a:pt x="41505" y="55812"/>
                    <a:pt x="41730" y="55879"/>
                    <a:pt x="41928" y="55879"/>
                  </a:cubicBezTo>
                  <a:cubicBezTo>
                    <a:pt x="42389" y="55879"/>
                    <a:pt x="42708" y="55522"/>
                    <a:pt x="42708" y="54898"/>
                  </a:cubicBezTo>
                  <a:lnTo>
                    <a:pt x="42780" y="33122"/>
                  </a:lnTo>
                  <a:lnTo>
                    <a:pt x="42792" y="25609"/>
                  </a:lnTo>
                  <a:cubicBezTo>
                    <a:pt x="42792" y="24728"/>
                    <a:pt x="42149" y="23633"/>
                    <a:pt x="41327" y="23180"/>
                  </a:cubicBezTo>
                  <a:lnTo>
                    <a:pt x="33267" y="18525"/>
                  </a:lnTo>
                  <a:lnTo>
                    <a:pt x="1537" y="201"/>
                  </a:lnTo>
                  <a:cubicBezTo>
                    <a:pt x="1296" y="65"/>
                    <a:pt x="1070" y="0"/>
                    <a:pt x="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875;p34">
              <a:extLst>
                <a:ext uri="{FF2B5EF4-FFF2-40B4-BE49-F238E27FC236}">
                  <a16:creationId xmlns:a16="http://schemas.microsoft.com/office/drawing/2014/main" id="{94BB45DD-FA76-8A95-8ED1-1E0494E19E5E}"/>
                </a:ext>
              </a:extLst>
            </p:cNvPr>
            <p:cNvSpPr/>
            <p:nvPr/>
          </p:nvSpPr>
          <p:spPr>
            <a:xfrm>
              <a:off x="2843500" y="3937525"/>
              <a:ext cx="881975" cy="536275"/>
            </a:xfrm>
            <a:custGeom>
              <a:avLst/>
              <a:gdLst/>
              <a:ahLst/>
              <a:cxnLst/>
              <a:rect l="l" t="t" r="r" b="b"/>
              <a:pathLst>
                <a:path w="35279" h="21451" extrusionOk="0">
                  <a:moveTo>
                    <a:pt x="10787" y="0"/>
                  </a:move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737" y="21365"/>
                    <a:pt x="24107" y="21450"/>
                    <a:pt x="24479" y="21450"/>
                  </a:cubicBezTo>
                  <a:cubicBezTo>
                    <a:pt x="24579" y="21450"/>
                    <a:pt x="24679" y="21444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876;p34">
              <a:extLst>
                <a:ext uri="{FF2B5EF4-FFF2-40B4-BE49-F238E27FC236}">
                  <a16:creationId xmlns:a16="http://schemas.microsoft.com/office/drawing/2014/main" id="{913EA801-E218-E5E0-2388-5A5E4F969647}"/>
                </a:ext>
              </a:extLst>
            </p:cNvPr>
            <p:cNvSpPr/>
            <p:nvPr/>
          </p:nvSpPr>
          <p:spPr>
            <a:xfrm>
              <a:off x="2843500" y="3937525"/>
              <a:ext cx="881975" cy="537275"/>
            </a:xfrm>
            <a:custGeom>
              <a:avLst/>
              <a:gdLst/>
              <a:ahLst/>
              <a:cxnLst/>
              <a:rect l="l" t="t" r="r" b="b"/>
              <a:pathLst>
                <a:path w="35279" h="21491" fill="none" extrusionOk="0">
                  <a:moveTo>
                    <a:pt x="35279" y="14157"/>
                  </a:move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lnTo>
                    <a:pt x="155" y="6668"/>
                  </a:ln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813" y="21408"/>
                    <a:pt x="24313" y="21491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207" y="17764"/>
                  </a:lnTo>
                  <a:lnTo>
                    <a:pt x="30326" y="17764"/>
                  </a:ln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1623" y="17490"/>
                  </a:ln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cubicBezTo>
                    <a:pt x="35279" y="14133"/>
                    <a:pt x="35279" y="14133"/>
                    <a:pt x="35279" y="1415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877;p34">
              <a:extLst>
                <a:ext uri="{FF2B5EF4-FFF2-40B4-BE49-F238E27FC236}">
                  <a16:creationId xmlns:a16="http://schemas.microsoft.com/office/drawing/2014/main" id="{5BB2376F-E21D-9F13-535C-7476F0F57BEE}"/>
                </a:ext>
              </a:extLst>
            </p:cNvPr>
            <p:cNvSpPr/>
            <p:nvPr/>
          </p:nvSpPr>
          <p:spPr>
            <a:xfrm>
              <a:off x="2842900" y="4096475"/>
              <a:ext cx="11050" cy="38125"/>
            </a:xfrm>
            <a:custGeom>
              <a:avLst/>
              <a:gdLst/>
              <a:ahLst/>
              <a:cxnLst/>
              <a:rect l="l" t="t" r="r" b="b"/>
              <a:pathLst>
                <a:path w="442" h="1525" extrusionOk="0">
                  <a:moveTo>
                    <a:pt x="1" y="0"/>
                  </a:moveTo>
                  <a:lnTo>
                    <a:pt x="1" y="929"/>
                  </a:lnTo>
                  <a:cubicBezTo>
                    <a:pt x="1" y="1143"/>
                    <a:pt x="155" y="1357"/>
                    <a:pt x="441" y="1524"/>
                  </a:cubicBezTo>
                  <a:lnTo>
                    <a:pt x="441" y="500"/>
                  </a:lnTo>
                  <a:cubicBezTo>
                    <a:pt x="358" y="476"/>
                    <a:pt x="298" y="429"/>
                    <a:pt x="239" y="369"/>
                  </a:cubicBezTo>
                  <a:cubicBezTo>
                    <a:pt x="215" y="334"/>
                    <a:pt x="179" y="322"/>
                    <a:pt x="167" y="298"/>
                  </a:cubicBezTo>
                  <a:cubicBezTo>
                    <a:pt x="143" y="262"/>
                    <a:pt x="120" y="250"/>
                    <a:pt x="108" y="214"/>
                  </a:cubicBezTo>
                  <a:cubicBezTo>
                    <a:pt x="96" y="203"/>
                    <a:pt x="96" y="191"/>
                    <a:pt x="84" y="179"/>
                  </a:cubicBezTo>
                  <a:cubicBezTo>
                    <a:pt x="84" y="179"/>
                    <a:pt x="60" y="155"/>
                    <a:pt x="60" y="143"/>
                  </a:cubicBezTo>
                  <a:lnTo>
                    <a:pt x="24" y="60"/>
                  </a:lnTo>
                  <a:cubicBezTo>
                    <a:pt x="24" y="36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878;p34">
              <a:extLst>
                <a:ext uri="{FF2B5EF4-FFF2-40B4-BE49-F238E27FC236}">
                  <a16:creationId xmlns:a16="http://schemas.microsoft.com/office/drawing/2014/main" id="{DFA454E1-D8E7-9C8B-8ADF-0E47143989E2}"/>
                </a:ext>
              </a:extLst>
            </p:cNvPr>
            <p:cNvSpPr/>
            <p:nvPr/>
          </p:nvSpPr>
          <p:spPr>
            <a:xfrm>
              <a:off x="2842900" y="4094075"/>
              <a:ext cx="11050" cy="40525"/>
            </a:xfrm>
            <a:custGeom>
              <a:avLst/>
              <a:gdLst/>
              <a:ahLst/>
              <a:cxnLst/>
              <a:rect l="l" t="t" r="r" b="b"/>
              <a:pathLst>
                <a:path w="442" h="1621" fill="none" extrusionOk="0">
                  <a:moveTo>
                    <a:pt x="441" y="596"/>
                  </a:moveTo>
                  <a:lnTo>
                    <a:pt x="441" y="1620"/>
                  </a:lnTo>
                  <a:cubicBezTo>
                    <a:pt x="155" y="1453"/>
                    <a:pt x="1" y="1239"/>
                    <a:pt x="1" y="1025"/>
                  </a:cubicBezTo>
                  <a:lnTo>
                    <a:pt x="1" y="1"/>
                  </a:lnTo>
                  <a:lnTo>
                    <a:pt x="1" y="96"/>
                  </a:lnTo>
                  <a:cubicBezTo>
                    <a:pt x="1" y="108"/>
                    <a:pt x="24" y="132"/>
                    <a:pt x="24" y="156"/>
                  </a:cubicBezTo>
                  <a:lnTo>
                    <a:pt x="60" y="239"/>
                  </a:lnTo>
                  <a:cubicBezTo>
                    <a:pt x="60" y="251"/>
                    <a:pt x="84" y="275"/>
                    <a:pt x="84" y="275"/>
                  </a:cubicBezTo>
                  <a:cubicBezTo>
                    <a:pt x="96" y="287"/>
                    <a:pt x="96" y="299"/>
                    <a:pt x="108" y="310"/>
                  </a:cubicBezTo>
                  <a:cubicBezTo>
                    <a:pt x="120" y="346"/>
                    <a:pt x="143" y="358"/>
                    <a:pt x="167" y="394"/>
                  </a:cubicBezTo>
                  <a:lnTo>
                    <a:pt x="167" y="394"/>
                  </a:lnTo>
                  <a:cubicBezTo>
                    <a:pt x="179" y="418"/>
                    <a:pt x="215" y="430"/>
                    <a:pt x="239" y="465"/>
                  </a:cubicBezTo>
                  <a:cubicBezTo>
                    <a:pt x="298" y="525"/>
                    <a:pt x="358" y="572"/>
                    <a:pt x="441" y="5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879;p34">
              <a:extLst>
                <a:ext uri="{FF2B5EF4-FFF2-40B4-BE49-F238E27FC236}">
                  <a16:creationId xmlns:a16="http://schemas.microsoft.com/office/drawing/2014/main" id="{9FC9C386-71A9-C58B-363C-F22D33C4AD9B}"/>
                </a:ext>
              </a:extLst>
            </p:cNvPr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880;p34">
              <a:extLst>
                <a:ext uri="{FF2B5EF4-FFF2-40B4-BE49-F238E27FC236}">
                  <a16:creationId xmlns:a16="http://schemas.microsoft.com/office/drawing/2014/main" id="{961563FF-9CD2-F373-ADC3-02AF27BD5287}"/>
                </a:ext>
              </a:extLst>
            </p:cNvPr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fill="none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881;p34">
              <a:extLst>
                <a:ext uri="{FF2B5EF4-FFF2-40B4-BE49-F238E27FC236}">
                  <a16:creationId xmlns:a16="http://schemas.microsoft.com/office/drawing/2014/main" id="{EB6B3E1A-93EF-62EF-7C26-0D22AB3BB070}"/>
                </a:ext>
              </a:extLst>
            </p:cNvPr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20"/>
                    <a:pt x="36" y="1227"/>
                    <a:pt x="36" y="1298"/>
                  </a:cubicBezTo>
                  <a:lnTo>
                    <a:pt x="36" y="275"/>
                  </a:lnTo>
                  <a:cubicBezTo>
                    <a:pt x="36" y="191"/>
                    <a:pt x="0" y="10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882;p34">
              <a:extLst>
                <a:ext uri="{FF2B5EF4-FFF2-40B4-BE49-F238E27FC236}">
                  <a16:creationId xmlns:a16="http://schemas.microsoft.com/office/drawing/2014/main" id="{86CD3BA5-43EE-E24A-4F08-F91B822E9CF4}"/>
                </a:ext>
              </a:extLst>
            </p:cNvPr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fill="none" extrusionOk="0">
                  <a:moveTo>
                    <a:pt x="0" y="1025"/>
                  </a:moveTo>
                  <a:lnTo>
                    <a:pt x="0" y="1"/>
                  </a:lnTo>
                  <a:cubicBezTo>
                    <a:pt x="0" y="108"/>
                    <a:pt x="36" y="191"/>
                    <a:pt x="36" y="275"/>
                  </a:cubicBezTo>
                  <a:lnTo>
                    <a:pt x="36" y="1298"/>
                  </a:lnTo>
                  <a:cubicBezTo>
                    <a:pt x="36" y="1227"/>
                    <a:pt x="0" y="1120"/>
                    <a:pt x="0" y="102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883;p34">
              <a:extLst>
                <a:ext uri="{FF2B5EF4-FFF2-40B4-BE49-F238E27FC236}">
                  <a16:creationId xmlns:a16="http://schemas.microsoft.com/office/drawing/2014/main" id="{E2DB1FE7-529F-778C-C43E-5113BF91C7E2}"/>
                </a:ext>
              </a:extLst>
            </p:cNvPr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072"/>
                    <a:pt x="12" y="1108"/>
                    <a:pt x="12" y="1156"/>
                  </a:cubicBezTo>
                  <a:lnTo>
                    <a:pt x="12" y="120"/>
                  </a:lnTo>
                  <a:cubicBezTo>
                    <a:pt x="12" y="84"/>
                    <a:pt x="12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884;p34">
              <a:extLst>
                <a:ext uri="{FF2B5EF4-FFF2-40B4-BE49-F238E27FC236}">
                  <a16:creationId xmlns:a16="http://schemas.microsoft.com/office/drawing/2014/main" id="{CA554000-59B8-B4D6-A52F-F83FCC123BD8}"/>
                </a:ext>
              </a:extLst>
            </p:cNvPr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fill="none" extrusionOk="0">
                  <a:moveTo>
                    <a:pt x="12" y="120"/>
                  </a:moveTo>
                  <a:lnTo>
                    <a:pt x="12" y="1156"/>
                  </a:lnTo>
                  <a:cubicBezTo>
                    <a:pt x="12" y="1108"/>
                    <a:pt x="0" y="1072"/>
                    <a:pt x="0" y="1037"/>
                  </a:cubicBezTo>
                  <a:lnTo>
                    <a:pt x="0" y="1"/>
                  </a:lnTo>
                  <a:cubicBezTo>
                    <a:pt x="12" y="48"/>
                    <a:pt x="12" y="84"/>
                    <a:pt x="12" y="12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885;p34">
              <a:extLst>
                <a:ext uri="{FF2B5EF4-FFF2-40B4-BE49-F238E27FC236}">
                  <a16:creationId xmlns:a16="http://schemas.microsoft.com/office/drawing/2014/main" id="{C7780193-7DD7-42AC-004B-65620CF3235A}"/>
                </a:ext>
              </a:extLst>
            </p:cNvPr>
            <p:cNvSpPr/>
            <p:nvPr/>
          </p:nvSpPr>
          <p:spPr>
            <a:xfrm>
              <a:off x="2865225" y="3928150"/>
              <a:ext cx="840300" cy="483775"/>
            </a:xfrm>
            <a:custGeom>
              <a:avLst/>
              <a:gdLst/>
              <a:ahLst/>
              <a:cxnLst/>
              <a:rect l="l" t="t" r="r" b="b"/>
              <a:pathLst>
                <a:path w="33612" h="19351" extrusionOk="0">
                  <a:moveTo>
                    <a:pt x="11009" y="0"/>
                  </a:moveTo>
                  <a:cubicBezTo>
                    <a:pt x="10823" y="0"/>
                    <a:pt x="10639" y="42"/>
                    <a:pt x="10502" y="125"/>
                  </a:cubicBezTo>
                  <a:lnTo>
                    <a:pt x="286" y="6043"/>
                  </a:lnTo>
                  <a:cubicBezTo>
                    <a:pt x="1" y="6209"/>
                    <a:pt x="1" y="6471"/>
                    <a:pt x="286" y="6638"/>
                  </a:cubicBezTo>
                  <a:lnTo>
                    <a:pt x="22087" y="19235"/>
                  </a:lnTo>
                  <a:cubicBezTo>
                    <a:pt x="22230" y="19312"/>
                    <a:pt x="22417" y="19351"/>
                    <a:pt x="22605" y="19351"/>
                  </a:cubicBezTo>
                  <a:cubicBezTo>
                    <a:pt x="22792" y="19351"/>
                    <a:pt x="22980" y="19312"/>
                    <a:pt x="23123" y="19235"/>
                  </a:cubicBezTo>
                  <a:lnTo>
                    <a:pt x="33326" y="13305"/>
                  </a:lnTo>
                  <a:cubicBezTo>
                    <a:pt x="33612" y="13139"/>
                    <a:pt x="33612" y="12877"/>
                    <a:pt x="33326" y="12710"/>
                  </a:cubicBezTo>
                  <a:lnTo>
                    <a:pt x="11526" y="125"/>
                  </a:lnTo>
                  <a:cubicBezTo>
                    <a:pt x="11383" y="42"/>
                    <a:pt x="11195" y="0"/>
                    <a:pt x="1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886;p34">
              <a:extLst>
                <a:ext uri="{FF2B5EF4-FFF2-40B4-BE49-F238E27FC236}">
                  <a16:creationId xmlns:a16="http://schemas.microsoft.com/office/drawing/2014/main" id="{56DFC344-86A5-39AA-5B16-61A37A47DB86}"/>
                </a:ext>
              </a:extLst>
            </p:cNvPr>
            <p:cNvSpPr/>
            <p:nvPr/>
          </p:nvSpPr>
          <p:spPr>
            <a:xfrm>
              <a:off x="3576025" y="4360925"/>
              <a:ext cx="18175" cy="9550"/>
            </a:xfrm>
            <a:custGeom>
              <a:avLst/>
              <a:gdLst/>
              <a:ahLst/>
              <a:cxnLst/>
              <a:rect l="l" t="t" r="r" b="b"/>
              <a:pathLst>
                <a:path w="727" h="382" extrusionOk="0">
                  <a:moveTo>
                    <a:pt x="359" y="1"/>
                  </a:moveTo>
                  <a:cubicBezTo>
                    <a:pt x="275" y="1"/>
                    <a:pt x="191" y="19"/>
                    <a:pt x="132" y="54"/>
                  </a:cubicBezTo>
                  <a:cubicBezTo>
                    <a:pt x="1" y="138"/>
                    <a:pt x="1" y="257"/>
                    <a:pt x="132" y="328"/>
                  </a:cubicBezTo>
                  <a:cubicBezTo>
                    <a:pt x="191" y="364"/>
                    <a:pt x="275" y="382"/>
                    <a:pt x="359" y="382"/>
                  </a:cubicBezTo>
                  <a:cubicBezTo>
                    <a:pt x="444" y="382"/>
                    <a:pt x="531" y="364"/>
                    <a:pt x="596" y="328"/>
                  </a:cubicBezTo>
                  <a:cubicBezTo>
                    <a:pt x="727" y="257"/>
                    <a:pt x="727" y="138"/>
                    <a:pt x="596" y="54"/>
                  </a:cubicBezTo>
                  <a:cubicBezTo>
                    <a:pt x="531" y="19"/>
                    <a:pt x="444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887;p34">
              <a:extLst>
                <a:ext uri="{FF2B5EF4-FFF2-40B4-BE49-F238E27FC236}">
                  <a16:creationId xmlns:a16="http://schemas.microsoft.com/office/drawing/2014/main" id="{A65CFA3A-2F4F-9723-9C17-11BD4D570513}"/>
                </a:ext>
              </a:extLst>
            </p:cNvPr>
            <p:cNvSpPr/>
            <p:nvPr/>
          </p:nvSpPr>
          <p:spPr>
            <a:xfrm>
              <a:off x="3576025" y="43604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fill="none" extrusionOk="0">
                  <a:moveTo>
                    <a:pt x="596" y="72"/>
                  </a:moveTo>
                  <a:cubicBezTo>
                    <a:pt x="727" y="156"/>
                    <a:pt x="727" y="275"/>
                    <a:pt x="596" y="346"/>
                  </a:cubicBezTo>
                  <a:cubicBezTo>
                    <a:pt x="465" y="418"/>
                    <a:pt x="251" y="418"/>
                    <a:pt x="132" y="346"/>
                  </a:cubicBezTo>
                  <a:cubicBezTo>
                    <a:pt x="1" y="275"/>
                    <a:pt x="1" y="156"/>
                    <a:pt x="132" y="72"/>
                  </a:cubicBezTo>
                  <a:cubicBezTo>
                    <a:pt x="251" y="1"/>
                    <a:pt x="465" y="1"/>
                    <a:pt x="596" y="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888;p34">
              <a:extLst>
                <a:ext uri="{FF2B5EF4-FFF2-40B4-BE49-F238E27FC236}">
                  <a16:creationId xmlns:a16="http://schemas.microsoft.com/office/drawing/2014/main" id="{BCFCD479-86E5-D1DC-5D78-103DAEC28D22}"/>
                </a:ext>
              </a:extLst>
            </p:cNvPr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extrusionOk="0">
                  <a:moveTo>
                    <a:pt x="4867" y="2638"/>
                  </a:moveTo>
                  <a:cubicBezTo>
                    <a:pt x="4950" y="2638"/>
                    <a:pt x="5037" y="2656"/>
                    <a:pt x="5108" y="2691"/>
                  </a:cubicBezTo>
                  <a:cubicBezTo>
                    <a:pt x="5239" y="2775"/>
                    <a:pt x="5239" y="2894"/>
                    <a:pt x="5108" y="2965"/>
                  </a:cubicBezTo>
                  <a:cubicBezTo>
                    <a:pt x="5049" y="3001"/>
                    <a:pt x="4965" y="3019"/>
                    <a:pt x="4880" y="3019"/>
                  </a:cubicBezTo>
                  <a:cubicBezTo>
                    <a:pt x="4796" y="3019"/>
                    <a:pt x="4709" y="3001"/>
                    <a:pt x="4644" y="2965"/>
                  </a:cubicBezTo>
                  <a:cubicBezTo>
                    <a:pt x="4525" y="2894"/>
                    <a:pt x="4525" y="2775"/>
                    <a:pt x="4644" y="2691"/>
                  </a:cubicBezTo>
                  <a:cubicBezTo>
                    <a:pt x="4703" y="2656"/>
                    <a:pt x="4784" y="2638"/>
                    <a:pt x="4867" y="2638"/>
                  </a:cubicBezTo>
                  <a:close/>
                  <a:moveTo>
                    <a:pt x="10478" y="1"/>
                  </a:moveTo>
                  <a:lnTo>
                    <a:pt x="6858" y="2132"/>
                  </a:lnTo>
                  <a:cubicBezTo>
                    <a:pt x="6858" y="2132"/>
                    <a:pt x="6787" y="2191"/>
                    <a:pt x="6573" y="2263"/>
                  </a:cubicBezTo>
                  <a:cubicBezTo>
                    <a:pt x="6561" y="2263"/>
                    <a:pt x="6549" y="2275"/>
                    <a:pt x="6525" y="2275"/>
                  </a:cubicBezTo>
                  <a:cubicBezTo>
                    <a:pt x="6370" y="2334"/>
                    <a:pt x="6132" y="2382"/>
                    <a:pt x="5811" y="2418"/>
                  </a:cubicBezTo>
                  <a:cubicBezTo>
                    <a:pt x="5775" y="2429"/>
                    <a:pt x="5727" y="2429"/>
                    <a:pt x="5680" y="2429"/>
                  </a:cubicBezTo>
                  <a:lnTo>
                    <a:pt x="5251" y="2429"/>
                  </a:lnTo>
                  <a:cubicBezTo>
                    <a:pt x="5072" y="2429"/>
                    <a:pt x="4941" y="2441"/>
                    <a:pt x="4799" y="2477"/>
                  </a:cubicBezTo>
                  <a:cubicBezTo>
                    <a:pt x="4739" y="2489"/>
                    <a:pt x="4691" y="2501"/>
                    <a:pt x="4608" y="2537"/>
                  </a:cubicBezTo>
                  <a:cubicBezTo>
                    <a:pt x="4572" y="2549"/>
                    <a:pt x="4525" y="2572"/>
                    <a:pt x="4477" y="2608"/>
                  </a:cubicBezTo>
                  <a:cubicBezTo>
                    <a:pt x="4418" y="2632"/>
                    <a:pt x="4370" y="2668"/>
                    <a:pt x="4334" y="2715"/>
                  </a:cubicBezTo>
                  <a:lnTo>
                    <a:pt x="4287" y="2751"/>
                  </a:lnTo>
                  <a:cubicBezTo>
                    <a:pt x="4251" y="2799"/>
                    <a:pt x="4239" y="2834"/>
                    <a:pt x="4227" y="2870"/>
                  </a:cubicBezTo>
                  <a:cubicBezTo>
                    <a:pt x="4215" y="2918"/>
                    <a:pt x="4191" y="2965"/>
                    <a:pt x="4191" y="3001"/>
                  </a:cubicBezTo>
                  <a:cubicBezTo>
                    <a:pt x="4191" y="3108"/>
                    <a:pt x="4227" y="3215"/>
                    <a:pt x="4227" y="3287"/>
                  </a:cubicBezTo>
                  <a:cubicBezTo>
                    <a:pt x="4251" y="3442"/>
                    <a:pt x="4334" y="3561"/>
                    <a:pt x="3775" y="3894"/>
                  </a:cubicBezTo>
                  <a:cubicBezTo>
                    <a:pt x="3584" y="4013"/>
                    <a:pt x="3108" y="4299"/>
                    <a:pt x="2513" y="4644"/>
                  </a:cubicBezTo>
                  <a:cubicBezTo>
                    <a:pt x="1417" y="5287"/>
                    <a:pt x="24" y="6073"/>
                    <a:pt x="0" y="6085"/>
                  </a:cubicBezTo>
                  <a:cubicBezTo>
                    <a:pt x="262" y="6061"/>
                    <a:pt x="500" y="5978"/>
                    <a:pt x="715" y="5870"/>
                  </a:cubicBezTo>
                  <a:lnTo>
                    <a:pt x="10085" y="417"/>
                  </a:lnTo>
                  <a:cubicBezTo>
                    <a:pt x="10299" y="298"/>
                    <a:pt x="10418" y="155"/>
                    <a:pt x="10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889;p34">
              <a:extLst>
                <a:ext uri="{FF2B5EF4-FFF2-40B4-BE49-F238E27FC236}">
                  <a16:creationId xmlns:a16="http://schemas.microsoft.com/office/drawing/2014/main" id="{4025A4CE-7F65-8F14-E8FD-DF543736AF11}"/>
                </a:ext>
              </a:extLst>
            </p:cNvPr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fill="none" extrusionOk="0">
                  <a:moveTo>
                    <a:pt x="10478" y="1"/>
                  </a:moveTo>
                  <a:cubicBezTo>
                    <a:pt x="10418" y="155"/>
                    <a:pt x="10299" y="298"/>
                    <a:pt x="10085" y="417"/>
                  </a:cubicBezTo>
                  <a:lnTo>
                    <a:pt x="715" y="5870"/>
                  </a:lnTo>
                  <a:cubicBezTo>
                    <a:pt x="500" y="5978"/>
                    <a:pt x="262" y="6061"/>
                    <a:pt x="0" y="6085"/>
                  </a:cubicBezTo>
                  <a:cubicBezTo>
                    <a:pt x="24" y="6073"/>
                    <a:pt x="1417" y="5287"/>
                    <a:pt x="2513" y="4644"/>
                  </a:cubicBezTo>
                  <a:cubicBezTo>
                    <a:pt x="3108" y="4299"/>
                    <a:pt x="3584" y="4013"/>
                    <a:pt x="3775" y="3894"/>
                  </a:cubicBezTo>
                  <a:cubicBezTo>
                    <a:pt x="4334" y="3561"/>
                    <a:pt x="4251" y="3442"/>
                    <a:pt x="4227" y="3287"/>
                  </a:cubicBezTo>
                  <a:cubicBezTo>
                    <a:pt x="4227" y="3215"/>
                    <a:pt x="4191" y="3108"/>
                    <a:pt x="4191" y="3001"/>
                  </a:cubicBezTo>
                  <a:cubicBezTo>
                    <a:pt x="4191" y="2965"/>
                    <a:pt x="4215" y="2918"/>
                    <a:pt x="4227" y="2870"/>
                  </a:cubicBezTo>
                  <a:cubicBezTo>
                    <a:pt x="4239" y="2834"/>
                    <a:pt x="4251" y="2799"/>
                    <a:pt x="4287" y="2751"/>
                  </a:cubicBezTo>
                  <a:lnTo>
                    <a:pt x="4334" y="2715"/>
                  </a:lnTo>
                  <a:cubicBezTo>
                    <a:pt x="4370" y="2668"/>
                    <a:pt x="4418" y="2632"/>
                    <a:pt x="4477" y="2608"/>
                  </a:cubicBezTo>
                  <a:cubicBezTo>
                    <a:pt x="4525" y="2572"/>
                    <a:pt x="4572" y="2549"/>
                    <a:pt x="4608" y="2537"/>
                  </a:cubicBezTo>
                  <a:cubicBezTo>
                    <a:pt x="4691" y="2501"/>
                    <a:pt x="4739" y="2489"/>
                    <a:pt x="4799" y="2477"/>
                  </a:cubicBezTo>
                  <a:cubicBezTo>
                    <a:pt x="4941" y="2441"/>
                    <a:pt x="5072" y="2429"/>
                    <a:pt x="5251" y="2429"/>
                  </a:cubicBezTo>
                  <a:lnTo>
                    <a:pt x="5394" y="2429"/>
                  </a:lnTo>
                  <a:lnTo>
                    <a:pt x="5441" y="2429"/>
                  </a:lnTo>
                  <a:lnTo>
                    <a:pt x="5561" y="2429"/>
                  </a:lnTo>
                  <a:lnTo>
                    <a:pt x="5680" y="2429"/>
                  </a:lnTo>
                  <a:cubicBezTo>
                    <a:pt x="5727" y="2429"/>
                    <a:pt x="5775" y="2429"/>
                    <a:pt x="5811" y="2418"/>
                  </a:cubicBezTo>
                  <a:cubicBezTo>
                    <a:pt x="6132" y="2382"/>
                    <a:pt x="6370" y="2334"/>
                    <a:pt x="6525" y="2275"/>
                  </a:cubicBezTo>
                  <a:cubicBezTo>
                    <a:pt x="6549" y="2275"/>
                    <a:pt x="6561" y="2263"/>
                    <a:pt x="6573" y="2263"/>
                  </a:cubicBezTo>
                  <a:cubicBezTo>
                    <a:pt x="6787" y="2191"/>
                    <a:pt x="6858" y="2132"/>
                    <a:pt x="6858" y="2132"/>
                  </a:cubicBezTo>
                  <a:close/>
                  <a:moveTo>
                    <a:pt x="4644" y="2965"/>
                  </a:moveTo>
                  <a:cubicBezTo>
                    <a:pt x="4775" y="3037"/>
                    <a:pt x="4989" y="3037"/>
                    <a:pt x="5108" y="2965"/>
                  </a:cubicBezTo>
                  <a:cubicBezTo>
                    <a:pt x="5239" y="2894"/>
                    <a:pt x="5239" y="2775"/>
                    <a:pt x="5108" y="2691"/>
                  </a:cubicBezTo>
                  <a:cubicBezTo>
                    <a:pt x="4965" y="2620"/>
                    <a:pt x="4763" y="2620"/>
                    <a:pt x="4644" y="2691"/>
                  </a:cubicBezTo>
                  <a:cubicBezTo>
                    <a:pt x="4525" y="2775"/>
                    <a:pt x="4525" y="2894"/>
                    <a:pt x="4644" y="296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890;p34">
              <a:extLst>
                <a:ext uri="{FF2B5EF4-FFF2-40B4-BE49-F238E27FC236}">
                  <a16:creationId xmlns:a16="http://schemas.microsoft.com/office/drawing/2014/main" id="{B5E306D7-2794-861C-DA8F-97CC25B23F1B}"/>
                </a:ext>
              </a:extLst>
            </p:cNvPr>
            <p:cNvSpPr/>
            <p:nvPr/>
          </p:nvSpPr>
          <p:spPr>
            <a:xfrm>
              <a:off x="2838150" y="4095575"/>
              <a:ext cx="895375" cy="383425"/>
            </a:xfrm>
            <a:custGeom>
              <a:avLst/>
              <a:gdLst/>
              <a:ahLst/>
              <a:cxnLst/>
              <a:rect l="l" t="t" r="r" b="b"/>
              <a:pathLst>
                <a:path w="35815" h="15337" extrusionOk="0">
                  <a:moveTo>
                    <a:pt x="0" y="0"/>
                  </a:moveTo>
                  <a:lnTo>
                    <a:pt x="0" y="953"/>
                  </a:lnTo>
                  <a:cubicBezTo>
                    <a:pt x="0" y="1382"/>
                    <a:pt x="464" y="1715"/>
                    <a:pt x="655" y="1822"/>
                  </a:cubicBezTo>
                  <a:cubicBezTo>
                    <a:pt x="703" y="1846"/>
                    <a:pt x="726" y="1858"/>
                    <a:pt x="726" y="1858"/>
                  </a:cubicBezTo>
                  <a:lnTo>
                    <a:pt x="23039" y="14740"/>
                  </a:lnTo>
                  <a:cubicBezTo>
                    <a:pt x="23967" y="15276"/>
                    <a:pt x="24456" y="15336"/>
                    <a:pt x="24515" y="15336"/>
                  </a:cubicBezTo>
                  <a:cubicBezTo>
                    <a:pt x="24541" y="15336"/>
                    <a:pt x="24566" y="15336"/>
                    <a:pt x="24592" y="15336"/>
                  </a:cubicBezTo>
                  <a:cubicBezTo>
                    <a:pt x="25125" y="15336"/>
                    <a:pt x="25653" y="15218"/>
                    <a:pt x="26051" y="14990"/>
                  </a:cubicBezTo>
                  <a:lnTo>
                    <a:pt x="35219" y="9656"/>
                  </a:lnTo>
                  <a:cubicBezTo>
                    <a:pt x="35612" y="9442"/>
                    <a:pt x="35814" y="9144"/>
                    <a:pt x="35814" y="8811"/>
                  </a:cubicBezTo>
                  <a:lnTo>
                    <a:pt x="35814" y="7870"/>
                  </a:lnTo>
                  <a:cubicBezTo>
                    <a:pt x="35814" y="7906"/>
                    <a:pt x="35790" y="7918"/>
                    <a:pt x="35790" y="7930"/>
                  </a:cubicBezTo>
                  <a:cubicBezTo>
                    <a:pt x="35790" y="7942"/>
                    <a:pt x="35778" y="7966"/>
                    <a:pt x="35778" y="7978"/>
                  </a:cubicBezTo>
                  <a:cubicBezTo>
                    <a:pt x="35766" y="7990"/>
                    <a:pt x="35766" y="8013"/>
                    <a:pt x="35766" y="8013"/>
                  </a:cubicBezTo>
                  <a:cubicBezTo>
                    <a:pt x="35731" y="8097"/>
                    <a:pt x="35695" y="8192"/>
                    <a:pt x="35636" y="8263"/>
                  </a:cubicBezTo>
                  <a:cubicBezTo>
                    <a:pt x="35612" y="8275"/>
                    <a:pt x="35612" y="8287"/>
                    <a:pt x="35600" y="8311"/>
                  </a:cubicBezTo>
                  <a:lnTo>
                    <a:pt x="35528" y="8382"/>
                  </a:lnTo>
                  <a:cubicBezTo>
                    <a:pt x="35528" y="8394"/>
                    <a:pt x="35516" y="8394"/>
                    <a:pt x="35493" y="8406"/>
                  </a:cubicBezTo>
                  <a:cubicBezTo>
                    <a:pt x="35409" y="8490"/>
                    <a:pt x="35314" y="8561"/>
                    <a:pt x="35219" y="8621"/>
                  </a:cubicBezTo>
                  <a:lnTo>
                    <a:pt x="26051" y="13943"/>
                  </a:lnTo>
                  <a:cubicBezTo>
                    <a:pt x="25631" y="14170"/>
                    <a:pt x="25112" y="14289"/>
                    <a:pt x="24590" y="14289"/>
                  </a:cubicBezTo>
                  <a:cubicBezTo>
                    <a:pt x="24565" y="14289"/>
                    <a:pt x="24540" y="14288"/>
                    <a:pt x="24515" y="14288"/>
                  </a:cubicBezTo>
                  <a:cubicBezTo>
                    <a:pt x="24456" y="14288"/>
                    <a:pt x="23967" y="14228"/>
                    <a:pt x="23039" y="13693"/>
                  </a:cubicBezTo>
                  <a:lnTo>
                    <a:pt x="726" y="822"/>
                  </a:lnTo>
                  <a:cubicBezTo>
                    <a:pt x="726" y="822"/>
                    <a:pt x="703" y="810"/>
                    <a:pt x="655" y="774"/>
                  </a:cubicBezTo>
                  <a:cubicBezTo>
                    <a:pt x="548" y="715"/>
                    <a:pt x="345" y="584"/>
                    <a:pt x="191" y="393"/>
                  </a:cubicBezTo>
                  <a:cubicBezTo>
                    <a:pt x="167" y="358"/>
                    <a:pt x="155" y="322"/>
                    <a:pt x="119" y="286"/>
                  </a:cubicBezTo>
                  <a:cubicBezTo>
                    <a:pt x="107" y="274"/>
                    <a:pt x="107" y="250"/>
                    <a:pt x="95" y="239"/>
                  </a:cubicBezTo>
                  <a:cubicBezTo>
                    <a:pt x="60" y="215"/>
                    <a:pt x="48" y="167"/>
                    <a:pt x="36" y="120"/>
                  </a:cubicBezTo>
                  <a:cubicBezTo>
                    <a:pt x="36" y="96"/>
                    <a:pt x="12" y="72"/>
                    <a:pt x="12" y="48"/>
                  </a:cubicBezTo>
                  <a:cubicBezTo>
                    <a:pt x="0" y="36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891;p34">
              <a:extLst>
                <a:ext uri="{FF2B5EF4-FFF2-40B4-BE49-F238E27FC236}">
                  <a16:creationId xmlns:a16="http://schemas.microsoft.com/office/drawing/2014/main" id="{67FA0245-E9F0-EA3B-455F-21E919466B29}"/>
                </a:ext>
              </a:extLst>
            </p:cNvPr>
            <p:cNvSpPr/>
            <p:nvPr/>
          </p:nvSpPr>
          <p:spPr>
            <a:xfrm>
              <a:off x="2838150" y="4093800"/>
              <a:ext cx="895375" cy="385475"/>
            </a:xfrm>
            <a:custGeom>
              <a:avLst/>
              <a:gdLst/>
              <a:ahLst/>
              <a:cxnLst/>
              <a:rect l="l" t="t" r="r" b="b"/>
              <a:pathLst>
                <a:path w="35815" h="15419" fill="none" extrusionOk="0">
                  <a:moveTo>
                    <a:pt x="35814" y="7858"/>
                  </a:moveTo>
                  <a:lnTo>
                    <a:pt x="35814" y="8882"/>
                  </a:lnTo>
                  <a:cubicBezTo>
                    <a:pt x="35814" y="9215"/>
                    <a:pt x="35612" y="9513"/>
                    <a:pt x="35219" y="9727"/>
                  </a:cubicBezTo>
                  <a:lnTo>
                    <a:pt x="26051" y="15061"/>
                  </a:lnTo>
                  <a:cubicBezTo>
                    <a:pt x="25634" y="15300"/>
                    <a:pt x="25075" y="15419"/>
                    <a:pt x="24515" y="15407"/>
                  </a:cubicBezTo>
                  <a:cubicBezTo>
                    <a:pt x="24456" y="15407"/>
                    <a:pt x="23967" y="15347"/>
                    <a:pt x="23039" y="14811"/>
                  </a:cubicBezTo>
                  <a:lnTo>
                    <a:pt x="726" y="1929"/>
                  </a:lnTo>
                  <a:cubicBezTo>
                    <a:pt x="726" y="1929"/>
                    <a:pt x="703" y="1917"/>
                    <a:pt x="655" y="1893"/>
                  </a:cubicBezTo>
                  <a:cubicBezTo>
                    <a:pt x="464" y="1786"/>
                    <a:pt x="0" y="1453"/>
                    <a:pt x="0" y="1024"/>
                  </a:cubicBezTo>
                  <a:lnTo>
                    <a:pt x="0" y="0"/>
                  </a:lnTo>
                  <a:lnTo>
                    <a:pt x="0" y="48"/>
                  </a:lnTo>
                  <a:lnTo>
                    <a:pt x="0" y="71"/>
                  </a:lnTo>
                  <a:cubicBezTo>
                    <a:pt x="0" y="83"/>
                    <a:pt x="0" y="107"/>
                    <a:pt x="12" y="119"/>
                  </a:cubicBezTo>
                  <a:cubicBezTo>
                    <a:pt x="12" y="143"/>
                    <a:pt x="36" y="167"/>
                    <a:pt x="36" y="191"/>
                  </a:cubicBezTo>
                  <a:cubicBezTo>
                    <a:pt x="48" y="238"/>
                    <a:pt x="60" y="286"/>
                    <a:pt x="95" y="310"/>
                  </a:cubicBezTo>
                  <a:cubicBezTo>
                    <a:pt x="107" y="321"/>
                    <a:pt x="107" y="345"/>
                    <a:pt x="119" y="357"/>
                  </a:cubicBezTo>
                  <a:cubicBezTo>
                    <a:pt x="155" y="393"/>
                    <a:pt x="167" y="429"/>
                    <a:pt x="191" y="464"/>
                  </a:cubicBezTo>
                  <a:cubicBezTo>
                    <a:pt x="345" y="655"/>
                    <a:pt x="548" y="786"/>
                    <a:pt x="655" y="845"/>
                  </a:cubicBezTo>
                  <a:cubicBezTo>
                    <a:pt x="703" y="881"/>
                    <a:pt x="726" y="893"/>
                    <a:pt x="726" y="893"/>
                  </a:cubicBezTo>
                  <a:lnTo>
                    <a:pt x="23039" y="13764"/>
                  </a:lnTo>
                  <a:cubicBezTo>
                    <a:pt x="23967" y="14299"/>
                    <a:pt x="24456" y="14359"/>
                    <a:pt x="24515" y="14359"/>
                  </a:cubicBezTo>
                  <a:cubicBezTo>
                    <a:pt x="25063" y="14371"/>
                    <a:pt x="25610" y="14252"/>
                    <a:pt x="26051" y="14014"/>
                  </a:cubicBezTo>
                  <a:lnTo>
                    <a:pt x="35219" y="8692"/>
                  </a:lnTo>
                  <a:cubicBezTo>
                    <a:pt x="35314" y="8632"/>
                    <a:pt x="35409" y="8561"/>
                    <a:pt x="35493" y="8477"/>
                  </a:cubicBezTo>
                  <a:lnTo>
                    <a:pt x="35493" y="8477"/>
                  </a:lnTo>
                  <a:cubicBezTo>
                    <a:pt x="35516" y="8465"/>
                    <a:pt x="35528" y="8465"/>
                    <a:pt x="35528" y="8453"/>
                  </a:cubicBezTo>
                  <a:lnTo>
                    <a:pt x="35600" y="8382"/>
                  </a:lnTo>
                  <a:cubicBezTo>
                    <a:pt x="35612" y="8358"/>
                    <a:pt x="35612" y="8346"/>
                    <a:pt x="35636" y="8334"/>
                  </a:cubicBezTo>
                  <a:cubicBezTo>
                    <a:pt x="35695" y="8263"/>
                    <a:pt x="35731" y="8168"/>
                    <a:pt x="35766" y="8084"/>
                  </a:cubicBezTo>
                  <a:cubicBezTo>
                    <a:pt x="35766" y="8084"/>
                    <a:pt x="35766" y="8061"/>
                    <a:pt x="35778" y="8049"/>
                  </a:cubicBezTo>
                  <a:cubicBezTo>
                    <a:pt x="35778" y="8037"/>
                    <a:pt x="35790" y="8013"/>
                    <a:pt x="35790" y="8001"/>
                  </a:cubicBezTo>
                  <a:cubicBezTo>
                    <a:pt x="35790" y="7989"/>
                    <a:pt x="35814" y="7977"/>
                    <a:pt x="35814" y="7941"/>
                  </a:cubicBezTo>
                  <a:lnTo>
                    <a:pt x="35814" y="788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892;p34">
              <a:extLst>
                <a:ext uri="{FF2B5EF4-FFF2-40B4-BE49-F238E27FC236}">
                  <a16:creationId xmlns:a16="http://schemas.microsoft.com/office/drawing/2014/main" id="{2B2F6500-8536-AACE-2123-FEC7453BD021}"/>
                </a:ext>
              </a:extLst>
            </p:cNvPr>
            <p:cNvSpPr/>
            <p:nvPr/>
          </p:nvSpPr>
          <p:spPr>
            <a:xfrm>
              <a:off x="2838150" y="3935125"/>
              <a:ext cx="895375" cy="517675"/>
            </a:xfrm>
            <a:custGeom>
              <a:avLst/>
              <a:gdLst/>
              <a:ahLst/>
              <a:cxnLst/>
              <a:rect l="l" t="t" r="r" b="b"/>
              <a:pathLst>
                <a:path w="35815" h="20707" extrusionOk="0">
                  <a:moveTo>
                    <a:pt x="11180" y="72"/>
                  </a:moveTo>
                  <a:cubicBezTo>
                    <a:pt x="11204" y="72"/>
                    <a:pt x="11240" y="72"/>
                    <a:pt x="11263" y="96"/>
                  </a:cubicBezTo>
                  <a:cubicBezTo>
                    <a:pt x="11299" y="96"/>
                    <a:pt x="11323" y="96"/>
                    <a:pt x="11359" y="108"/>
                  </a:cubicBezTo>
                  <a:cubicBezTo>
                    <a:pt x="11609" y="132"/>
                    <a:pt x="11835" y="215"/>
                    <a:pt x="12025" y="334"/>
                  </a:cubicBezTo>
                  <a:lnTo>
                    <a:pt x="35064" y="13634"/>
                  </a:lnTo>
                  <a:cubicBezTo>
                    <a:pt x="35076" y="13634"/>
                    <a:pt x="35076" y="13646"/>
                    <a:pt x="35100" y="13646"/>
                  </a:cubicBezTo>
                  <a:cubicBezTo>
                    <a:pt x="35124" y="13669"/>
                    <a:pt x="35135" y="13681"/>
                    <a:pt x="35171" y="13693"/>
                  </a:cubicBezTo>
                  <a:cubicBezTo>
                    <a:pt x="35374" y="13848"/>
                    <a:pt x="35481" y="14027"/>
                    <a:pt x="35493" y="14217"/>
                  </a:cubicBezTo>
                  <a:lnTo>
                    <a:pt x="35493" y="14229"/>
                  </a:lnTo>
                  <a:cubicBezTo>
                    <a:pt x="35493" y="14288"/>
                    <a:pt x="35481" y="14336"/>
                    <a:pt x="35469" y="14396"/>
                  </a:cubicBezTo>
                  <a:cubicBezTo>
                    <a:pt x="35409" y="14550"/>
                    <a:pt x="35290" y="14693"/>
                    <a:pt x="35076" y="14812"/>
                  </a:cubicBezTo>
                  <a:lnTo>
                    <a:pt x="25706" y="20265"/>
                  </a:lnTo>
                  <a:cubicBezTo>
                    <a:pt x="25491" y="20384"/>
                    <a:pt x="25253" y="20456"/>
                    <a:pt x="24991" y="20480"/>
                  </a:cubicBezTo>
                  <a:cubicBezTo>
                    <a:pt x="24886" y="20493"/>
                    <a:pt x="24778" y="20500"/>
                    <a:pt x="24671" y="20500"/>
                  </a:cubicBezTo>
                  <a:cubicBezTo>
                    <a:pt x="24307" y="20500"/>
                    <a:pt x="23946" y="20422"/>
                    <a:pt x="23670" y="20265"/>
                  </a:cubicBezTo>
                  <a:lnTo>
                    <a:pt x="631" y="6954"/>
                  </a:lnTo>
                  <a:cubicBezTo>
                    <a:pt x="345" y="6788"/>
                    <a:pt x="191" y="6585"/>
                    <a:pt x="191" y="6359"/>
                  </a:cubicBezTo>
                  <a:cubicBezTo>
                    <a:pt x="191" y="6287"/>
                    <a:pt x="214" y="6192"/>
                    <a:pt x="250" y="6121"/>
                  </a:cubicBezTo>
                  <a:lnTo>
                    <a:pt x="345" y="5990"/>
                  </a:lnTo>
                  <a:cubicBezTo>
                    <a:pt x="357" y="5978"/>
                    <a:pt x="357" y="5954"/>
                    <a:pt x="369" y="5954"/>
                  </a:cubicBezTo>
                  <a:lnTo>
                    <a:pt x="393" y="5942"/>
                  </a:lnTo>
                  <a:cubicBezTo>
                    <a:pt x="453" y="5883"/>
                    <a:pt x="524" y="5823"/>
                    <a:pt x="607" y="5776"/>
                  </a:cubicBezTo>
                  <a:lnTo>
                    <a:pt x="9989" y="334"/>
                  </a:lnTo>
                  <a:cubicBezTo>
                    <a:pt x="10073" y="287"/>
                    <a:pt x="10168" y="239"/>
                    <a:pt x="10275" y="191"/>
                  </a:cubicBezTo>
                  <a:cubicBezTo>
                    <a:pt x="10311" y="180"/>
                    <a:pt x="10359" y="168"/>
                    <a:pt x="10394" y="156"/>
                  </a:cubicBezTo>
                  <a:cubicBezTo>
                    <a:pt x="10430" y="132"/>
                    <a:pt x="10478" y="132"/>
                    <a:pt x="10525" y="120"/>
                  </a:cubicBezTo>
                  <a:cubicBezTo>
                    <a:pt x="10597" y="108"/>
                    <a:pt x="10668" y="96"/>
                    <a:pt x="10763" y="96"/>
                  </a:cubicBezTo>
                  <a:cubicBezTo>
                    <a:pt x="10835" y="72"/>
                    <a:pt x="10930" y="72"/>
                    <a:pt x="11001" y="72"/>
                  </a:cubicBezTo>
                  <a:close/>
                  <a:moveTo>
                    <a:pt x="10969" y="1"/>
                  </a:moveTo>
                  <a:cubicBezTo>
                    <a:pt x="10811" y="1"/>
                    <a:pt x="10644" y="13"/>
                    <a:pt x="10466" y="37"/>
                  </a:cubicBezTo>
                  <a:cubicBezTo>
                    <a:pt x="10180" y="96"/>
                    <a:pt x="9930" y="180"/>
                    <a:pt x="9704" y="322"/>
                  </a:cubicBezTo>
                  <a:lnTo>
                    <a:pt x="536" y="5645"/>
                  </a:lnTo>
                  <a:cubicBezTo>
                    <a:pt x="310" y="5764"/>
                    <a:pt x="167" y="5918"/>
                    <a:pt x="60" y="6073"/>
                  </a:cubicBezTo>
                  <a:cubicBezTo>
                    <a:pt x="12" y="6168"/>
                    <a:pt x="0" y="6252"/>
                    <a:pt x="0" y="6347"/>
                  </a:cubicBezTo>
                  <a:lnTo>
                    <a:pt x="0" y="6383"/>
                  </a:lnTo>
                  <a:lnTo>
                    <a:pt x="0" y="6418"/>
                  </a:lnTo>
                  <a:cubicBezTo>
                    <a:pt x="0" y="6430"/>
                    <a:pt x="0" y="6454"/>
                    <a:pt x="12" y="6466"/>
                  </a:cubicBezTo>
                  <a:cubicBezTo>
                    <a:pt x="12" y="6490"/>
                    <a:pt x="36" y="6502"/>
                    <a:pt x="36" y="6538"/>
                  </a:cubicBezTo>
                  <a:cubicBezTo>
                    <a:pt x="48" y="6585"/>
                    <a:pt x="60" y="6621"/>
                    <a:pt x="95" y="6657"/>
                  </a:cubicBezTo>
                  <a:cubicBezTo>
                    <a:pt x="107" y="6668"/>
                    <a:pt x="107" y="6680"/>
                    <a:pt x="119" y="6704"/>
                  </a:cubicBezTo>
                  <a:cubicBezTo>
                    <a:pt x="155" y="6740"/>
                    <a:pt x="167" y="6776"/>
                    <a:pt x="191" y="6799"/>
                  </a:cubicBezTo>
                  <a:cubicBezTo>
                    <a:pt x="345" y="7002"/>
                    <a:pt x="548" y="7133"/>
                    <a:pt x="655" y="7192"/>
                  </a:cubicBezTo>
                  <a:cubicBezTo>
                    <a:pt x="703" y="7216"/>
                    <a:pt x="726" y="7240"/>
                    <a:pt x="726" y="7240"/>
                  </a:cubicBezTo>
                  <a:lnTo>
                    <a:pt x="23039" y="20111"/>
                  </a:lnTo>
                  <a:cubicBezTo>
                    <a:pt x="23967" y="20646"/>
                    <a:pt x="24456" y="20706"/>
                    <a:pt x="24515" y="20706"/>
                  </a:cubicBezTo>
                  <a:cubicBezTo>
                    <a:pt x="24540" y="20706"/>
                    <a:pt x="24565" y="20707"/>
                    <a:pt x="24590" y="20707"/>
                  </a:cubicBezTo>
                  <a:cubicBezTo>
                    <a:pt x="25112" y="20707"/>
                    <a:pt x="25631" y="20588"/>
                    <a:pt x="26051" y="20361"/>
                  </a:cubicBezTo>
                  <a:lnTo>
                    <a:pt x="35219" y="15039"/>
                  </a:lnTo>
                  <a:cubicBezTo>
                    <a:pt x="35314" y="14979"/>
                    <a:pt x="35409" y="14908"/>
                    <a:pt x="35493" y="14824"/>
                  </a:cubicBezTo>
                  <a:cubicBezTo>
                    <a:pt x="35516" y="14812"/>
                    <a:pt x="35528" y="14812"/>
                    <a:pt x="35528" y="14800"/>
                  </a:cubicBezTo>
                  <a:lnTo>
                    <a:pt x="35600" y="14717"/>
                  </a:lnTo>
                  <a:cubicBezTo>
                    <a:pt x="35612" y="14705"/>
                    <a:pt x="35612" y="14693"/>
                    <a:pt x="35636" y="14681"/>
                  </a:cubicBezTo>
                  <a:cubicBezTo>
                    <a:pt x="35695" y="14610"/>
                    <a:pt x="35731" y="14515"/>
                    <a:pt x="35766" y="14419"/>
                  </a:cubicBezTo>
                  <a:cubicBezTo>
                    <a:pt x="35766" y="14408"/>
                    <a:pt x="35766" y="14408"/>
                    <a:pt x="35778" y="14396"/>
                  </a:cubicBezTo>
                  <a:cubicBezTo>
                    <a:pt x="35778" y="14384"/>
                    <a:pt x="35790" y="14360"/>
                    <a:pt x="35790" y="14348"/>
                  </a:cubicBezTo>
                  <a:cubicBezTo>
                    <a:pt x="35790" y="14336"/>
                    <a:pt x="35814" y="14324"/>
                    <a:pt x="35814" y="14288"/>
                  </a:cubicBezTo>
                  <a:lnTo>
                    <a:pt x="35814" y="14229"/>
                  </a:lnTo>
                  <a:lnTo>
                    <a:pt x="35814" y="14169"/>
                  </a:lnTo>
                  <a:cubicBezTo>
                    <a:pt x="35814" y="14157"/>
                    <a:pt x="35814" y="14134"/>
                    <a:pt x="35790" y="14098"/>
                  </a:cubicBezTo>
                  <a:cubicBezTo>
                    <a:pt x="35778" y="14038"/>
                    <a:pt x="35707" y="13872"/>
                    <a:pt x="35338" y="13622"/>
                  </a:cubicBezTo>
                  <a:cubicBezTo>
                    <a:pt x="35219" y="13526"/>
                    <a:pt x="35052" y="13431"/>
                    <a:pt x="34814" y="13288"/>
                  </a:cubicBezTo>
                  <a:lnTo>
                    <a:pt x="12549" y="442"/>
                  </a:lnTo>
                  <a:cubicBezTo>
                    <a:pt x="12549" y="442"/>
                    <a:pt x="12514" y="418"/>
                    <a:pt x="12478" y="394"/>
                  </a:cubicBezTo>
                  <a:cubicBezTo>
                    <a:pt x="12323" y="299"/>
                    <a:pt x="11954" y="108"/>
                    <a:pt x="11418" y="37"/>
                  </a:cubicBezTo>
                  <a:cubicBezTo>
                    <a:pt x="11275" y="13"/>
                    <a:pt x="11126" y="1"/>
                    <a:pt x="10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893;p34">
              <a:extLst>
                <a:ext uri="{FF2B5EF4-FFF2-40B4-BE49-F238E27FC236}">
                  <a16:creationId xmlns:a16="http://schemas.microsoft.com/office/drawing/2014/main" id="{0E3441C3-0E56-1CB9-FE55-CD908B909458}"/>
                </a:ext>
              </a:extLst>
            </p:cNvPr>
            <p:cNvSpPr/>
            <p:nvPr/>
          </p:nvSpPr>
          <p:spPr>
            <a:xfrm>
              <a:off x="2838150" y="3934850"/>
              <a:ext cx="895375" cy="518225"/>
            </a:xfrm>
            <a:custGeom>
              <a:avLst/>
              <a:gdLst/>
              <a:ahLst/>
              <a:cxnLst/>
              <a:rect l="l" t="t" r="r" b="b"/>
              <a:pathLst>
                <a:path w="35815" h="20729" fill="none" extrusionOk="0">
                  <a:moveTo>
                    <a:pt x="35790" y="14109"/>
                  </a:moveTo>
                  <a:cubicBezTo>
                    <a:pt x="35778" y="14049"/>
                    <a:pt x="35707" y="13883"/>
                    <a:pt x="35338" y="13633"/>
                  </a:cubicBezTo>
                  <a:cubicBezTo>
                    <a:pt x="35219" y="13537"/>
                    <a:pt x="35052" y="13442"/>
                    <a:pt x="34814" y="13299"/>
                  </a:cubicBezTo>
                  <a:lnTo>
                    <a:pt x="12549" y="453"/>
                  </a:lnTo>
                  <a:cubicBezTo>
                    <a:pt x="12549" y="453"/>
                    <a:pt x="12514" y="429"/>
                    <a:pt x="12478" y="405"/>
                  </a:cubicBezTo>
                  <a:cubicBezTo>
                    <a:pt x="12323" y="310"/>
                    <a:pt x="11954" y="119"/>
                    <a:pt x="11418" y="48"/>
                  </a:cubicBezTo>
                  <a:cubicBezTo>
                    <a:pt x="11132" y="0"/>
                    <a:pt x="10823" y="0"/>
                    <a:pt x="10466" y="48"/>
                  </a:cubicBezTo>
                  <a:cubicBezTo>
                    <a:pt x="10180" y="107"/>
                    <a:pt x="9930" y="191"/>
                    <a:pt x="9704" y="333"/>
                  </a:cubicBezTo>
                  <a:lnTo>
                    <a:pt x="536" y="5656"/>
                  </a:lnTo>
                  <a:cubicBezTo>
                    <a:pt x="310" y="5775"/>
                    <a:pt x="167" y="5929"/>
                    <a:pt x="60" y="6084"/>
                  </a:cubicBezTo>
                  <a:cubicBezTo>
                    <a:pt x="12" y="6179"/>
                    <a:pt x="0" y="6263"/>
                    <a:pt x="0" y="6358"/>
                  </a:cubicBezTo>
                  <a:lnTo>
                    <a:pt x="0" y="6394"/>
                  </a:lnTo>
                  <a:lnTo>
                    <a:pt x="0" y="6429"/>
                  </a:lnTo>
                  <a:cubicBezTo>
                    <a:pt x="0" y="6441"/>
                    <a:pt x="0" y="6465"/>
                    <a:pt x="12" y="6477"/>
                  </a:cubicBezTo>
                  <a:cubicBezTo>
                    <a:pt x="12" y="6501"/>
                    <a:pt x="36" y="6513"/>
                    <a:pt x="36" y="6549"/>
                  </a:cubicBezTo>
                  <a:cubicBezTo>
                    <a:pt x="48" y="6596"/>
                    <a:pt x="60" y="6632"/>
                    <a:pt x="95" y="6668"/>
                  </a:cubicBezTo>
                  <a:cubicBezTo>
                    <a:pt x="107" y="6679"/>
                    <a:pt x="107" y="6691"/>
                    <a:pt x="119" y="6715"/>
                  </a:cubicBezTo>
                  <a:cubicBezTo>
                    <a:pt x="155" y="6751"/>
                    <a:pt x="167" y="6787"/>
                    <a:pt x="191" y="6810"/>
                  </a:cubicBezTo>
                  <a:cubicBezTo>
                    <a:pt x="345" y="7013"/>
                    <a:pt x="548" y="7144"/>
                    <a:pt x="655" y="7203"/>
                  </a:cubicBezTo>
                  <a:cubicBezTo>
                    <a:pt x="703" y="7227"/>
                    <a:pt x="726" y="7251"/>
                    <a:pt x="726" y="7251"/>
                  </a:cubicBezTo>
                  <a:lnTo>
                    <a:pt x="23039" y="20122"/>
                  </a:lnTo>
                  <a:cubicBezTo>
                    <a:pt x="23967" y="20657"/>
                    <a:pt x="24456" y="20717"/>
                    <a:pt x="24515" y="20717"/>
                  </a:cubicBezTo>
                  <a:cubicBezTo>
                    <a:pt x="25063" y="20729"/>
                    <a:pt x="25610" y="20610"/>
                    <a:pt x="26051" y="20372"/>
                  </a:cubicBezTo>
                  <a:lnTo>
                    <a:pt x="35219" y="15050"/>
                  </a:lnTo>
                  <a:cubicBezTo>
                    <a:pt x="35314" y="14990"/>
                    <a:pt x="35409" y="14919"/>
                    <a:pt x="35493" y="14835"/>
                  </a:cubicBezTo>
                  <a:lnTo>
                    <a:pt x="35493" y="14835"/>
                  </a:lnTo>
                  <a:cubicBezTo>
                    <a:pt x="35516" y="14823"/>
                    <a:pt x="35528" y="14823"/>
                    <a:pt x="35528" y="14811"/>
                  </a:cubicBezTo>
                  <a:lnTo>
                    <a:pt x="35600" y="14728"/>
                  </a:lnTo>
                  <a:cubicBezTo>
                    <a:pt x="35612" y="14716"/>
                    <a:pt x="35612" y="14704"/>
                    <a:pt x="35636" y="14692"/>
                  </a:cubicBezTo>
                  <a:cubicBezTo>
                    <a:pt x="35695" y="14621"/>
                    <a:pt x="35731" y="14526"/>
                    <a:pt x="35766" y="14430"/>
                  </a:cubicBezTo>
                  <a:cubicBezTo>
                    <a:pt x="35766" y="14419"/>
                    <a:pt x="35766" y="14419"/>
                    <a:pt x="35778" y="14407"/>
                  </a:cubicBezTo>
                  <a:cubicBezTo>
                    <a:pt x="35778" y="14395"/>
                    <a:pt x="35790" y="14371"/>
                    <a:pt x="35790" y="14359"/>
                  </a:cubicBezTo>
                  <a:cubicBezTo>
                    <a:pt x="35790" y="14347"/>
                    <a:pt x="35814" y="14335"/>
                    <a:pt x="35814" y="14299"/>
                  </a:cubicBezTo>
                  <a:lnTo>
                    <a:pt x="35814" y="14240"/>
                  </a:lnTo>
                  <a:lnTo>
                    <a:pt x="35814" y="14180"/>
                  </a:lnTo>
                  <a:cubicBezTo>
                    <a:pt x="35814" y="14168"/>
                    <a:pt x="35814" y="14145"/>
                    <a:pt x="35790" y="14109"/>
                  </a:cubicBezTo>
                  <a:close/>
                  <a:moveTo>
                    <a:pt x="35493" y="14240"/>
                  </a:moveTo>
                  <a:cubicBezTo>
                    <a:pt x="35493" y="14299"/>
                    <a:pt x="35481" y="14347"/>
                    <a:pt x="35469" y="14407"/>
                  </a:cubicBezTo>
                  <a:cubicBezTo>
                    <a:pt x="35409" y="14561"/>
                    <a:pt x="35290" y="14704"/>
                    <a:pt x="35076" y="14823"/>
                  </a:cubicBezTo>
                  <a:lnTo>
                    <a:pt x="25706" y="20276"/>
                  </a:lnTo>
                  <a:cubicBezTo>
                    <a:pt x="25491" y="20395"/>
                    <a:pt x="25253" y="20467"/>
                    <a:pt x="24991" y="20491"/>
                  </a:cubicBezTo>
                  <a:cubicBezTo>
                    <a:pt x="24527" y="20550"/>
                    <a:pt x="24027" y="20479"/>
                    <a:pt x="23670" y="20276"/>
                  </a:cubicBezTo>
                  <a:lnTo>
                    <a:pt x="631" y="6965"/>
                  </a:lnTo>
                  <a:cubicBezTo>
                    <a:pt x="345" y="6799"/>
                    <a:pt x="191" y="6596"/>
                    <a:pt x="191" y="6370"/>
                  </a:cubicBezTo>
                  <a:cubicBezTo>
                    <a:pt x="191" y="6298"/>
                    <a:pt x="214" y="6203"/>
                    <a:pt x="250" y="6132"/>
                  </a:cubicBezTo>
                  <a:lnTo>
                    <a:pt x="345" y="6001"/>
                  </a:lnTo>
                  <a:cubicBezTo>
                    <a:pt x="357" y="5989"/>
                    <a:pt x="357" y="5965"/>
                    <a:pt x="369" y="5965"/>
                  </a:cubicBezTo>
                  <a:lnTo>
                    <a:pt x="393" y="5953"/>
                  </a:lnTo>
                  <a:cubicBezTo>
                    <a:pt x="453" y="5894"/>
                    <a:pt x="524" y="5834"/>
                    <a:pt x="607" y="5787"/>
                  </a:cubicBezTo>
                  <a:lnTo>
                    <a:pt x="9989" y="345"/>
                  </a:lnTo>
                  <a:cubicBezTo>
                    <a:pt x="10073" y="298"/>
                    <a:pt x="10168" y="250"/>
                    <a:pt x="10275" y="202"/>
                  </a:cubicBezTo>
                  <a:cubicBezTo>
                    <a:pt x="10311" y="191"/>
                    <a:pt x="10359" y="179"/>
                    <a:pt x="10394" y="167"/>
                  </a:cubicBezTo>
                  <a:cubicBezTo>
                    <a:pt x="10430" y="143"/>
                    <a:pt x="10478" y="143"/>
                    <a:pt x="10525" y="131"/>
                  </a:cubicBezTo>
                  <a:cubicBezTo>
                    <a:pt x="10597" y="119"/>
                    <a:pt x="10668" y="107"/>
                    <a:pt x="10763" y="107"/>
                  </a:cubicBezTo>
                  <a:cubicBezTo>
                    <a:pt x="10835" y="83"/>
                    <a:pt x="10930" y="83"/>
                    <a:pt x="11001" y="83"/>
                  </a:cubicBezTo>
                  <a:lnTo>
                    <a:pt x="11013" y="83"/>
                  </a:lnTo>
                  <a:lnTo>
                    <a:pt x="11180" y="83"/>
                  </a:lnTo>
                  <a:cubicBezTo>
                    <a:pt x="11204" y="83"/>
                    <a:pt x="11240" y="83"/>
                    <a:pt x="11263" y="107"/>
                  </a:cubicBezTo>
                  <a:cubicBezTo>
                    <a:pt x="11299" y="107"/>
                    <a:pt x="11323" y="107"/>
                    <a:pt x="11359" y="119"/>
                  </a:cubicBezTo>
                  <a:cubicBezTo>
                    <a:pt x="11609" y="143"/>
                    <a:pt x="11835" y="226"/>
                    <a:pt x="12025" y="345"/>
                  </a:cubicBezTo>
                  <a:lnTo>
                    <a:pt x="35064" y="13645"/>
                  </a:lnTo>
                  <a:cubicBezTo>
                    <a:pt x="35076" y="13645"/>
                    <a:pt x="35076" y="13657"/>
                    <a:pt x="35100" y="13657"/>
                  </a:cubicBezTo>
                  <a:cubicBezTo>
                    <a:pt x="35124" y="13680"/>
                    <a:pt x="35135" y="13692"/>
                    <a:pt x="35171" y="13704"/>
                  </a:cubicBezTo>
                  <a:cubicBezTo>
                    <a:pt x="35374" y="13859"/>
                    <a:pt x="35481" y="14038"/>
                    <a:pt x="35493" y="14228"/>
                  </a:cubicBezTo>
                  <a:lnTo>
                    <a:pt x="35493" y="1424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898;p34">
              <a:extLst>
                <a:ext uri="{FF2B5EF4-FFF2-40B4-BE49-F238E27FC236}">
                  <a16:creationId xmlns:a16="http://schemas.microsoft.com/office/drawing/2014/main" id="{0003D8F0-F0F6-AFF3-69AE-B427ECD848BE}"/>
                </a:ext>
              </a:extLst>
            </p:cNvPr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899;p34">
              <a:extLst>
                <a:ext uri="{FF2B5EF4-FFF2-40B4-BE49-F238E27FC236}">
                  <a16:creationId xmlns:a16="http://schemas.microsoft.com/office/drawing/2014/main" id="{532EA911-2C0A-6ED6-9B81-7C3EA8C2679A}"/>
                </a:ext>
              </a:extLst>
            </p:cNvPr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fill="none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900;p34">
              <a:extLst>
                <a:ext uri="{FF2B5EF4-FFF2-40B4-BE49-F238E27FC236}">
                  <a16:creationId xmlns:a16="http://schemas.microsoft.com/office/drawing/2014/main" id="{3776FA26-FF93-580E-2D20-934A0C058BE0}"/>
                </a:ext>
              </a:extLst>
            </p:cNvPr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extrusionOk="0">
                  <a:moveTo>
                    <a:pt x="11359" y="1"/>
                  </a:moveTo>
                  <a:lnTo>
                    <a:pt x="10895" y="24"/>
                  </a:lnTo>
                  <a:lnTo>
                    <a:pt x="6478" y="120"/>
                  </a:lnTo>
                  <a:lnTo>
                    <a:pt x="3906" y="179"/>
                  </a:lnTo>
                  <a:lnTo>
                    <a:pt x="3013" y="215"/>
                  </a:lnTo>
                  <a:lnTo>
                    <a:pt x="1" y="1953"/>
                  </a:lnTo>
                  <a:lnTo>
                    <a:pt x="893" y="1941"/>
                  </a:lnTo>
                  <a:lnTo>
                    <a:pt x="3477" y="1882"/>
                  </a:lnTo>
                  <a:lnTo>
                    <a:pt x="7894" y="1775"/>
                  </a:lnTo>
                  <a:lnTo>
                    <a:pt x="8335" y="1763"/>
                  </a:lnTo>
                  <a:lnTo>
                    <a:pt x="8418" y="1846"/>
                  </a:lnTo>
                  <a:lnTo>
                    <a:pt x="6466" y="1894"/>
                  </a:lnTo>
                  <a:lnTo>
                    <a:pt x="4346" y="1953"/>
                  </a:lnTo>
                  <a:lnTo>
                    <a:pt x="1346" y="3692"/>
                  </a:lnTo>
                  <a:lnTo>
                    <a:pt x="1322" y="10359"/>
                  </a:lnTo>
                  <a:cubicBezTo>
                    <a:pt x="1322" y="11550"/>
                    <a:pt x="1655" y="12895"/>
                    <a:pt x="2263" y="14288"/>
                  </a:cubicBezTo>
                  <a:cubicBezTo>
                    <a:pt x="2322" y="14407"/>
                    <a:pt x="2370" y="14526"/>
                    <a:pt x="2429" y="14645"/>
                  </a:cubicBezTo>
                  <a:cubicBezTo>
                    <a:pt x="2620" y="15086"/>
                    <a:pt x="2846" y="15514"/>
                    <a:pt x="3096" y="15943"/>
                  </a:cubicBezTo>
                  <a:cubicBezTo>
                    <a:pt x="3310" y="16312"/>
                    <a:pt x="3549" y="16693"/>
                    <a:pt x="3787" y="17062"/>
                  </a:cubicBezTo>
                  <a:cubicBezTo>
                    <a:pt x="4049" y="17467"/>
                    <a:pt x="4346" y="17860"/>
                    <a:pt x="4644" y="18265"/>
                  </a:cubicBezTo>
                  <a:cubicBezTo>
                    <a:pt x="4870" y="18562"/>
                    <a:pt x="5096" y="18848"/>
                    <a:pt x="5335" y="19134"/>
                  </a:cubicBezTo>
                  <a:cubicBezTo>
                    <a:pt x="5335" y="19146"/>
                    <a:pt x="5346" y="19146"/>
                    <a:pt x="5346" y="19158"/>
                  </a:cubicBezTo>
                  <a:cubicBezTo>
                    <a:pt x="5358" y="19158"/>
                    <a:pt x="5358" y="19170"/>
                    <a:pt x="5358" y="19170"/>
                  </a:cubicBezTo>
                  <a:cubicBezTo>
                    <a:pt x="6085" y="20039"/>
                    <a:pt x="6906" y="20884"/>
                    <a:pt x="7787" y="21670"/>
                  </a:cubicBezTo>
                  <a:cubicBezTo>
                    <a:pt x="7799" y="21670"/>
                    <a:pt x="7799" y="21694"/>
                    <a:pt x="7811" y="21694"/>
                  </a:cubicBezTo>
                  <a:cubicBezTo>
                    <a:pt x="7894" y="21765"/>
                    <a:pt x="7978" y="21837"/>
                    <a:pt x="8049" y="21908"/>
                  </a:cubicBezTo>
                  <a:cubicBezTo>
                    <a:pt x="8109" y="21968"/>
                    <a:pt x="8192" y="22027"/>
                    <a:pt x="8263" y="22087"/>
                  </a:cubicBezTo>
                  <a:cubicBezTo>
                    <a:pt x="8335" y="22111"/>
                    <a:pt x="8406" y="22134"/>
                    <a:pt x="8490" y="22146"/>
                  </a:cubicBezTo>
                  <a:cubicBezTo>
                    <a:pt x="8740" y="22230"/>
                    <a:pt x="8990" y="22289"/>
                    <a:pt x="9228" y="22325"/>
                  </a:cubicBezTo>
                  <a:cubicBezTo>
                    <a:pt x="9264" y="22325"/>
                    <a:pt x="9299" y="22349"/>
                    <a:pt x="9335" y="22349"/>
                  </a:cubicBezTo>
                  <a:cubicBezTo>
                    <a:pt x="9430" y="22361"/>
                    <a:pt x="9502" y="22372"/>
                    <a:pt x="9585" y="22384"/>
                  </a:cubicBezTo>
                  <a:cubicBezTo>
                    <a:pt x="9787" y="22420"/>
                    <a:pt x="9978" y="22444"/>
                    <a:pt x="10157" y="22468"/>
                  </a:cubicBezTo>
                  <a:cubicBezTo>
                    <a:pt x="10192" y="22468"/>
                    <a:pt x="10240" y="22480"/>
                    <a:pt x="10288" y="22480"/>
                  </a:cubicBezTo>
                  <a:cubicBezTo>
                    <a:pt x="10514" y="22492"/>
                    <a:pt x="10728" y="22503"/>
                    <a:pt x="10942" y="22503"/>
                  </a:cubicBezTo>
                  <a:cubicBezTo>
                    <a:pt x="11252" y="22503"/>
                    <a:pt x="11561" y="22492"/>
                    <a:pt x="11847" y="22444"/>
                  </a:cubicBezTo>
                  <a:cubicBezTo>
                    <a:pt x="11942" y="22432"/>
                    <a:pt x="12014" y="22420"/>
                    <a:pt x="12085" y="22408"/>
                  </a:cubicBezTo>
                  <a:cubicBezTo>
                    <a:pt x="12133" y="22408"/>
                    <a:pt x="12193" y="22384"/>
                    <a:pt x="12252" y="22372"/>
                  </a:cubicBezTo>
                  <a:cubicBezTo>
                    <a:pt x="12395" y="22349"/>
                    <a:pt x="12550" y="22301"/>
                    <a:pt x="12681" y="22253"/>
                  </a:cubicBezTo>
                  <a:cubicBezTo>
                    <a:pt x="12716" y="22253"/>
                    <a:pt x="12752" y="22241"/>
                    <a:pt x="12788" y="22230"/>
                  </a:cubicBezTo>
                  <a:cubicBezTo>
                    <a:pt x="12931" y="22182"/>
                    <a:pt x="13050" y="22122"/>
                    <a:pt x="13193" y="22063"/>
                  </a:cubicBezTo>
                  <a:cubicBezTo>
                    <a:pt x="13240" y="22027"/>
                    <a:pt x="13276" y="22015"/>
                    <a:pt x="13324" y="21991"/>
                  </a:cubicBezTo>
                  <a:cubicBezTo>
                    <a:pt x="13371" y="21956"/>
                    <a:pt x="13419" y="21944"/>
                    <a:pt x="13455" y="21908"/>
                  </a:cubicBezTo>
                  <a:cubicBezTo>
                    <a:pt x="13478" y="21896"/>
                    <a:pt x="13490" y="21896"/>
                    <a:pt x="13502" y="21884"/>
                  </a:cubicBezTo>
                  <a:lnTo>
                    <a:pt x="16455" y="20170"/>
                  </a:lnTo>
                  <a:cubicBezTo>
                    <a:pt x="16467" y="20158"/>
                    <a:pt x="16479" y="20158"/>
                    <a:pt x="16491" y="20146"/>
                  </a:cubicBezTo>
                  <a:cubicBezTo>
                    <a:pt x="16514" y="20122"/>
                    <a:pt x="16538" y="20110"/>
                    <a:pt x="16550" y="20098"/>
                  </a:cubicBezTo>
                  <a:lnTo>
                    <a:pt x="16550" y="20098"/>
                  </a:lnTo>
                  <a:cubicBezTo>
                    <a:pt x="16336" y="21702"/>
                    <a:pt x="15577" y="22880"/>
                    <a:pt x="14402" y="23559"/>
                  </a:cubicBezTo>
                  <a:lnTo>
                    <a:pt x="14402" y="23559"/>
                  </a:lnTo>
                  <a:lnTo>
                    <a:pt x="17407" y="21825"/>
                  </a:lnTo>
                  <a:cubicBezTo>
                    <a:pt x="18800" y="21015"/>
                    <a:pt x="19610" y="19515"/>
                    <a:pt x="19610" y="17431"/>
                  </a:cubicBezTo>
                  <a:lnTo>
                    <a:pt x="19634" y="9823"/>
                  </a:lnTo>
                  <a:lnTo>
                    <a:pt x="18574" y="8514"/>
                  </a:lnTo>
                  <a:lnTo>
                    <a:pt x="16014" y="5501"/>
                  </a:lnTo>
                  <a:lnTo>
                    <a:pt x="11359" y="1"/>
                  </a:lnTo>
                  <a:close/>
                  <a:moveTo>
                    <a:pt x="14402" y="23559"/>
                  </a:moveTo>
                  <a:lnTo>
                    <a:pt x="14395" y="23563"/>
                  </a:lnTo>
                  <a:cubicBezTo>
                    <a:pt x="14398" y="23562"/>
                    <a:pt x="14400" y="23560"/>
                    <a:pt x="14402" y="235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901;p34">
              <a:extLst>
                <a:ext uri="{FF2B5EF4-FFF2-40B4-BE49-F238E27FC236}">
                  <a16:creationId xmlns:a16="http://schemas.microsoft.com/office/drawing/2014/main" id="{0837BABA-D144-F009-0911-29B96DBDFCCA}"/>
                </a:ext>
              </a:extLst>
            </p:cNvPr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fill="none" extrusionOk="0">
                  <a:moveTo>
                    <a:pt x="19634" y="9823"/>
                  </a:moveTo>
                  <a:lnTo>
                    <a:pt x="19610" y="17431"/>
                  </a:lnTo>
                  <a:cubicBezTo>
                    <a:pt x="19610" y="19515"/>
                    <a:pt x="18800" y="21015"/>
                    <a:pt x="17407" y="21825"/>
                  </a:cubicBezTo>
                  <a:lnTo>
                    <a:pt x="14395" y="23563"/>
                  </a:lnTo>
                  <a:cubicBezTo>
                    <a:pt x="15574" y="22884"/>
                    <a:pt x="16336" y="21706"/>
                    <a:pt x="16550" y="20098"/>
                  </a:cubicBezTo>
                  <a:cubicBezTo>
                    <a:pt x="16538" y="20110"/>
                    <a:pt x="16514" y="20122"/>
                    <a:pt x="16491" y="20146"/>
                  </a:cubicBezTo>
                  <a:cubicBezTo>
                    <a:pt x="16479" y="20158"/>
                    <a:pt x="16467" y="20158"/>
                    <a:pt x="16455" y="20170"/>
                  </a:cubicBezTo>
                  <a:lnTo>
                    <a:pt x="13502" y="21884"/>
                  </a:lnTo>
                  <a:lnTo>
                    <a:pt x="13502" y="21884"/>
                  </a:lnTo>
                  <a:cubicBezTo>
                    <a:pt x="13490" y="21896"/>
                    <a:pt x="13478" y="21896"/>
                    <a:pt x="13455" y="21908"/>
                  </a:cubicBezTo>
                  <a:cubicBezTo>
                    <a:pt x="13419" y="21944"/>
                    <a:pt x="13371" y="21956"/>
                    <a:pt x="13324" y="21991"/>
                  </a:cubicBezTo>
                  <a:cubicBezTo>
                    <a:pt x="13276" y="22015"/>
                    <a:pt x="13240" y="22027"/>
                    <a:pt x="13193" y="22063"/>
                  </a:cubicBezTo>
                  <a:cubicBezTo>
                    <a:pt x="13050" y="22122"/>
                    <a:pt x="12931" y="22182"/>
                    <a:pt x="12788" y="22230"/>
                  </a:cubicBezTo>
                  <a:cubicBezTo>
                    <a:pt x="12752" y="22241"/>
                    <a:pt x="12716" y="22253"/>
                    <a:pt x="12681" y="22253"/>
                  </a:cubicBezTo>
                  <a:cubicBezTo>
                    <a:pt x="12550" y="22301"/>
                    <a:pt x="12395" y="22349"/>
                    <a:pt x="12252" y="22372"/>
                  </a:cubicBezTo>
                  <a:cubicBezTo>
                    <a:pt x="12193" y="22384"/>
                    <a:pt x="12133" y="22408"/>
                    <a:pt x="12085" y="22408"/>
                  </a:cubicBezTo>
                  <a:cubicBezTo>
                    <a:pt x="12014" y="22420"/>
                    <a:pt x="11942" y="22432"/>
                    <a:pt x="11847" y="22444"/>
                  </a:cubicBezTo>
                  <a:cubicBezTo>
                    <a:pt x="11561" y="22492"/>
                    <a:pt x="11252" y="22503"/>
                    <a:pt x="10942" y="22503"/>
                  </a:cubicBezTo>
                  <a:cubicBezTo>
                    <a:pt x="10728" y="22503"/>
                    <a:pt x="10514" y="22492"/>
                    <a:pt x="10288" y="22480"/>
                  </a:cubicBezTo>
                  <a:cubicBezTo>
                    <a:pt x="10240" y="22480"/>
                    <a:pt x="10192" y="22468"/>
                    <a:pt x="10157" y="22468"/>
                  </a:cubicBezTo>
                  <a:cubicBezTo>
                    <a:pt x="9978" y="22444"/>
                    <a:pt x="9787" y="22420"/>
                    <a:pt x="9585" y="22384"/>
                  </a:cubicBezTo>
                  <a:cubicBezTo>
                    <a:pt x="9502" y="22372"/>
                    <a:pt x="9430" y="22361"/>
                    <a:pt x="9335" y="22349"/>
                  </a:cubicBezTo>
                  <a:cubicBezTo>
                    <a:pt x="9299" y="22349"/>
                    <a:pt x="9264" y="22325"/>
                    <a:pt x="9228" y="22325"/>
                  </a:cubicBezTo>
                  <a:cubicBezTo>
                    <a:pt x="8990" y="22289"/>
                    <a:pt x="8740" y="22230"/>
                    <a:pt x="8490" y="22146"/>
                  </a:cubicBezTo>
                  <a:cubicBezTo>
                    <a:pt x="8406" y="22134"/>
                    <a:pt x="8335" y="22111"/>
                    <a:pt x="8263" y="22087"/>
                  </a:cubicBezTo>
                  <a:cubicBezTo>
                    <a:pt x="8192" y="22027"/>
                    <a:pt x="8109" y="21968"/>
                    <a:pt x="8049" y="21908"/>
                  </a:cubicBezTo>
                  <a:cubicBezTo>
                    <a:pt x="7978" y="21837"/>
                    <a:pt x="7894" y="21765"/>
                    <a:pt x="7811" y="21694"/>
                  </a:cubicBezTo>
                  <a:cubicBezTo>
                    <a:pt x="7799" y="21694"/>
                    <a:pt x="7799" y="21670"/>
                    <a:pt x="7787" y="21670"/>
                  </a:cubicBezTo>
                  <a:cubicBezTo>
                    <a:pt x="6906" y="20884"/>
                    <a:pt x="6085" y="20039"/>
                    <a:pt x="5358" y="19170"/>
                  </a:cubicBezTo>
                  <a:cubicBezTo>
                    <a:pt x="5358" y="19170"/>
                    <a:pt x="5358" y="19158"/>
                    <a:pt x="5346" y="19158"/>
                  </a:cubicBezTo>
                  <a:cubicBezTo>
                    <a:pt x="5346" y="19146"/>
                    <a:pt x="5335" y="19146"/>
                    <a:pt x="5335" y="19134"/>
                  </a:cubicBezTo>
                  <a:cubicBezTo>
                    <a:pt x="5096" y="18848"/>
                    <a:pt x="4870" y="18562"/>
                    <a:pt x="4644" y="18265"/>
                  </a:cubicBezTo>
                  <a:cubicBezTo>
                    <a:pt x="4346" y="17860"/>
                    <a:pt x="4049" y="17467"/>
                    <a:pt x="3787" y="17062"/>
                  </a:cubicBezTo>
                  <a:cubicBezTo>
                    <a:pt x="3549" y="16693"/>
                    <a:pt x="3310" y="16312"/>
                    <a:pt x="3096" y="15943"/>
                  </a:cubicBezTo>
                  <a:cubicBezTo>
                    <a:pt x="2846" y="15514"/>
                    <a:pt x="2620" y="15086"/>
                    <a:pt x="2429" y="14645"/>
                  </a:cubicBezTo>
                  <a:cubicBezTo>
                    <a:pt x="2370" y="14526"/>
                    <a:pt x="2322" y="14407"/>
                    <a:pt x="2263" y="14288"/>
                  </a:cubicBezTo>
                  <a:cubicBezTo>
                    <a:pt x="1655" y="12895"/>
                    <a:pt x="1322" y="11550"/>
                    <a:pt x="1322" y="10359"/>
                  </a:cubicBezTo>
                  <a:lnTo>
                    <a:pt x="1346" y="3692"/>
                  </a:lnTo>
                  <a:lnTo>
                    <a:pt x="1346" y="3692"/>
                  </a:lnTo>
                  <a:lnTo>
                    <a:pt x="4346" y="1953"/>
                  </a:lnTo>
                  <a:lnTo>
                    <a:pt x="4346" y="1953"/>
                  </a:lnTo>
                  <a:lnTo>
                    <a:pt x="6466" y="1894"/>
                  </a:lnTo>
                  <a:lnTo>
                    <a:pt x="8418" y="1846"/>
                  </a:lnTo>
                  <a:lnTo>
                    <a:pt x="8335" y="1763"/>
                  </a:lnTo>
                  <a:lnTo>
                    <a:pt x="7894" y="1775"/>
                  </a:lnTo>
                  <a:lnTo>
                    <a:pt x="3477" y="1882"/>
                  </a:lnTo>
                  <a:lnTo>
                    <a:pt x="893" y="1941"/>
                  </a:lnTo>
                  <a:lnTo>
                    <a:pt x="1" y="1953"/>
                  </a:lnTo>
                  <a:lnTo>
                    <a:pt x="3013" y="215"/>
                  </a:lnTo>
                  <a:lnTo>
                    <a:pt x="3906" y="179"/>
                  </a:lnTo>
                  <a:lnTo>
                    <a:pt x="6478" y="120"/>
                  </a:lnTo>
                  <a:lnTo>
                    <a:pt x="10895" y="24"/>
                  </a:lnTo>
                  <a:lnTo>
                    <a:pt x="11359" y="1"/>
                  </a:lnTo>
                  <a:lnTo>
                    <a:pt x="16014" y="5501"/>
                  </a:lnTo>
                  <a:lnTo>
                    <a:pt x="18574" y="851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902;p34">
              <a:extLst>
                <a:ext uri="{FF2B5EF4-FFF2-40B4-BE49-F238E27FC236}">
                  <a16:creationId xmlns:a16="http://schemas.microsoft.com/office/drawing/2014/main" id="{E307861F-186B-F293-3201-892FC427143C}"/>
                </a:ext>
              </a:extLst>
            </p:cNvPr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extrusionOk="0">
                  <a:moveTo>
                    <a:pt x="6074" y="3138"/>
                  </a:moveTo>
                  <a:cubicBezTo>
                    <a:pt x="6223" y="3138"/>
                    <a:pt x="6382" y="3163"/>
                    <a:pt x="6548" y="3216"/>
                  </a:cubicBezTo>
                  <a:cubicBezTo>
                    <a:pt x="6691" y="3263"/>
                    <a:pt x="6846" y="3335"/>
                    <a:pt x="7001" y="3430"/>
                  </a:cubicBezTo>
                  <a:cubicBezTo>
                    <a:pt x="8180" y="4097"/>
                    <a:pt x="9120" y="5740"/>
                    <a:pt x="9120" y="7073"/>
                  </a:cubicBezTo>
                  <a:cubicBezTo>
                    <a:pt x="9120" y="7954"/>
                    <a:pt x="8703" y="8502"/>
                    <a:pt x="8072" y="8562"/>
                  </a:cubicBezTo>
                  <a:lnTo>
                    <a:pt x="9537" y="16515"/>
                  </a:lnTo>
                  <a:lnTo>
                    <a:pt x="4858" y="13812"/>
                  </a:lnTo>
                  <a:lnTo>
                    <a:pt x="6251" y="7681"/>
                  </a:lnTo>
                  <a:cubicBezTo>
                    <a:pt x="5441" y="6883"/>
                    <a:pt x="4893" y="5656"/>
                    <a:pt x="4893" y="4633"/>
                  </a:cubicBezTo>
                  <a:cubicBezTo>
                    <a:pt x="4893" y="3691"/>
                    <a:pt x="5378" y="3138"/>
                    <a:pt x="6074" y="3138"/>
                  </a:cubicBezTo>
                  <a:close/>
                  <a:moveTo>
                    <a:pt x="6989" y="1"/>
                  </a:moveTo>
                  <a:lnTo>
                    <a:pt x="6548" y="13"/>
                  </a:lnTo>
                  <a:lnTo>
                    <a:pt x="2119" y="120"/>
                  </a:lnTo>
                  <a:lnTo>
                    <a:pt x="12" y="180"/>
                  </a:lnTo>
                  <a:lnTo>
                    <a:pt x="0" y="6847"/>
                  </a:lnTo>
                  <a:cubicBezTo>
                    <a:pt x="0" y="8038"/>
                    <a:pt x="321" y="9383"/>
                    <a:pt x="929" y="10776"/>
                  </a:cubicBezTo>
                  <a:cubicBezTo>
                    <a:pt x="988" y="10895"/>
                    <a:pt x="1036" y="11014"/>
                    <a:pt x="1095" y="11133"/>
                  </a:cubicBezTo>
                  <a:cubicBezTo>
                    <a:pt x="1286" y="11562"/>
                    <a:pt x="1512" y="12002"/>
                    <a:pt x="1762" y="12431"/>
                  </a:cubicBezTo>
                  <a:cubicBezTo>
                    <a:pt x="1976" y="12800"/>
                    <a:pt x="2215" y="13169"/>
                    <a:pt x="2453" y="13550"/>
                  </a:cubicBezTo>
                  <a:cubicBezTo>
                    <a:pt x="2715" y="13943"/>
                    <a:pt x="3012" y="14348"/>
                    <a:pt x="3310" y="14753"/>
                  </a:cubicBezTo>
                  <a:cubicBezTo>
                    <a:pt x="3548" y="15050"/>
                    <a:pt x="3774" y="15348"/>
                    <a:pt x="4024" y="15646"/>
                  </a:cubicBezTo>
                  <a:cubicBezTo>
                    <a:pt x="4774" y="16527"/>
                    <a:pt x="5584" y="17372"/>
                    <a:pt x="6477" y="18170"/>
                  </a:cubicBezTo>
                  <a:cubicBezTo>
                    <a:pt x="6560" y="18253"/>
                    <a:pt x="6644" y="18325"/>
                    <a:pt x="6715" y="18396"/>
                  </a:cubicBezTo>
                  <a:cubicBezTo>
                    <a:pt x="6775" y="18456"/>
                    <a:pt x="6858" y="18515"/>
                    <a:pt x="6929" y="18575"/>
                  </a:cubicBezTo>
                  <a:cubicBezTo>
                    <a:pt x="7001" y="18587"/>
                    <a:pt x="7072" y="18622"/>
                    <a:pt x="7156" y="18634"/>
                  </a:cubicBezTo>
                  <a:cubicBezTo>
                    <a:pt x="7406" y="18706"/>
                    <a:pt x="7656" y="18777"/>
                    <a:pt x="7894" y="18813"/>
                  </a:cubicBezTo>
                  <a:cubicBezTo>
                    <a:pt x="8013" y="18849"/>
                    <a:pt x="8132" y="18872"/>
                    <a:pt x="8251" y="18884"/>
                  </a:cubicBezTo>
                  <a:cubicBezTo>
                    <a:pt x="8489" y="18932"/>
                    <a:pt x="8727" y="18968"/>
                    <a:pt x="8954" y="18980"/>
                  </a:cubicBezTo>
                  <a:cubicBezTo>
                    <a:pt x="9180" y="18991"/>
                    <a:pt x="9394" y="19015"/>
                    <a:pt x="9608" y="19015"/>
                  </a:cubicBezTo>
                  <a:cubicBezTo>
                    <a:pt x="9918" y="19015"/>
                    <a:pt x="10227" y="18991"/>
                    <a:pt x="10513" y="18956"/>
                  </a:cubicBezTo>
                  <a:cubicBezTo>
                    <a:pt x="10608" y="18932"/>
                    <a:pt x="10680" y="18920"/>
                    <a:pt x="10751" y="18908"/>
                  </a:cubicBezTo>
                  <a:cubicBezTo>
                    <a:pt x="10799" y="18908"/>
                    <a:pt x="10859" y="18896"/>
                    <a:pt x="10918" y="18872"/>
                  </a:cubicBezTo>
                  <a:cubicBezTo>
                    <a:pt x="11240" y="18801"/>
                    <a:pt x="11561" y="18694"/>
                    <a:pt x="11835" y="18563"/>
                  </a:cubicBezTo>
                  <a:cubicBezTo>
                    <a:pt x="11882" y="18527"/>
                    <a:pt x="11930" y="18515"/>
                    <a:pt x="11978" y="18491"/>
                  </a:cubicBezTo>
                  <a:cubicBezTo>
                    <a:pt x="12037" y="18456"/>
                    <a:pt x="12097" y="18420"/>
                    <a:pt x="12156" y="18384"/>
                  </a:cubicBezTo>
                  <a:cubicBezTo>
                    <a:pt x="13287" y="17717"/>
                    <a:pt x="13930" y="16527"/>
                    <a:pt x="13930" y="14884"/>
                  </a:cubicBezTo>
                  <a:lnTo>
                    <a:pt x="13942" y="8216"/>
                  </a:lnTo>
                  <a:lnTo>
                    <a:pt x="11632" y="5502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903;p34">
              <a:extLst>
                <a:ext uri="{FF2B5EF4-FFF2-40B4-BE49-F238E27FC236}">
                  <a16:creationId xmlns:a16="http://schemas.microsoft.com/office/drawing/2014/main" id="{9E744639-66F6-F25A-B565-AE1F204E3AC6}"/>
                </a:ext>
              </a:extLst>
            </p:cNvPr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fill="none" extrusionOk="0">
                  <a:moveTo>
                    <a:pt x="11632" y="5502"/>
                  </a:moveTo>
                  <a:lnTo>
                    <a:pt x="13942" y="8216"/>
                  </a:lnTo>
                  <a:lnTo>
                    <a:pt x="13930" y="14884"/>
                  </a:lnTo>
                  <a:cubicBezTo>
                    <a:pt x="13930" y="16527"/>
                    <a:pt x="13287" y="17717"/>
                    <a:pt x="12156" y="18384"/>
                  </a:cubicBezTo>
                  <a:cubicBezTo>
                    <a:pt x="12097" y="18420"/>
                    <a:pt x="12037" y="18456"/>
                    <a:pt x="11978" y="18491"/>
                  </a:cubicBezTo>
                  <a:cubicBezTo>
                    <a:pt x="11930" y="18515"/>
                    <a:pt x="11882" y="18527"/>
                    <a:pt x="11835" y="18563"/>
                  </a:cubicBezTo>
                  <a:cubicBezTo>
                    <a:pt x="11561" y="18694"/>
                    <a:pt x="11240" y="18801"/>
                    <a:pt x="10918" y="18872"/>
                  </a:cubicBezTo>
                  <a:cubicBezTo>
                    <a:pt x="10859" y="18896"/>
                    <a:pt x="10799" y="18908"/>
                    <a:pt x="10751" y="18908"/>
                  </a:cubicBezTo>
                  <a:cubicBezTo>
                    <a:pt x="10680" y="18920"/>
                    <a:pt x="10608" y="18932"/>
                    <a:pt x="10513" y="18956"/>
                  </a:cubicBezTo>
                  <a:cubicBezTo>
                    <a:pt x="10227" y="18991"/>
                    <a:pt x="9918" y="19015"/>
                    <a:pt x="9608" y="19015"/>
                  </a:cubicBezTo>
                  <a:cubicBezTo>
                    <a:pt x="9394" y="19015"/>
                    <a:pt x="9180" y="18991"/>
                    <a:pt x="8954" y="18980"/>
                  </a:cubicBezTo>
                  <a:cubicBezTo>
                    <a:pt x="8727" y="18968"/>
                    <a:pt x="8489" y="18932"/>
                    <a:pt x="8251" y="18884"/>
                  </a:cubicBezTo>
                  <a:cubicBezTo>
                    <a:pt x="8132" y="18872"/>
                    <a:pt x="8013" y="18849"/>
                    <a:pt x="7894" y="18813"/>
                  </a:cubicBezTo>
                  <a:cubicBezTo>
                    <a:pt x="7656" y="18777"/>
                    <a:pt x="7406" y="18706"/>
                    <a:pt x="7156" y="18634"/>
                  </a:cubicBezTo>
                  <a:cubicBezTo>
                    <a:pt x="7072" y="18622"/>
                    <a:pt x="7001" y="18587"/>
                    <a:pt x="6929" y="18575"/>
                  </a:cubicBezTo>
                  <a:cubicBezTo>
                    <a:pt x="6858" y="18515"/>
                    <a:pt x="6775" y="18456"/>
                    <a:pt x="6715" y="18396"/>
                  </a:cubicBezTo>
                  <a:cubicBezTo>
                    <a:pt x="6644" y="18325"/>
                    <a:pt x="6560" y="18253"/>
                    <a:pt x="6477" y="18170"/>
                  </a:cubicBezTo>
                  <a:cubicBezTo>
                    <a:pt x="5584" y="17372"/>
                    <a:pt x="4774" y="16527"/>
                    <a:pt x="4024" y="15646"/>
                  </a:cubicBezTo>
                  <a:cubicBezTo>
                    <a:pt x="3774" y="15348"/>
                    <a:pt x="3548" y="15050"/>
                    <a:pt x="3310" y="14753"/>
                  </a:cubicBezTo>
                  <a:cubicBezTo>
                    <a:pt x="3012" y="14348"/>
                    <a:pt x="2715" y="13943"/>
                    <a:pt x="2453" y="13550"/>
                  </a:cubicBezTo>
                  <a:cubicBezTo>
                    <a:pt x="2215" y="13169"/>
                    <a:pt x="1976" y="12800"/>
                    <a:pt x="1762" y="12431"/>
                  </a:cubicBezTo>
                  <a:cubicBezTo>
                    <a:pt x="1512" y="12002"/>
                    <a:pt x="1286" y="11562"/>
                    <a:pt x="1095" y="11133"/>
                  </a:cubicBezTo>
                  <a:cubicBezTo>
                    <a:pt x="1036" y="11014"/>
                    <a:pt x="988" y="10895"/>
                    <a:pt x="929" y="10776"/>
                  </a:cubicBezTo>
                  <a:cubicBezTo>
                    <a:pt x="321" y="9383"/>
                    <a:pt x="0" y="8038"/>
                    <a:pt x="0" y="6847"/>
                  </a:cubicBezTo>
                  <a:lnTo>
                    <a:pt x="12" y="180"/>
                  </a:lnTo>
                  <a:lnTo>
                    <a:pt x="2119" y="120"/>
                  </a:lnTo>
                  <a:lnTo>
                    <a:pt x="6548" y="13"/>
                  </a:lnTo>
                  <a:lnTo>
                    <a:pt x="6989" y="1"/>
                  </a:lnTo>
                  <a:close/>
                  <a:moveTo>
                    <a:pt x="4858" y="13812"/>
                  </a:moveTo>
                  <a:lnTo>
                    <a:pt x="9537" y="16515"/>
                  </a:lnTo>
                  <a:lnTo>
                    <a:pt x="8072" y="8562"/>
                  </a:lnTo>
                  <a:cubicBezTo>
                    <a:pt x="8703" y="8502"/>
                    <a:pt x="9120" y="7954"/>
                    <a:pt x="9120" y="7073"/>
                  </a:cubicBezTo>
                  <a:cubicBezTo>
                    <a:pt x="9120" y="5740"/>
                    <a:pt x="8180" y="4097"/>
                    <a:pt x="7001" y="3430"/>
                  </a:cubicBezTo>
                  <a:cubicBezTo>
                    <a:pt x="6846" y="3335"/>
                    <a:pt x="6691" y="3263"/>
                    <a:pt x="6548" y="3216"/>
                  </a:cubicBezTo>
                  <a:cubicBezTo>
                    <a:pt x="5608" y="2918"/>
                    <a:pt x="4893" y="3490"/>
                    <a:pt x="4893" y="4633"/>
                  </a:cubicBezTo>
                  <a:cubicBezTo>
                    <a:pt x="4893" y="5656"/>
                    <a:pt x="5441" y="6883"/>
                    <a:pt x="6251" y="7681"/>
                  </a:cubicBezTo>
                  <a:lnTo>
                    <a:pt x="4858" y="1381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904;p34">
              <a:extLst>
                <a:ext uri="{FF2B5EF4-FFF2-40B4-BE49-F238E27FC236}">
                  <a16:creationId xmlns:a16="http://schemas.microsoft.com/office/drawing/2014/main" id="{BAEAAD4F-B1C7-3A0B-C6CE-C5346BDEDDEB}"/>
                </a:ext>
              </a:extLst>
            </p:cNvPr>
            <p:cNvSpPr/>
            <p:nvPr/>
          </p:nvSpPr>
          <p:spPr>
            <a:xfrm>
              <a:off x="3766525" y="2719800"/>
              <a:ext cx="416750" cy="562750"/>
            </a:xfrm>
            <a:custGeom>
              <a:avLst/>
              <a:gdLst/>
              <a:ahLst/>
              <a:cxnLst/>
              <a:rect l="l" t="t" r="r" b="b"/>
              <a:pathLst>
                <a:path w="16670" h="22510" extrusionOk="0">
                  <a:moveTo>
                    <a:pt x="8347" y="1763"/>
                  </a:moveTo>
                  <a:lnTo>
                    <a:pt x="15300" y="9978"/>
                  </a:lnTo>
                  <a:lnTo>
                    <a:pt x="15265" y="16670"/>
                  </a:lnTo>
                  <a:cubicBezTo>
                    <a:pt x="15253" y="18289"/>
                    <a:pt x="14610" y="19491"/>
                    <a:pt x="13490" y="20158"/>
                  </a:cubicBezTo>
                  <a:cubicBezTo>
                    <a:pt x="13431" y="20206"/>
                    <a:pt x="13371" y="20241"/>
                    <a:pt x="13312" y="20265"/>
                  </a:cubicBezTo>
                  <a:cubicBezTo>
                    <a:pt x="13276" y="20301"/>
                    <a:pt x="13229" y="20325"/>
                    <a:pt x="13181" y="20337"/>
                  </a:cubicBezTo>
                  <a:cubicBezTo>
                    <a:pt x="12895" y="20480"/>
                    <a:pt x="12586" y="20575"/>
                    <a:pt x="12264" y="20658"/>
                  </a:cubicBezTo>
                  <a:cubicBezTo>
                    <a:pt x="12217" y="20670"/>
                    <a:pt x="12157" y="20670"/>
                    <a:pt x="12097" y="20682"/>
                  </a:cubicBezTo>
                  <a:cubicBezTo>
                    <a:pt x="12026" y="20694"/>
                    <a:pt x="11931" y="20718"/>
                    <a:pt x="11859" y="20730"/>
                  </a:cubicBezTo>
                  <a:cubicBezTo>
                    <a:pt x="11574" y="20777"/>
                    <a:pt x="11264" y="20789"/>
                    <a:pt x="10954" y="20789"/>
                  </a:cubicBezTo>
                  <a:cubicBezTo>
                    <a:pt x="10740" y="20789"/>
                    <a:pt x="10538" y="20777"/>
                    <a:pt x="10300" y="20753"/>
                  </a:cubicBezTo>
                  <a:cubicBezTo>
                    <a:pt x="10061" y="20742"/>
                    <a:pt x="9835" y="20718"/>
                    <a:pt x="9597" y="20670"/>
                  </a:cubicBezTo>
                  <a:cubicBezTo>
                    <a:pt x="9478" y="20634"/>
                    <a:pt x="9359" y="20622"/>
                    <a:pt x="9240" y="20599"/>
                  </a:cubicBezTo>
                  <a:cubicBezTo>
                    <a:pt x="9002" y="20551"/>
                    <a:pt x="8752" y="20491"/>
                    <a:pt x="8490" y="20420"/>
                  </a:cubicBezTo>
                  <a:cubicBezTo>
                    <a:pt x="8418" y="20396"/>
                    <a:pt x="8347" y="20372"/>
                    <a:pt x="8276" y="20361"/>
                  </a:cubicBezTo>
                  <a:cubicBezTo>
                    <a:pt x="8192" y="20289"/>
                    <a:pt x="8133" y="20241"/>
                    <a:pt x="8061" y="20182"/>
                  </a:cubicBezTo>
                  <a:cubicBezTo>
                    <a:pt x="7990" y="20099"/>
                    <a:pt x="7895" y="20027"/>
                    <a:pt x="7823" y="19956"/>
                  </a:cubicBezTo>
                  <a:cubicBezTo>
                    <a:pt x="6930" y="19146"/>
                    <a:pt x="6109" y="18289"/>
                    <a:pt x="5370" y="17408"/>
                  </a:cubicBezTo>
                  <a:cubicBezTo>
                    <a:pt x="5120" y="17110"/>
                    <a:pt x="4882" y="16812"/>
                    <a:pt x="4656" y="16515"/>
                  </a:cubicBezTo>
                  <a:cubicBezTo>
                    <a:pt x="4358" y="16110"/>
                    <a:pt x="4073" y="15717"/>
                    <a:pt x="3811" y="15312"/>
                  </a:cubicBezTo>
                  <a:cubicBezTo>
                    <a:pt x="3573" y="14931"/>
                    <a:pt x="3334" y="14562"/>
                    <a:pt x="3120" y="14193"/>
                  </a:cubicBezTo>
                  <a:cubicBezTo>
                    <a:pt x="2870" y="13764"/>
                    <a:pt x="2644" y="13324"/>
                    <a:pt x="2453" y="12895"/>
                  </a:cubicBezTo>
                  <a:cubicBezTo>
                    <a:pt x="2394" y="12776"/>
                    <a:pt x="2346" y="12657"/>
                    <a:pt x="2287" y="12538"/>
                  </a:cubicBezTo>
                  <a:cubicBezTo>
                    <a:pt x="1679" y="11145"/>
                    <a:pt x="1346" y="9800"/>
                    <a:pt x="1346" y="8609"/>
                  </a:cubicBezTo>
                  <a:lnTo>
                    <a:pt x="1370" y="1942"/>
                  </a:lnTo>
                  <a:lnTo>
                    <a:pt x="7883" y="1787"/>
                  </a:lnTo>
                  <a:lnTo>
                    <a:pt x="8347" y="1763"/>
                  </a:lnTo>
                  <a:close/>
                  <a:moveTo>
                    <a:pt x="8359" y="1"/>
                  </a:moveTo>
                  <a:lnTo>
                    <a:pt x="7906" y="13"/>
                  </a:lnTo>
                  <a:lnTo>
                    <a:pt x="3477" y="120"/>
                  </a:lnTo>
                  <a:lnTo>
                    <a:pt x="906" y="179"/>
                  </a:lnTo>
                  <a:lnTo>
                    <a:pt x="13" y="203"/>
                  </a:lnTo>
                  <a:lnTo>
                    <a:pt x="1" y="7811"/>
                  </a:lnTo>
                  <a:cubicBezTo>
                    <a:pt x="1" y="11907"/>
                    <a:pt x="3108" y="17396"/>
                    <a:pt x="7752" y="21456"/>
                  </a:cubicBezTo>
                  <a:cubicBezTo>
                    <a:pt x="7799" y="21492"/>
                    <a:pt x="7823" y="21515"/>
                    <a:pt x="7859" y="21551"/>
                  </a:cubicBezTo>
                  <a:cubicBezTo>
                    <a:pt x="7942" y="21634"/>
                    <a:pt x="8037" y="21706"/>
                    <a:pt x="8145" y="21801"/>
                  </a:cubicBezTo>
                  <a:lnTo>
                    <a:pt x="8299" y="21932"/>
                  </a:lnTo>
                  <a:lnTo>
                    <a:pt x="8466" y="21980"/>
                  </a:lnTo>
                  <a:cubicBezTo>
                    <a:pt x="8597" y="22027"/>
                    <a:pt x="8716" y="22063"/>
                    <a:pt x="8859" y="22099"/>
                  </a:cubicBezTo>
                  <a:cubicBezTo>
                    <a:pt x="9843" y="22376"/>
                    <a:pt x="10759" y="22509"/>
                    <a:pt x="11591" y="22509"/>
                  </a:cubicBezTo>
                  <a:cubicBezTo>
                    <a:pt x="14695" y="22509"/>
                    <a:pt x="16639" y="20649"/>
                    <a:pt x="16658" y="17420"/>
                  </a:cubicBezTo>
                  <a:lnTo>
                    <a:pt x="16669" y="9824"/>
                  </a:lnTo>
                  <a:lnTo>
                    <a:pt x="15562" y="8526"/>
                  </a:lnTo>
                  <a:lnTo>
                    <a:pt x="13026" y="5490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905;p34">
              <a:extLst>
                <a:ext uri="{FF2B5EF4-FFF2-40B4-BE49-F238E27FC236}">
                  <a16:creationId xmlns:a16="http://schemas.microsoft.com/office/drawing/2014/main" id="{668D9633-5FF7-EC5E-995C-9344B890E3F0}"/>
                </a:ext>
              </a:extLst>
            </p:cNvPr>
            <p:cNvSpPr/>
            <p:nvPr/>
          </p:nvSpPr>
          <p:spPr>
            <a:xfrm>
              <a:off x="3766525" y="2719800"/>
              <a:ext cx="416750" cy="585225"/>
            </a:xfrm>
            <a:custGeom>
              <a:avLst/>
              <a:gdLst/>
              <a:ahLst/>
              <a:cxnLst/>
              <a:rect l="l" t="t" r="r" b="b"/>
              <a:pathLst>
                <a:path w="16670" h="23409" fill="none" extrusionOk="0">
                  <a:moveTo>
                    <a:pt x="15562" y="8526"/>
                  </a:moveTo>
                  <a:lnTo>
                    <a:pt x="16669" y="9824"/>
                  </a:lnTo>
                  <a:lnTo>
                    <a:pt x="16658" y="17420"/>
                  </a:lnTo>
                  <a:cubicBezTo>
                    <a:pt x="16634" y="21515"/>
                    <a:pt x="13514" y="23409"/>
                    <a:pt x="8859" y="22099"/>
                  </a:cubicBezTo>
                  <a:cubicBezTo>
                    <a:pt x="8716" y="22063"/>
                    <a:pt x="8597" y="22027"/>
                    <a:pt x="8466" y="21980"/>
                  </a:cubicBezTo>
                  <a:lnTo>
                    <a:pt x="8299" y="21932"/>
                  </a:lnTo>
                  <a:lnTo>
                    <a:pt x="8145" y="21801"/>
                  </a:lnTo>
                  <a:cubicBezTo>
                    <a:pt x="8037" y="21706"/>
                    <a:pt x="7942" y="21634"/>
                    <a:pt x="7859" y="21551"/>
                  </a:cubicBezTo>
                  <a:cubicBezTo>
                    <a:pt x="7823" y="21515"/>
                    <a:pt x="7799" y="21492"/>
                    <a:pt x="7752" y="21456"/>
                  </a:cubicBezTo>
                  <a:cubicBezTo>
                    <a:pt x="3108" y="17396"/>
                    <a:pt x="1" y="11907"/>
                    <a:pt x="1" y="7811"/>
                  </a:cubicBezTo>
                  <a:lnTo>
                    <a:pt x="13" y="203"/>
                  </a:lnTo>
                  <a:lnTo>
                    <a:pt x="906" y="179"/>
                  </a:lnTo>
                  <a:lnTo>
                    <a:pt x="3477" y="120"/>
                  </a:lnTo>
                  <a:lnTo>
                    <a:pt x="7906" y="13"/>
                  </a:lnTo>
                  <a:lnTo>
                    <a:pt x="8359" y="1"/>
                  </a:lnTo>
                  <a:lnTo>
                    <a:pt x="13026" y="5490"/>
                  </a:lnTo>
                  <a:close/>
                  <a:moveTo>
                    <a:pt x="15300" y="9978"/>
                  </a:moveTo>
                  <a:lnTo>
                    <a:pt x="8347" y="1763"/>
                  </a:lnTo>
                  <a:lnTo>
                    <a:pt x="7883" y="1787"/>
                  </a:lnTo>
                  <a:lnTo>
                    <a:pt x="1370" y="1942"/>
                  </a:lnTo>
                  <a:lnTo>
                    <a:pt x="1346" y="8609"/>
                  </a:lnTo>
                  <a:cubicBezTo>
                    <a:pt x="1346" y="9800"/>
                    <a:pt x="1679" y="11145"/>
                    <a:pt x="2287" y="12538"/>
                  </a:cubicBezTo>
                  <a:cubicBezTo>
                    <a:pt x="2346" y="12657"/>
                    <a:pt x="2394" y="12776"/>
                    <a:pt x="2453" y="12895"/>
                  </a:cubicBezTo>
                  <a:cubicBezTo>
                    <a:pt x="2644" y="13324"/>
                    <a:pt x="2870" y="13764"/>
                    <a:pt x="3120" y="14193"/>
                  </a:cubicBezTo>
                  <a:cubicBezTo>
                    <a:pt x="3334" y="14562"/>
                    <a:pt x="3573" y="14931"/>
                    <a:pt x="3811" y="15312"/>
                  </a:cubicBezTo>
                  <a:cubicBezTo>
                    <a:pt x="4073" y="15717"/>
                    <a:pt x="4358" y="16110"/>
                    <a:pt x="4656" y="16515"/>
                  </a:cubicBezTo>
                  <a:cubicBezTo>
                    <a:pt x="4882" y="16812"/>
                    <a:pt x="5120" y="17110"/>
                    <a:pt x="5370" y="17408"/>
                  </a:cubicBezTo>
                  <a:cubicBezTo>
                    <a:pt x="6109" y="18289"/>
                    <a:pt x="6930" y="19146"/>
                    <a:pt x="7823" y="19956"/>
                  </a:cubicBezTo>
                  <a:cubicBezTo>
                    <a:pt x="7895" y="20027"/>
                    <a:pt x="7990" y="20099"/>
                    <a:pt x="8061" y="20182"/>
                  </a:cubicBezTo>
                  <a:cubicBezTo>
                    <a:pt x="8133" y="20241"/>
                    <a:pt x="8192" y="20289"/>
                    <a:pt x="8276" y="20361"/>
                  </a:cubicBezTo>
                  <a:cubicBezTo>
                    <a:pt x="8347" y="20372"/>
                    <a:pt x="8418" y="20396"/>
                    <a:pt x="8490" y="20420"/>
                  </a:cubicBezTo>
                  <a:cubicBezTo>
                    <a:pt x="8752" y="20491"/>
                    <a:pt x="9002" y="20551"/>
                    <a:pt x="9240" y="20599"/>
                  </a:cubicBezTo>
                  <a:cubicBezTo>
                    <a:pt x="9359" y="20622"/>
                    <a:pt x="9478" y="20634"/>
                    <a:pt x="9597" y="20670"/>
                  </a:cubicBezTo>
                  <a:cubicBezTo>
                    <a:pt x="9835" y="20718"/>
                    <a:pt x="10061" y="20742"/>
                    <a:pt x="10300" y="20753"/>
                  </a:cubicBezTo>
                  <a:cubicBezTo>
                    <a:pt x="10538" y="20777"/>
                    <a:pt x="10740" y="20789"/>
                    <a:pt x="10954" y="20789"/>
                  </a:cubicBezTo>
                  <a:cubicBezTo>
                    <a:pt x="11264" y="20789"/>
                    <a:pt x="11574" y="20777"/>
                    <a:pt x="11859" y="20730"/>
                  </a:cubicBezTo>
                  <a:cubicBezTo>
                    <a:pt x="11931" y="20718"/>
                    <a:pt x="12026" y="20694"/>
                    <a:pt x="12097" y="20682"/>
                  </a:cubicBezTo>
                  <a:cubicBezTo>
                    <a:pt x="12157" y="20670"/>
                    <a:pt x="12217" y="20670"/>
                    <a:pt x="12264" y="20658"/>
                  </a:cubicBezTo>
                  <a:cubicBezTo>
                    <a:pt x="12586" y="20575"/>
                    <a:pt x="12895" y="20480"/>
                    <a:pt x="13181" y="20337"/>
                  </a:cubicBezTo>
                  <a:cubicBezTo>
                    <a:pt x="13229" y="20325"/>
                    <a:pt x="13276" y="20301"/>
                    <a:pt x="13312" y="20265"/>
                  </a:cubicBezTo>
                  <a:cubicBezTo>
                    <a:pt x="13371" y="20241"/>
                    <a:pt x="13431" y="20206"/>
                    <a:pt x="13490" y="20158"/>
                  </a:cubicBezTo>
                  <a:cubicBezTo>
                    <a:pt x="14610" y="19491"/>
                    <a:pt x="15253" y="18289"/>
                    <a:pt x="15265" y="16670"/>
                  </a:cubicBezTo>
                  <a:lnTo>
                    <a:pt x="15300" y="9978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906;p34">
              <a:extLst>
                <a:ext uri="{FF2B5EF4-FFF2-40B4-BE49-F238E27FC236}">
                  <a16:creationId xmlns:a16="http://schemas.microsoft.com/office/drawing/2014/main" id="{61F54A0E-B8F1-4D7D-D805-B17BF306063B}"/>
                </a:ext>
              </a:extLst>
            </p:cNvPr>
            <p:cNvSpPr/>
            <p:nvPr/>
          </p:nvSpPr>
          <p:spPr>
            <a:xfrm>
              <a:off x="3975175" y="2676050"/>
              <a:ext cx="75050" cy="43475"/>
            </a:xfrm>
            <a:custGeom>
              <a:avLst/>
              <a:gdLst/>
              <a:ahLst/>
              <a:cxnLst/>
              <a:rect l="l" t="t" r="r" b="b"/>
              <a:pathLst>
                <a:path w="3002" h="1739" fill="none" extrusionOk="0">
                  <a:moveTo>
                    <a:pt x="1" y="1739"/>
                  </a:moveTo>
                  <a:lnTo>
                    <a:pt x="300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907;p34">
              <a:extLst>
                <a:ext uri="{FF2B5EF4-FFF2-40B4-BE49-F238E27FC236}">
                  <a16:creationId xmlns:a16="http://schemas.microsoft.com/office/drawing/2014/main" id="{B2EE04C7-CCC9-E7DB-D5D2-991EFD8AA3E6}"/>
                </a:ext>
              </a:extLst>
            </p:cNvPr>
            <p:cNvSpPr/>
            <p:nvPr/>
          </p:nvSpPr>
          <p:spPr>
            <a:xfrm>
              <a:off x="4183250" y="2921625"/>
              <a:ext cx="74725" cy="43775"/>
            </a:xfrm>
            <a:custGeom>
              <a:avLst/>
              <a:gdLst/>
              <a:ahLst/>
              <a:cxnLst/>
              <a:rect l="l" t="t" r="r" b="b"/>
              <a:pathLst>
                <a:path w="2989" h="1751" fill="none" extrusionOk="0">
                  <a:moveTo>
                    <a:pt x="0" y="1751"/>
                  </a:moveTo>
                  <a:lnTo>
                    <a:pt x="2989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908;p34">
              <a:extLst>
                <a:ext uri="{FF2B5EF4-FFF2-40B4-BE49-F238E27FC236}">
                  <a16:creationId xmlns:a16="http://schemas.microsoft.com/office/drawing/2014/main" id="{8AEB62B9-6028-CEFC-B8B7-F25C2EC2809C}"/>
                </a:ext>
              </a:extLst>
            </p:cNvPr>
            <p:cNvSpPr/>
            <p:nvPr/>
          </p:nvSpPr>
          <p:spPr>
            <a:xfrm>
              <a:off x="3921900" y="3053775"/>
              <a:ext cx="94675" cy="55100"/>
            </a:xfrm>
            <a:custGeom>
              <a:avLst/>
              <a:gdLst/>
              <a:ahLst/>
              <a:cxnLst/>
              <a:rect l="l" t="t" r="r" b="b"/>
              <a:pathLst>
                <a:path w="3787" h="2204" fill="none" extrusionOk="0">
                  <a:moveTo>
                    <a:pt x="1" y="2203"/>
                  </a:moveTo>
                  <a:lnTo>
                    <a:pt x="3787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909;p34">
              <a:extLst>
                <a:ext uri="{FF2B5EF4-FFF2-40B4-BE49-F238E27FC236}">
                  <a16:creationId xmlns:a16="http://schemas.microsoft.com/office/drawing/2014/main" id="{F396FC1D-C563-081B-0469-D19F3B89F544}"/>
                </a:ext>
              </a:extLst>
            </p:cNvPr>
            <p:cNvSpPr/>
            <p:nvPr/>
          </p:nvSpPr>
          <p:spPr>
            <a:xfrm>
              <a:off x="3956125" y="2916850"/>
              <a:ext cx="68800" cy="40225"/>
            </a:xfrm>
            <a:custGeom>
              <a:avLst/>
              <a:gdLst/>
              <a:ahLst/>
              <a:cxnLst/>
              <a:rect l="l" t="t" r="r" b="b"/>
              <a:pathLst>
                <a:path w="2752" h="1609" fill="none" extrusionOk="0">
                  <a:moveTo>
                    <a:pt x="1" y="1608"/>
                  </a:moveTo>
                  <a:lnTo>
                    <a:pt x="275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910;p34">
              <a:extLst>
                <a:ext uri="{FF2B5EF4-FFF2-40B4-BE49-F238E27FC236}">
                  <a16:creationId xmlns:a16="http://schemas.microsoft.com/office/drawing/2014/main" id="{49FB818B-B8E8-634C-6ADE-430D8AEA6C66}"/>
                </a:ext>
              </a:extLst>
            </p:cNvPr>
            <p:cNvSpPr/>
            <p:nvPr/>
          </p:nvSpPr>
          <p:spPr>
            <a:xfrm>
              <a:off x="3947200" y="2901975"/>
              <a:ext cx="69375" cy="40200"/>
            </a:xfrm>
            <a:custGeom>
              <a:avLst/>
              <a:gdLst/>
              <a:ahLst/>
              <a:cxnLst/>
              <a:rect l="l" t="t" r="r" b="b"/>
              <a:pathLst>
                <a:path w="2775" h="1608" fill="none" extrusionOk="0">
                  <a:moveTo>
                    <a:pt x="1" y="1608"/>
                  </a:moveTo>
                  <a:lnTo>
                    <a:pt x="2775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911;p34">
              <a:extLst>
                <a:ext uri="{FF2B5EF4-FFF2-40B4-BE49-F238E27FC236}">
                  <a16:creationId xmlns:a16="http://schemas.microsoft.com/office/drawing/2014/main" id="{3779AAB4-7296-2071-EF75-B5DD880B0B36}"/>
                </a:ext>
              </a:extLst>
            </p:cNvPr>
            <p:cNvSpPr/>
            <p:nvPr/>
          </p:nvSpPr>
          <p:spPr>
            <a:xfrm>
              <a:off x="3384625" y="3160350"/>
              <a:ext cx="157800" cy="183525"/>
            </a:xfrm>
            <a:custGeom>
              <a:avLst/>
              <a:gdLst/>
              <a:ahLst/>
              <a:cxnLst/>
              <a:rect l="l" t="t" r="r" b="b"/>
              <a:pathLst>
                <a:path w="6312" h="7341" extrusionOk="0">
                  <a:moveTo>
                    <a:pt x="3478" y="0"/>
                  </a:moveTo>
                  <a:lnTo>
                    <a:pt x="3494" y="10"/>
                  </a:lnTo>
                  <a:lnTo>
                    <a:pt x="3494" y="10"/>
                  </a:lnTo>
                  <a:cubicBezTo>
                    <a:pt x="3489" y="7"/>
                    <a:pt x="3483" y="3"/>
                    <a:pt x="3478" y="0"/>
                  </a:cubicBezTo>
                  <a:close/>
                  <a:moveTo>
                    <a:pt x="3494" y="10"/>
                  </a:moveTo>
                  <a:cubicBezTo>
                    <a:pt x="3925" y="264"/>
                    <a:pt x="4192" y="796"/>
                    <a:pt x="4192" y="1560"/>
                  </a:cubicBezTo>
                  <a:cubicBezTo>
                    <a:pt x="4192" y="3108"/>
                    <a:pt x="3085" y="5001"/>
                    <a:pt x="1751" y="5775"/>
                  </a:cubicBezTo>
                  <a:cubicBezTo>
                    <a:pt x="1354" y="5993"/>
                    <a:pt x="985" y="6098"/>
                    <a:pt x="657" y="6098"/>
                  </a:cubicBezTo>
                  <a:cubicBezTo>
                    <a:pt x="414" y="6098"/>
                    <a:pt x="193" y="6041"/>
                    <a:pt x="1" y="5929"/>
                  </a:cubicBezTo>
                  <a:lnTo>
                    <a:pt x="1" y="5929"/>
                  </a:lnTo>
                  <a:lnTo>
                    <a:pt x="2132" y="7168"/>
                  </a:lnTo>
                  <a:cubicBezTo>
                    <a:pt x="2322" y="7282"/>
                    <a:pt x="2541" y="7341"/>
                    <a:pt x="2781" y="7341"/>
                  </a:cubicBezTo>
                  <a:cubicBezTo>
                    <a:pt x="3112" y="7341"/>
                    <a:pt x="3483" y="7229"/>
                    <a:pt x="3871" y="7001"/>
                  </a:cubicBezTo>
                  <a:cubicBezTo>
                    <a:pt x="5228" y="6227"/>
                    <a:pt x="6311" y="4346"/>
                    <a:pt x="6311" y="2798"/>
                  </a:cubicBezTo>
                  <a:cubicBezTo>
                    <a:pt x="6311" y="2024"/>
                    <a:pt x="6049" y="1476"/>
                    <a:pt x="5597" y="1226"/>
                  </a:cubicBezTo>
                  <a:lnTo>
                    <a:pt x="3494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912;p34">
              <a:extLst>
                <a:ext uri="{FF2B5EF4-FFF2-40B4-BE49-F238E27FC236}">
                  <a16:creationId xmlns:a16="http://schemas.microsoft.com/office/drawing/2014/main" id="{4B18FB5A-0200-E317-E0C4-6C395A861F70}"/>
                </a:ext>
              </a:extLst>
            </p:cNvPr>
            <p:cNvSpPr/>
            <p:nvPr/>
          </p:nvSpPr>
          <p:spPr>
            <a:xfrm>
              <a:off x="3384625" y="3160350"/>
              <a:ext cx="157800" cy="186050"/>
            </a:xfrm>
            <a:custGeom>
              <a:avLst/>
              <a:gdLst/>
              <a:ahLst/>
              <a:cxnLst/>
              <a:rect l="l" t="t" r="r" b="b"/>
              <a:pathLst>
                <a:path w="6312" h="7442" fill="none" extrusionOk="0">
                  <a:moveTo>
                    <a:pt x="6311" y="2798"/>
                  </a:moveTo>
                  <a:cubicBezTo>
                    <a:pt x="6311" y="4346"/>
                    <a:pt x="5228" y="6227"/>
                    <a:pt x="3871" y="7001"/>
                  </a:cubicBezTo>
                  <a:cubicBezTo>
                    <a:pt x="3204" y="7394"/>
                    <a:pt x="2585" y="7441"/>
                    <a:pt x="2132" y="7168"/>
                  </a:cubicBezTo>
                  <a:lnTo>
                    <a:pt x="1" y="5929"/>
                  </a:lnTo>
                  <a:cubicBezTo>
                    <a:pt x="453" y="6191"/>
                    <a:pt x="1061" y="6156"/>
                    <a:pt x="1751" y="5775"/>
                  </a:cubicBezTo>
                  <a:cubicBezTo>
                    <a:pt x="3085" y="5001"/>
                    <a:pt x="4192" y="3108"/>
                    <a:pt x="4192" y="1560"/>
                  </a:cubicBezTo>
                  <a:cubicBezTo>
                    <a:pt x="4192" y="786"/>
                    <a:pt x="3918" y="250"/>
                    <a:pt x="3478" y="0"/>
                  </a:cubicBezTo>
                  <a:lnTo>
                    <a:pt x="5597" y="1226"/>
                  </a:lnTo>
                  <a:cubicBezTo>
                    <a:pt x="6049" y="1476"/>
                    <a:pt x="6311" y="2024"/>
                    <a:pt x="6311" y="2798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913;p34">
              <a:extLst>
                <a:ext uri="{FF2B5EF4-FFF2-40B4-BE49-F238E27FC236}">
                  <a16:creationId xmlns:a16="http://schemas.microsoft.com/office/drawing/2014/main" id="{70AC6A0E-8401-79F9-0E58-C082A96BB7A7}"/>
                </a:ext>
              </a:extLst>
            </p:cNvPr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extrusionOk="0">
                  <a:moveTo>
                    <a:pt x="0" y="0"/>
                  </a:moveTo>
                  <a:lnTo>
                    <a:pt x="12" y="5013"/>
                  </a:lnTo>
                  <a:lnTo>
                    <a:pt x="2143" y="6251"/>
                  </a:lnTo>
                  <a:lnTo>
                    <a:pt x="2131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914;p34">
              <a:extLst>
                <a:ext uri="{FF2B5EF4-FFF2-40B4-BE49-F238E27FC236}">
                  <a16:creationId xmlns:a16="http://schemas.microsoft.com/office/drawing/2014/main" id="{F2531F42-497E-26E5-FD98-2CE53805793F}"/>
                </a:ext>
              </a:extLst>
            </p:cNvPr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fill="none" extrusionOk="0">
                  <a:moveTo>
                    <a:pt x="2131" y="1250"/>
                  </a:moveTo>
                  <a:lnTo>
                    <a:pt x="2143" y="6251"/>
                  </a:lnTo>
                  <a:lnTo>
                    <a:pt x="12" y="50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915;p34">
              <a:extLst>
                <a:ext uri="{FF2B5EF4-FFF2-40B4-BE49-F238E27FC236}">
                  <a16:creationId xmlns:a16="http://schemas.microsoft.com/office/drawing/2014/main" id="{FCA68193-399A-C677-C8B9-36940B64EC4D}"/>
                </a:ext>
              </a:extLst>
            </p:cNvPr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extrusionOk="0">
                  <a:moveTo>
                    <a:pt x="9759" y="7798"/>
                  </a:moveTo>
                  <a:lnTo>
                    <a:pt x="9872" y="7864"/>
                  </a:lnTo>
                  <a:lnTo>
                    <a:pt x="9872" y="7864"/>
                  </a:lnTo>
                  <a:lnTo>
                    <a:pt x="9883" y="7858"/>
                  </a:lnTo>
                  <a:cubicBezTo>
                    <a:pt x="9842" y="7837"/>
                    <a:pt x="9801" y="7817"/>
                    <a:pt x="9759" y="7798"/>
                  </a:cubicBezTo>
                  <a:close/>
                  <a:moveTo>
                    <a:pt x="23515" y="0"/>
                  </a:moveTo>
                  <a:lnTo>
                    <a:pt x="9883" y="7870"/>
                  </a:lnTo>
                  <a:lnTo>
                    <a:pt x="9872" y="7864"/>
                  </a:lnTo>
                  <a:lnTo>
                    <a:pt x="9872" y="7864"/>
                  </a:lnTo>
                  <a:lnTo>
                    <a:pt x="9037" y="8346"/>
                  </a:lnTo>
                  <a:lnTo>
                    <a:pt x="11169" y="9585"/>
                  </a:lnTo>
                  <a:lnTo>
                    <a:pt x="25647" y="1215"/>
                  </a:lnTo>
                  <a:lnTo>
                    <a:pt x="23515" y="0"/>
                  </a:lnTo>
                  <a:close/>
                  <a:moveTo>
                    <a:pt x="6642" y="6368"/>
                  </a:moveTo>
                  <a:cubicBezTo>
                    <a:pt x="6025" y="6368"/>
                    <a:pt x="5329" y="6569"/>
                    <a:pt x="4584" y="6989"/>
                  </a:cubicBezTo>
                  <a:cubicBezTo>
                    <a:pt x="2060" y="8454"/>
                    <a:pt x="0" y="12014"/>
                    <a:pt x="24" y="14907"/>
                  </a:cubicBezTo>
                  <a:cubicBezTo>
                    <a:pt x="24" y="16359"/>
                    <a:pt x="536" y="17371"/>
                    <a:pt x="1358" y="17848"/>
                  </a:cubicBezTo>
                  <a:lnTo>
                    <a:pt x="3489" y="19074"/>
                  </a:lnTo>
                  <a:cubicBezTo>
                    <a:pt x="2667" y="18598"/>
                    <a:pt x="2144" y="17586"/>
                    <a:pt x="2144" y="16145"/>
                  </a:cubicBezTo>
                  <a:cubicBezTo>
                    <a:pt x="2132" y="13240"/>
                    <a:pt x="4191" y="9692"/>
                    <a:pt x="6716" y="8227"/>
                  </a:cubicBezTo>
                  <a:cubicBezTo>
                    <a:pt x="7459" y="7799"/>
                    <a:pt x="8159" y="7597"/>
                    <a:pt x="8775" y="7597"/>
                  </a:cubicBezTo>
                  <a:cubicBezTo>
                    <a:pt x="9134" y="7597"/>
                    <a:pt x="9465" y="7666"/>
                    <a:pt x="9759" y="7798"/>
                  </a:cubicBezTo>
                  <a:lnTo>
                    <a:pt x="9759" y="7798"/>
                  </a:lnTo>
                  <a:lnTo>
                    <a:pt x="7847" y="6680"/>
                  </a:lnTo>
                  <a:cubicBezTo>
                    <a:pt x="7496" y="6474"/>
                    <a:pt x="7090" y="6368"/>
                    <a:pt x="6642" y="6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916;p34">
              <a:extLst>
                <a:ext uri="{FF2B5EF4-FFF2-40B4-BE49-F238E27FC236}">
                  <a16:creationId xmlns:a16="http://schemas.microsoft.com/office/drawing/2014/main" id="{F82A290D-2675-A7CB-9E2D-3671B03216AC}"/>
                </a:ext>
              </a:extLst>
            </p:cNvPr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fill="none" extrusionOk="0">
                  <a:moveTo>
                    <a:pt x="25647" y="1215"/>
                  </a:moveTo>
                  <a:lnTo>
                    <a:pt x="11169" y="9585"/>
                  </a:lnTo>
                  <a:lnTo>
                    <a:pt x="9037" y="8346"/>
                  </a:lnTo>
                  <a:lnTo>
                    <a:pt x="9883" y="7858"/>
                  </a:lnTo>
                  <a:cubicBezTo>
                    <a:pt x="9073" y="7430"/>
                    <a:pt x="7954" y="7513"/>
                    <a:pt x="6716" y="8227"/>
                  </a:cubicBezTo>
                  <a:cubicBezTo>
                    <a:pt x="4191" y="9692"/>
                    <a:pt x="2132" y="13240"/>
                    <a:pt x="2144" y="16145"/>
                  </a:cubicBezTo>
                  <a:cubicBezTo>
                    <a:pt x="2144" y="17586"/>
                    <a:pt x="2667" y="18598"/>
                    <a:pt x="3489" y="19074"/>
                  </a:cubicBezTo>
                  <a:lnTo>
                    <a:pt x="1358" y="17848"/>
                  </a:lnTo>
                  <a:cubicBezTo>
                    <a:pt x="536" y="17371"/>
                    <a:pt x="24" y="16359"/>
                    <a:pt x="24" y="14907"/>
                  </a:cubicBezTo>
                  <a:cubicBezTo>
                    <a:pt x="0" y="12014"/>
                    <a:pt x="2060" y="8454"/>
                    <a:pt x="4584" y="6989"/>
                  </a:cubicBezTo>
                  <a:cubicBezTo>
                    <a:pt x="5870" y="6263"/>
                    <a:pt x="7013" y="6191"/>
                    <a:pt x="7847" y="6680"/>
                  </a:cubicBezTo>
                  <a:lnTo>
                    <a:pt x="9883" y="7870"/>
                  </a:lnTo>
                  <a:lnTo>
                    <a:pt x="23515" y="0"/>
                  </a:ln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917;p34">
              <a:extLst>
                <a:ext uri="{FF2B5EF4-FFF2-40B4-BE49-F238E27FC236}">
                  <a16:creationId xmlns:a16="http://schemas.microsoft.com/office/drawing/2014/main" id="{5CE3F236-2F29-19FC-4628-223F465650F4}"/>
                </a:ext>
              </a:extLst>
            </p:cNvPr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extrusionOk="0">
                  <a:moveTo>
                    <a:pt x="0" y="0"/>
                  </a:moveTo>
                  <a:lnTo>
                    <a:pt x="0" y="3369"/>
                  </a:lnTo>
                  <a:lnTo>
                    <a:pt x="2132" y="4608"/>
                  </a:lnTo>
                  <a:lnTo>
                    <a:pt x="2132" y="1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918;p34">
              <a:extLst>
                <a:ext uri="{FF2B5EF4-FFF2-40B4-BE49-F238E27FC236}">
                  <a16:creationId xmlns:a16="http://schemas.microsoft.com/office/drawing/2014/main" id="{C2273C72-F08C-B281-0D48-1F6809233427}"/>
                </a:ext>
              </a:extLst>
            </p:cNvPr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fill="none" extrusionOk="0">
                  <a:moveTo>
                    <a:pt x="2132" y="1238"/>
                  </a:moveTo>
                  <a:lnTo>
                    <a:pt x="2132" y="4608"/>
                  </a:lnTo>
                  <a:lnTo>
                    <a:pt x="0" y="33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919;p34">
              <a:extLst>
                <a:ext uri="{FF2B5EF4-FFF2-40B4-BE49-F238E27FC236}">
                  <a16:creationId xmlns:a16="http://schemas.microsoft.com/office/drawing/2014/main" id="{5E2260B6-1A9A-C248-152F-373079459797}"/>
                </a:ext>
              </a:extLst>
            </p:cNvPr>
            <p:cNvSpPr/>
            <p:nvPr/>
          </p:nvSpPr>
          <p:spPr>
            <a:xfrm>
              <a:off x="3366175" y="2958825"/>
              <a:ext cx="588200" cy="454375"/>
            </a:xfrm>
            <a:custGeom>
              <a:avLst/>
              <a:gdLst/>
              <a:ahLst/>
              <a:cxnLst/>
              <a:rect l="l" t="t" r="r" b="b"/>
              <a:pathLst>
                <a:path w="23528" h="18175" extrusionOk="0">
                  <a:moveTo>
                    <a:pt x="5706" y="9135"/>
                  </a:moveTo>
                  <a:cubicBezTo>
                    <a:pt x="6515" y="9135"/>
                    <a:pt x="7073" y="9772"/>
                    <a:pt x="7073" y="10871"/>
                  </a:cubicBezTo>
                  <a:cubicBezTo>
                    <a:pt x="7073" y="12419"/>
                    <a:pt x="5966" y="14312"/>
                    <a:pt x="4632" y="15086"/>
                  </a:cubicBezTo>
                  <a:cubicBezTo>
                    <a:pt x="4239" y="15310"/>
                    <a:pt x="3866" y="15417"/>
                    <a:pt x="3535" y="15417"/>
                  </a:cubicBezTo>
                  <a:cubicBezTo>
                    <a:pt x="2726" y="15417"/>
                    <a:pt x="2168" y="14780"/>
                    <a:pt x="2168" y="13681"/>
                  </a:cubicBezTo>
                  <a:cubicBezTo>
                    <a:pt x="2168" y="12133"/>
                    <a:pt x="3275" y="10240"/>
                    <a:pt x="4609" y="9466"/>
                  </a:cubicBezTo>
                  <a:cubicBezTo>
                    <a:pt x="5002" y="9242"/>
                    <a:pt x="5375" y="9135"/>
                    <a:pt x="5706" y="9135"/>
                  </a:cubicBezTo>
                  <a:close/>
                  <a:moveTo>
                    <a:pt x="23528" y="1"/>
                  </a:moveTo>
                  <a:lnTo>
                    <a:pt x="9050" y="8371"/>
                  </a:lnTo>
                  <a:cubicBezTo>
                    <a:pt x="8701" y="7091"/>
                    <a:pt x="7821" y="6377"/>
                    <a:pt x="6658" y="6377"/>
                  </a:cubicBezTo>
                  <a:cubicBezTo>
                    <a:pt x="6036" y="6377"/>
                    <a:pt x="5332" y="6582"/>
                    <a:pt x="4585" y="7013"/>
                  </a:cubicBezTo>
                  <a:cubicBezTo>
                    <a:pt x="2049" y="8466"/>
                    <a:pt x="1" y="12026"/>
                    <a:pt x="13" y="14931"/>
                  </a:cubicBezTo>
                  <a:cubicBezTo>
                    <a:pt x="21" y="16989"/>
                    <a:pt x="1057" y="18175"/>
                    <a:pt x="2558" y="18175"/>
                  </a:cubicBezTo>
                  <a:cubicBezTo>
                    <a:pt x="3176" y="18175"/>
                    <a:pt x="3873" y="17974"/>
                    <a:pt x="4609" y="17550"/>
                  </a:cubicBezTo>
                  <a:cubicBezTo>
                    <a:pt x="6799" y="16300"/>
                    <a:pt x="8609" y="13490"/>
                    <a:pt x="9073" y="10871"/>
                  </a:cubicBezTo>
                  <a:lnTo>
                    <a:pt x="14384" y="7799"/>
                  </a:lnTo>
                  <a:lnTo>
                    <a:pt x="14407" y="12812"/>
                  </a:lnTo>
                  <a:lnTo>
                    <a:pt x="16598" y="11550"/>
                  </a:lnTo>
                  <a:lnTo>
                    <a:pt x="16574" y="8168"/>
                  </a:lnTo>
                  <a:lnTo>
                    <a:pt x="19432" y="6525"/>
                  </a:lnTo>
                  <a:lnTo>
                    <a:pt x="19456" y="9895"/>
                  </a:lnTo>
                  <a:lnTo>
                    <a:pt x="21634" y="8633"/>
                  </a:lnTo>
                  <a:lnTo>
                    <a:pt x="21623" y="3620"/>
                  </a:lnTo>
                  <a:lnTo>
                    <a:pt x="23528" y="2513"/>
                  </a:lnTo>
                  <a:lnTo>
                    <a:pt x="23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920;p34">
              <a:extLst>
                <a:ext uri="{FF2B5EF4-FFF2-40B4-BE49-F238E27FC236}">
                  <a16:creationId xmlns:a16="http://schemas.microsoft.com/office/drawing/2014/main" id="{BEFE3C79-FB01-F81B-D9DB-D41DE6ED25AC}"/>
                </a:ext>
              </a:extLst>
            </p:cNvPr>
            <p:cNvSpPr/>
            <p:nvPr/>
          </p:nvSpPr>
          <p:spPr>
            <a:xfrm>
              <a:off x="3366175" y="2958825"/>
              <a:ext cx="588200" cy="475075"/>
            </a:xfrm>
            <a:custGeom>
              <a:avLst/>
              <a:gdLst/>
              <a:ahLst/>
              <a:cxnLst/>
              <a:rect l="l" t="t" r="r" b="b"/>
              <a:pathLst>
                <a:path w="23528" h="19003" fill="none" extrusionOk="0">
                  <a:moveTo>
                    <a:pt x="9050" y="8371"/>
                  </a:moveTo>
                  <a:lnTo>
                    <a:pt x="23528" y="1"/>
                  </a:lnTo>
                  <a:lnTo>
                    <a:pt x="23528" y="2513"/>
                  </a:lnTo>
                  <a:lnTo>
                    <a:pt x="21623" y="3620"/>
                  </a:lnTo>
                  <a:lnTo>
                    <a:pt x="21634" y="8633"/>
                  </a:lnTo>
                  <a:lnTo>
                    <a:pt x="19456" y="9895"/>
                  </a:lnTo>
                  <a:lnTo>
                    <a:pt x="19432" y="6525"/>
                  </a:lnTo>
                  <a:lnTo>
                    <a:pt x="16574" y="8168"/>
                  </a:lnTo>
                  <a:lnTo>
                    <a:pt x="16598" y="11550"/>
                  </a:lnTo>
                  <a:lnTo>
                    <a:pt x="14407" y="12812"/>
                  </a:lnTo>
                  <a:lnTo>
                    <a:pt x="14384" y="7799"/>
                  </a:lnTo>
                  <a:lnTo>
                    <a:pt x="9073" y="10871"/>
                  </a:lnTo>
                  <a:cubicBezTo>
                    <a:pt x="8609" y="13490"/>
                    <a:pt x="6799" y="16300"/>
                    <a:pt x="4609" y="17550"/>
                  </a:cubicBezTo>
                  <a:cubicBezTo>
                    <a:pt x="2084" y="19003"/>
                    <a:pt x="25" y="17836"/>
                    <a:pt x="13" y="14931"/>
                  </a:cubicBezTo>
                  <a:cubicBezTo>
                    <a:pt x="1" y="12026"/>
                    <a:pt x="2049" y="8466"/>
                    <a:pt x="4585" y="7013"/>
                  </a:cubicBezTo>
                  <a:cubicBezTo>
                    <a:pt x="6728" y="5775"/>
                    <a:pt x="8514" y="6406"/>
                    <a:pt x="9050" y="8371"/>
                  </a:cubicBezTo>
                  <a:close/>
                  <a:moveTo>
                    <a:pt x="4632" y="15086"/>
                  </a:moveTo>
                  <a:cubicBezTo>
                    <a:pt x="5966" y="14312"/>
                    <a:pt x="7073" y="12419"/>
                    <a:pt x="7073" y="10871"/>
                  </a:cubicBezTo>
                  <a:cubicBezTo>
                    <a:pt x="7073" y="9323"/>
                    <a:pt x="5966" y="8692"/>
                    <a:pt x="4609" y="9466"/>
                  </a:cubicBezTo>
                  <a:cubicBezTo>
                    <a:pt x="3275" y="10240"/>
                    <a:pt x="2168" y="12133"/>
                    <a:pt x="2168" y="13681"/>
                  </a:cubicBezTo>
                  <a:cubicBezTo>
                    <a:pt x="2168" y="15229"/>
                    <a:pt x="3275" y="15860"/>
                    <a:pt x="4632" y="1508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921;p34">
              <a:extLst>
                <a:ext uri="{FF2B5EF4-FFF2-40B4-BE49-F238E27FC236}">
                  <a16:creationId xmlns:a16="http://schemas.microsoft.com/office/drawing/2014/main" id="{5557FF0B-35AE-A9B1-1DC6-492C1DB884BF}"/>
                </a:ext>
              </a:extLst>
            </p:cNvPr>
            <p:cNvSpPr/>
            <p:nvPr/>
          </p:nvSpPr>
          <p:spPr>
            <a:xfrm>
              <a:off x="4268375" y="2752975"/>
              <a:ext cx="645050" cy="492825"/>
            </a:xfrm>
            <a:custGeom>
              <a:avLst/>
              <a:gdLst/>
              <a:ahLst/>
              <a:cxnLst/>
              <a:rect l="l" t="t" r="r" b="b"/>
              <a:pathLst>
                <a:path w="25802" h="19713" extrusionOk="0">
                  <a:moveTo>
                    <a:pt x="1304" y="0"/>
                  </a:moveTo>
                  <a:cubicBezTo>
                    <a:pt x="1097" y="0"/>
                    <a:pt x="910" y="48"/>
                    <a:pt x="751" y="138"/>
                  </a:cubicBezTo>
                  <a:lnTo>
                    <a:pt x="1" y="579"/>
                  </a:lnTo>
                  <a:lnTo>
                    <a:pt x="24432" y="19712"/>
                  </a:lnTo>
                  <a:lnTo>
                    <a:pt x="25182" y="19284"/>
                  </a:lnTo>
                  <a:cubicBezTo>
                    <a:pt x="25551" y="19057"/>
                    <a:pt x="25790" y="18593"/>
                    <a:pt x="25790" y="17926"/>
                  </a:cubicBezTo>
                  <a:lnTo>
                    <a:pt x="25790" y="16319"/>
                  </a:lnTo>
                  <a:cubicBezTo>
                    <a:pt x="25801" y="14985"/>
                    <a:pt x="24849" y="13342"/>
                    <a:pt x="23694" y="12676"/>
                  </a:cubicBezTo>
                  <a:lnTo>
                    <a:pt x="2251" y="293"/>
                  </a:lnTo>
                  <a:cubicBezTo>
                    <a:pt x="1912" y="93"/>
                    <a:pt x="15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922;p34">
              <a:extLst>
                <a:ext uri="{FF2B5EF4-FFF2-40B4-BE49-F238E27FC236}">
                  <a16:creationId xmlns:a16="http://schemas.microsoft.com/office/drawing/2014/main" id="{6F697B30-DF14-A55E-5A19-8E3A176529F5}"/>
                </a:ext>
              </a:extLst>
            </p:cNvPr>
            <p:cNvSpPr/>
            <p:nvPr/>
          </p:nvSpPr>
          <p:spPr>
            <a:xfrm>
              <a:off x="4268375" y="2751075"/>
              <a:ext cx="645050" cy="494725"/>
            </a:xfrm>
            <a:custGeom>
              <a:avLst/>
              <a:gdLst/>
              <a:ahLst/>
              <a:cxnLst/>
              <a:rect l="l" t="t" r="r" b="b"/>
              <a:pathLst>
                <a:path w="25802" h="19789" fill="none" extrusionOk="0">
                  <a:moveTo>
                    <a:pt x="1" y="655"/>
                  </a:moveTo>
                  <a:lnTo>
                    <a:pt x="751" y="214"/>
                  </a:lnTo>
                  <a:cubicBezTo>
                    <a:pt x="1132" y="0"/>
                    <a:pt x="1668" y="24"/>
                    <a:pt x="2251" y="369"/>
                  </a:cubicBezTo>
                  <a:lnTo>
                    <a:pt x="23694" y="12752"/>
                  </a:lnTo>
                  <a:cubicBezTo>
                    <a:pt x="24849" y="13418"/>
                    <a:pt x="25801" y="15061"/>
                    <a:pt x="25790" y="16395"/>
                  </a:cubicBezTo>
                  <a:lnTo>
                    <a:pt x="25790" y="18002"/>
                  </a:lnTo>
                  <a:cubicBezTo>
                    <a:pt x="25790" y="18669"/>
                    <a:pt x="25551" y="19133"/>
                    <a:pt x="25182" y="19360"/>
                  </a:cubicBezTo>
                  <a:lnTo>
                    <a:pt x="24432" y="19788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923;p34">
              <a:extLst>
                <a:ext uri="{FF2B5EF4-FFF2-40B4-BE49-F238E27FC236}">
                  <a16:creationId xmlns:a16="http://schemas.microsoft.com/office/drawing/2014/main" id="{A57122CB-729E-9D70-7B2F-941D163CE658}"/>
                </a:ext>
              </a:extLst>
            </p:cNvPr>
            <p:cNvSpPr/>
            <p:nvPr/>
          </p:nvSpPr>
          <p:spPr>
            <a:xfrm>
              <a:off x="4268075" y="2782625"/>
              <a:ext cx="611725" cy="447750"/>
            </a:xfrm>
            <a:custGeom>
              <a:avLst/>
              <a:gdLst/>
              <a:ahLst/>
              <a:cxnLst/>
              <a:rect l="l" t="t" r="r" b="b"/>
              <a:pathLst>
                <a:path w="24469" h="17910" extrusionOk="0">
                  <a:moveTo>
                    <a:pt x="727" y="0"/>
                  </a:moveTo>
                  <a:cubicBezTo>
                    <a:pt x="679" y="0"/>
                    <a:pt x="620" y="12"/>
                    <a:pt x="572" y="24"/>
                  </a:cubicBezTo>
                  <a:cubicBezTo>
                    <a:pt x="537" y="48"/>
                    <a:pt x="489" y="60"/>
                    <a:pt x="441" y="83"/>
                  </a:cubicBezTo>
                  <a:cubicBezTo>
                    <a:pt x="429" y="107"/>
                    <a:pt x="417" y="107"/>
                    <a:pt x="394" y="119"/>
                  </a:cubicBezTo>
                  <a:cubicBezTo>
                    <a:pt x="382" y="119"/>
                    <a:pt x="370" y="131"/>
                    <a:pt x="358" y="143"/>
                  </a:cubicBezTo>
                  <a:lnTo>
                    <a:pt x="310" y="191"/>
                  </a:lnTo>
                  <a:lnTo>
                    <a:pt x="275" y="226"/>
                  </a:lnTo>
                  <a:lnTo>
                    <a:pt x="239" y="262"/>
                  </a:lnTo>
                  <a:cubicBezTo>
                    <a:pt x="215" y="286"/>
                    <a:pt x="203" y="310"/>
                    <a:pt x="191" y="322"/>
                  </a:cubicBezTo>
                  <a:cubicBezTo>
                    <a:pt x="179" y="357"/>
                    <a:pt x="156" y="369"/>
                    <a:pt x="144" y="405"/>
                  </a:cubicBezTo>
                  <a:cubicBezTo>
                    <a:pt x="132" y="417"/>
                    <a:pt x="120" y="441"/>
                    <a:pt x="120" y="464"/>
                  </a:cubicBezTo>
                  <a:cubicBezTo>
                    <a:pt x="108" y="488"/>
                    <a:pt x="84" y="536"/>
                    <a:pt x="72" y="560"/>
                  </a:cubicBezTo>
                  <a:cubicBezTo>
                    <a:pt x="60" y="595"/>
                    <a:pt x="36" y="607"/>
                    <a:pt x="36" y="643"/>
                  </a:cubicBezTo>
                  <a:cubicBezTo>
                    <a:pt x="36" y="667"/>
                    <a:pt x="25" y="679"/>
                    <a:pt x="25" y="714"/>
                  </a:cubicBezTo>
                  <a:cubicBezTo>
                    <a:pt x="25" y="738"/>
                    <a:pt x="13" y="786"/>
                    <a:pt x="13" y="822"/>
                  </a:cubicBezTo>
                  <a:cubicBezTo>
                    <a:pt x="1" y="845"/>
                    <a:pt x="1" y="857"/>
                    <a:pt x="1" y="893"/>
                  </a:cubicBezTo>
                  <a:lnTo>
                    <a:pt x="1" y="953"/>
                  </a:lnTo>
                  <a:lnTo>
                    <a:pt x="1" y="1060"/>
                  </a:lnTo>
                  <a:lnTo>
                    <a:pt x="1" y="2679"/>
                  </a:lnTo>
                  <a:cubicBezTo>
                    <a:pt x="1" y="2917"/>
                    <a:pt x="48" y="3167"/>
                    <a:pt x="120" y="3417"/>
                  </a:cubicBezTo>
                  <a:cubicBezTo>
                    <a:pt x="132" y="3501"/>
                    <a:pt x="144" y="3560"/>
                    <a:pt x="179" y="3620"/>
                  </a:cubicBezTo>
                  <a:cubicBezTo>
                    <a:pt x="191" y="3631"/>
                    <a:pt x="191" y="3655"/>
                    <a:pt x="203" y="3679"/>
                  </a:cubicBezTo>
                  <a:cubicBezTo>
                    <a:pt x="203" y="3691"/>
                    <a:pt x="227" y="3691"/>
                    <a:pt x="227" y="3703"/>
                  </a:cubicBezTo>
                  <a:cubicBezTo>
                    <a:pt x="239" y="3751"/>
                    <a:pt x="263" y="3798"/>
                    <a:pt x="286" y="3834"/>
                  </a:cubicBezTo>
                  <a:cubicBezTo>
                    <a:pt x="298" y="3882"/>
                    <a:pt x="310" y="3929"/>
                    <a:pt x="346" y="3977"/>
                  </a:cubicBezTo>
                  <a:cubicBezTo>
                    <a:pt x="346" y="3989"/>
                    <a:pt x="346" y="4001"/>
                    <a:pt x="358" y="4012"/>
                  </a:cubicBezTo>
                  <a:cubicBezTo>
                    <a:pt x="382" y="4060"/>
                    <a:pt x="406" y="4108"/>
                    <a:pt x="429" y="4155"/>
                  </a:cubicBezTo>
                  <a:cubicBezTo>
                    <a:pt x="537" y="4346"/>
                    <a:pt x="656" y="4513"/>
                    <a:pt x="787" y="4667"/>
                  </a:cubicBezTo>
                  <a:cubicBezTo>
                    <a:pt x="822" y="4715"/>
                    <a:pt x="846" y="4751"/>
                    <a:pt x="882" y="4774"/>
                  </a:cubicBezTo>
                  <a:lnTo>
                    <a:pt x="894" y="4786"/>
                  </a:lnTo>
                  <a:lnTo>
                    <a:pt x="977" y="4882"/>
                  </a:lnTo>
                  <a:lnTo>
                    <a:pt x="1072" y="4965"/>
                  </a:lnTo>
                  <a:cubicBezTo>
                    <a:pt x="1096" y="5001"/>
                    <a:pt x="1108" y="5025"/>
                    <a:pt x="1144" y="5048"/>
                  </a:cubicBezTo>
                  <a:cubicBezTo>
                    <a:pt x="1156" y="5060"/>
                    <a:pt x="1179" y="5084"/>
                    <a:pt x="1203" y="5108"/>
                  </a:cubicBezTo>
                  <a:cubicBezTo>
                    <a:pt x="1251" y="5144"/>
                    <a:pt x="1310" y="5191"/>
                    <a:pt x="1358" y="5227"/>
                  </a:cubicBezTo>
                  <a:cubicBezTo>
                    <a:pt x="1382" y="5239"/>
                    <a:pt x="1394" y="5251"/>
                    <a:pt x="1429" y="5263"/>
                  </a:cubicBezTo>
                  <a:cubicBezTo>
                    <a:pt x="1453" y="5275"/>
                    <a:pt x="1477" y="5298"/>
                    <a:pt x="1501" y="5310"/>
                  </a:cubicBezTo>
                  <a:lnTo>
                    <a:pt x="22944" y="17705"/>
                  </a:lnTo>
                  <a:cubicBezTo>
                    <a:pt x="23187" y="17844"/>
                    <a:pt x="23419" y="17910"/>
                    <a:pt x="23624" y="17910"/>
                  </a:cubicBezTo>
                  <a:cubicBezTo>
                    <a:pt x="24122" y="17910"/>
                    <a:pt x="24468" y="17522"/>
                    <a:pt x="24468" y="16847"/>
                  </a:cubicBezTo>
                  <a:lnTo>
                    <a:pt x="24468" y="15204"/>
                  </a:lnTo>
                  <a:cubicBezTo>
                    <a:pt x="24468" y="15145"/>
                    <a:pt x="24468" y="15085"/>
                    <a:pt x="24432" y="14990"/>
                  </a:cubicBezTo>
                  <a:cubicBezTo>
                    <a:pt x="24432" y="14930"/>
                    <a:pt x="24432" y="14883"/>
                    <a:pt x="24420" y="14835"/>
                  </a:cubicBezTo>
                  <a:lnTo>
                    <a:pt x="24420" y="14823"/>
                  </a:lnTo>
                  <a:cubicBezTo>
                    <a:pt x="24420" y="14811"/>
                    <a:pt x="24409" y="14776"/>
                    <a:pt x="24409" y="14764"/>
                  </a:cubicBezTo>
                  <a:cubicBezTo>
                    <a:pt x="24385" y="14716"/>
                    <a:pt x="24385" y="14657"/>
                    <a:pt x="24373" y="14609"/>
                  </a:cubicBezTo>
                  <a:cubicBezTo>
                    <a:pt x="24373" y="14573"/>
                    <a:pt x="24361" y="14526"/>
                    <a:pt x="24349" y="14478"/>
                  </a:cubicBezTo>
                  <a:cubicBezTo>
                    <a:pt x="24325" y="14454"/>
                    <a:pt x="24325" y="14419"/>
                    <a:pt x="24313" y="14395"/>
                  </a:cubicBezTo>
                  <a:lnTo>
                    <a:pt x="24266" y="14252"/>
                  </a:lnTo>
                  <a:cubicBezTo>
                    <a:pt x="24254" y="14180"/>
                    <a:pt x="24230" y="14121"/>
                    <a:pt x="24194" y="14061"/>
                  </a:cubicBezTo>
                  <a:lnTo>
                    <a:pt x="24111" y="13883"/>
                  </a:lnTo>
                  <a:cubicBezTo>
                    <a:pt x="24063" y="13823"/>
                    <a:pt x="24028" y="13764"/>
                    <a:pt x="24004" y="13704"/>
                  </a:cubicBezTo>
                  <a:cubicBezTo>
                    <a:pt x="23968" y="13657"/>
                    <a:pt x="23944" y="13597"/>
                    <a:pt x="23908" y="13561"/>
                  </a:cubicBezTo>
                  <a:cubicBezTo>
                    <a:pt x="23885" y="13526"/>
                    <a:pt x="23873" y="13478"/>
                    <a:pt x="23837" y="13454"/>
                  </a:cubicBezTo>
                  <a:cubicBezTo>
                    <a:pt x="23813" y="13406"/>
                    <a:pt x="23766" y="13359"/>
                    <a:pt x="23730" y="13323"/>
                  </a:cubicBezTo>
                  <a:lnTo>
                    <a:pt x="23718" y="13287"/>
                  </a:lnTo>
                  <a:cubicBezTo>
                    <a:pt x="23694" y="13240"/>
                    <a:pt x="23658" y="13204"/>
                    <a:pt x="23635" y="13168"/>
                  </a:cubicBezTo>
                  <a:cubicBezTo>
                    <a:pt x="23599" y="13145"/>
                    <a:pt x="23575" y="13097"/>
                    <a:pt x="23539" y="13061"/>
                  </a:cubicBezTo>
                  <a:lnTo>
                    <a:pt x="23527" y="13049"/>
                  </a:lnTo>
                  <a:lnTo>
                    <a:pt x="23397" y="12918"/>
                  </a:lnTo>
                  <a:lnTo>
                    <a:pt x="23373" y="12918"/>
                  </a:lnTo>
                  <a:lnTo>
                    <a:pt x="23289" y="12823"/>
                  </a:lnTo>
                  <a:cubicBezTo>
                    <a:pt x="23254" y="12799"/>
                    <a:pt x="23230" y="12764"/>
                    <a:pt x="23194" y="12752"/>
                  </a:cubicBezTo>
                  <a:cubicBezTo>
                    <a:pt x="23170" y="12728"/>
                    <a:pt x="23135" y="12692"/>
                    <a:pt x="23111" y="12680"/>
                  </a:cubicBezTo>
                  <a:lnTo>
                    <a:pt x="23099" y="12668"/>
                  </a:lnTo>
                  <a:cubicBezTo>
                    <a:pt x="23051" y="12633"/>
                    <a:pt x="22992" y="12609"/>
                    <a:pt x="22944" y="12573"/>
                  </a:cubicBezTo>
                  <a:lnTo>
                    <a:pt x="1501" y="191"/>
                  </a:lnTo>
                  <a:cubicBezTo>
                    <a:pt x="1453" y="179"/>
                    <a:pt x="1429" y="143"/>
                    <a:pt x="1382" y="131"/>
                  </a:cubicBezTo>
                  <a:cubicBezTo>
                    <a:pt x="1358" y="119"/>
                    <a:pt x="1310" y="107"/>
                    <a:pt x="1275" y="83"/>
                  </a:cubicBezTo>
                  <a:cubicBezTo>
                    <a:pt x="1263" y="72"/>
                    <a:pt x="1227" y="60"/>
                    <a:pt x="1215" y="60"/>
                  </a:cubicBezTo>
                  <a:cubicBezTo>
                    <a:pt x="1203" y="60"/>
                    <a:pt x="1168" y="48"/>
                    <a:pt x="1156" y="48"/>
                  </a:cubicBezTo>
                  <a:cubicBezTo>
                    <a:pt x="1132" y="48"/>
                    <a:pt x="1108" y="24"/>
                    <a:pt x="1084" y="24"/>
                  </a:cubicBezTo>
                  <a:cubicBezTo>
                    <a:pt x="989" y="12"/>
                    <a:pt x="90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924;p34">
              <a:extLst>
                <a:ext uri="{FF2B5EF4-FFF2-40B4-BE49-F238E27FC236}">
                  <a16:creationId xmlns:a16="http://schemas.microsoft.com/office/drawing/2014/main" id="{D88C9BAE-8D19-8527-06AA-B6E5B2D91EF7}"/>
                </a:ext>
              </a:extLst>
            </p:cNvPr>
            <p:cNvSpPr/>
            <p:nvPr/>
          </p:nvSpPr>
          <p:spPr>
            <a:xfrm>
              <a:off x="4252900" y="2763850"/>
              <a:ext cx="642075" cy="485825"/>
            </a:xfrm>
            <a:custGeom>
              <a:avLst/>
              <a:gdLst/>
              <a:ahLst/>
              <a:cxnLst/>
              <a:rect l="l" t="t" r="r" b="b"/>
              <a:pathLst>
                <a:path w="25683" h="19433" extrusionOk="0">
                  <a:moveTo>
                    <a:pt x="1417" y="751"/>
                  </a:moveTo>
                  <a:cubicBezTo>
                    <a:pt x="1501" y="751"/>
                    <a:pt x="1584" y="763"/>
                    <a:pt x="1679" y="775"/>
                  </a:cubicBezTo>
                  <a:cubicBezTo>
                    <a:pt x="1703" y="775"/>
                    <a:pt x="1715" y="799"/>
                    <a:pt x="1751" y="799"/>
                  </a:cubicBezTo>
                  <a:cubicBezTo>
                    <a:pt x="1763" y="799"/>
                    <a:pt x="1798" y="811"/>
                    <a:pt x="1810" y="811"/>
                  </a:cubicBezTo>
                  <a:cubicBezTo>
                    <a:pt x="1822" y="811"/>
                    <a:pt x="1858" y="823"/>
                    <a:pt x="1870" y="834"/>
                  </a:cubicBezTo>
                  <a:cubicBezTo>
                    <a:pt x="1906" y="858"/>
                    <a:pt x="1941" y="870"/>
                    <a:pt x="1977" y="882"/>
                  </a:cubicBezTo>
                  <a:cubicBezTo>
                    <a:pt x="2013" y="894"/>
                    <a:pt x="2048" y="930"/>
                    <a:pt x="2096" y="942"/>
                  </a:cubicBezTo>
                  <a:lnTo>
                    <a:pt x="23539" y="13324"/>
                  </a:lnTo>
                  <a:cubicBezTo>
                    <a:pt x="23587" y="13360"/>
                    <a:pt x="23646" y="13384"/>
                    <a:pt x="23682" y="13419"/>
                  </a:cubicBezTo>
                  <a:lnTo>
                    <a:pt x="23706" y="13431"/>
                  </a:lnTo>
                  <a:cubicBezTo>
                    <a:pt x="23730" y="13443"/>
                    <a:pt x="23765" y="13479"/>
                    <a:pt x="23789" y="13503"/>
                  </a:cubicBezTo>
                  <a:cubicBezTo>
                    <a:pt x="23825" y="13515"/>
                    <a:pt x="23849" y="13550"/>
                    <a:pt x="23884" y="13574"/>
                  </a:cubicBezTo>
                  <a:lnTo>
                    <a:pt x="23968" y="13669"/>
                  </a:lnTo>
                  <a:lnTo>
                    <a:pt x="23980" y="13669"/>
                  </a:lnTo>
                  <a:lnTo>
                    <a:pt x="24123" y="13800"/>
                  </a:lnTo>
                  <a:lnTo>
                    <a:pt x="24134" y="13812"/>
                  </a:lnTo>
                  <a:cubicBezTo>
                    <a:pt x="24158" y="13848"/>
                    <a:pt x="24194" y="13896"/>
                    <a:pt x="24218" y="13919"/>
                  </a:cubicBezTo>
                  <a:cubicBezTo>
                    <a:pt x="24254" y="13955"/>
                    <a:pt x="24277" y="13991"/>
                    <a:pt x="24313" y="14038"/>
                  </a:cubicBezTo>
                  <a:lnTo>
                    <a:pt x="24325" y="14074"/>
                  </a:lnTo>
                  <a:cubicBezTo>
                    <a:pt x="24361" y="14110"/>
                    <a:pt x="24396" y="14157"/>
                    <a:pt x="24432" y="14205"/>
                  </a:cubicBezTo>
                  <a:cubicBezTo>
                    <a:pt x="24456" y="14229"/>
                    <a:pt x="24480" y="14277"/>
                    <a:pt x="24504" y="14312"/>
                  </a:cubicBezTo>
                  <a:cubicBezTo>
                    <a:pt x="24539" y="14348"/>
                    <a:pt x="24563" y="14408"/>
                    <a:pt x="24599" y="14455"/>
                  </a:cubicBezTo>
                  <a:cubicBezTo>
                    <a:pt x="24623" y="14515"/>
                    <a:pt x="24658" y="14574"/>
                    <a:pt x="24694" y="14634"/>
                  </a:cubicBezTo>
                  <a:lnTo>
                    <a:pt x="24789" y="14812"/>
                  </a:lnTo>
                  <a:cubicBezTo>
                    <a:pt x="24813" y="14872"/>
                    <a:pt x="24849" y="14931"/>
                    <a:pt x="24861" y="15003"/>
                  </a:cubicBezTo>
                  <a:lnTo>
                    <a:pt x="24908" y="15146"/>
                  </a:lnTo>
                  <a:cubicBezTo>
                    <a:pt x="24920" y="15170"/>
                    <a:pt x="24920" y="15205"/>
                    <a:pt x="24932" y="15229"/>
                  </a:cubicBezTo>
                  <a:cubicBezTo>
                    <a:pt x="24956" y="15277"/>
                    <a:pt x="24968" y="15324"/>
                    <a:pt x="24968" y="15360"/>
                  </a:cubicBezTo>
                  <a:cubicBezTo>
                    <a:pt x="24980" y="15408"/>
                    <a:pt x="24980" y="15467"/>
                    <a:pt x="24992" y="15515"/>
                  </a:cubicBezTo>
                  <a:cubicBezTo>
                    <a:pt x="24992" y="15527"/>
                    <a:pt x="25016" y="15562"/>
                    <a:pt x="25016" y="15574"/>
                  </a:cubicBezTo>
                  <a:lnTo>
                    <a:pt x="25016" y="15586"/>
                  </a:lnTo>
                  <a:cubicBezTo>
                    <a:pt x="25027" y="15634"/>
                    <a:pt x="25027" y="15681"/>
                    <a:pt x="25027" y="15741"/>
                  </a:cubicBezTo>
                  <a:cubicBezTo>
                    <a:pt x="25075" y="15836"/>
                    <a:pt x="25075" y="15896"/>
                    <a:pt x="25075" y="15979"/>
                  </a:cubicBezTo>
                  <a:lnTo>
                    <a:pt x="25075" y="17598"/>
                  </a:lnTo>
                  <a:cubicBezTo>
                    <a:pt x="25075" y="18273"/>
                    <a:pt x="24729" y="18661"/>
                    <a:pt x="24231" y="18661"/>
                  </a:cubicBezTo>
                  <a:cubicBezTo>
                    <a:pt x="24026" y="18661"/>
                    <a:pt x="23794" y="18595"/>
                    <a:pt x="23551" y="18456"/>
                  </a:cubicBezTo>
                  <a:lnTo>
                    <a:pt x="2108" y="6061"/>
                  </a:lnTo>
                  <a:cubicBezTo>
                    <a:pt x="2084" y="6049"/>
                    <a:pt x="2060" y="6026"/>
                    <a:pt x="2036" y="6014"/>
                  </a:cubicBezTo>
                  <a:cubicBezTo>
                    <a:pt x="2001" y="6002"/>
                    <a:pt x="1989" y="5990"/>
                    <a:pt x="1965" y="5978"/>
                  </a:cubicBezTo>
                  <a:cubicBezTo>
                    <a:pt x="1917" y="5942"/>
                    <a:pt x="1858" y="5895"/>
                    <a:pt x="1810" y="5859"/>
                  </a:cubicBezTo>
                  <a:cubicBezTo>
                    <a:pt x="1786" y="5835"/>
                    <a:pt x="1763" y="5811"/>
                    <a:pt x="1751" y="5799"/>
                  </a:cubicBezTo>
                  <a:cubicBezTo>
                    <a:pt x="1691" y="5752"/>
                    <a:pt x="1632" y="5692"/>
                    <a:pt x="1572" y="5633"/>
                  </a:cubicBezTo>
                  <a:lnTo>
                    <a:pt x="1489" y="5537"/>
                  </a:lnTo>
                  <a:lnTo>
                    <a:pt x="1465" y="5525"/>
                  </a:lnTo>
                  <a:cubicBezTo>
                    <a:pt x="1441" y="5502"/>
                    <a:pt x="1405" y="5466"/>
                    <a:pt x="1382" y="5418"/>
                  </a:cubicBezTo>
                  <a:cubicBezTo>
                    <a:pt x="1251" y="5264"/>
                    <a:pt x="1132" y="5097"/>
                    <a:pt x="1024" y="4906"/>
                  </a:cubicBezTo>
                  <a:cubicBezTo>
                    <a:pt x="989" y="4859"/>
                    <a:pt x="977" y="4811"/>
                    <a:pt x="953" y="4763"/>
                  </a:cubicBezTo>
                  <a:cubicBezTo>
                    <a:pt x="929" y="4752"/>
                    <a:pt x="929" y="4740"/>
                    <a:pt x="929" y="4728"/>
                  </a:cubicBezTo>
                  <a:cubicBezTo>
                    <a:pt x="905" y="4680"/>
                    <a:pt x="893" y="4633"/>
                    <a:pt x="870" y="4585"/>
                  </a:cubicBezTo>
                  <a:cubicBezTo>
                    <a:pt x="858" y="4549"/>
                    <a:pt x="834" y="4502"/>
                    <a:pt x="810" y="4454"/>
                  </a:cubicBezTo>
                  <a:cubicBezTo>
                    <a:pt x="810" y="4442"/>
                    <a:pt x="798" y="4442"/>
                    <a:pt x="798" y="4430"/>
                  </a:cubicBezTo>
                  <a:cubicBezTo>
                    <a:pt x="786" y="4406"/>
                    <a:pt x="786" y="4382"/>
                    <a:pt x="774" y="4371"/>
                  </a:cubicBezTo>
                  <a:cubicBezTo>
                    <a:pt x="739" y="4311"/>
                    <a:pt x="727" y="4252"/>
                    <a:pt x="715" y="4168"/>
                  </a:cubicBezTo>
                  <a:cubicBezTo>
                    <a:pt x="632" y="3918"/>
                    <a:pt x="596" y="3668"/>
                    <a:pt x="596" y="3430"/>
                  </a:cubicBezTo>
                  <a:lnTo>
                    <a:pt x="596" y="1811"/>
                  </a:lnTo>
                  <a:lnTo>
                    <a:pt x="596" y="1704"/>
                  </a:lnTo>
                  <a:lnTo>
                    <a:pt x="596" y="1644"/>
                  </a:lnTo>
                  <a:cubicBezTo>
                    <a:pt x="596" y="1608"/>
                    <a:pt x="596" y="1596"/>
                    <a:pt x="608" y="1573"/>
                  </a:cubicBezTo>
                  <a:cubicBezTo>
                    <a:pt x="608" y="1537"/>
                    <a:pt x="620" y="1489"/>
                    <a:pt x="620" y="1465"/>
                  </a:cubicBezTo>
                  <a:cubicBezTo>
                    <a:pt x="620" y="1430"/>
                    <a:pt x="632" y="1418"/>
                    <a:pt x="632" y="1394"/>
                  </a:cubicBezTo>
                  <a:cubicBezTo>
                    <a:pt x="632" y="1358"/>
                    <a:pt x="643" y="1334"/>
                    <a:pt x="667" y="1311"/>
                  </a:cubicBezTo>
                  <a:cubicBezTo>
                    <a:pt x="679" y="1287"/>
                    <a:pt x="691" y="1239"/>
                    <a:pt x="703" y="1215"/>
                  </a:cubicBezTo>
                  <a:cubicBezTo>
                    <a:pt x="703" y="1192"/>
                    <a:pt x="727" y="1168"/>
                    <a:pt x="739" y="1156"/>
                  </a:cubicBezTo>
                  <a:cubicBezTo>
                    <a:pt x="751" y="1120"/>
                    <a:pt x="763" y="1108"/>
                    <a:pt x="786" y="1073"/>
                  </a:cubicBezTo>
                  <a:cubicBezTo>
                    <a:pt x="798" y="1061"/>
                    <a:pt x="810" y="1037"/>
                    <a:pt x="822" y="1013"/>
                  </a:cubicBezTo>
                  <a:lnTo>
                    <a:pt x="870" y="977"/>
                  </a:lnTo>
                  <a:lnTo>
                    <a:pt x="905" y="942"/>
                  </a:lnTo>
                  <a:lnTo>
                    <a:pt x="941" y="894"/>
                  </a:lnTo>
                  <a:cubicBezTo>
                    <a:pt x="965" y="882"/>
                    <a:pt x="977" y="870"/>
                    <a:pt x="989" y="870"/>
                  </a:cubicBezTo>
                  <a:cubicBezTo>
                    <a:pt x="1001" y="858"/>
                    <a:pt x="1024" y="858"/>
                    <a:pt x="1036" y="834"/>
                  </a:cubicBezTo>
                  <a:cubicBezTo>
                    <a:pt x="1084" y="811"/>
                    <a:pt x="1120" y="799"/>
                    <a:pt x="1167" y="775"/>
                  </a:cubicBezTo>
                  <a:cubicBezTo>
                    <a:pt x="1215" y="763"/>
                    <a:pt x="1274" y="751"/>
                    <a:pt x="1322" y="751"/>
                  </a:cubicBezTo>
                  <a:close/>
                  <a:moveTo>
                    <a:pt x="1180" y="0"/>
                  </a:moveTo>
                  <a:cubicBezTo>
                    <a:pt x="489" y="0"/>
                    <a:pt x="9" y="545"/>
                    <a:pt x="1" y="1489"/>
                  </a:cubicBezTo>
                  <a:lnTo>
                    <a:pt x="1" y="3109"/>
                  </a:lnTo>
                  <a:cubicBezTo>
                    <a:pt x="1" y="4454"/>
                    <a:pt x="929" y="6085"/>
                    <a:pt x="2108" y="6764"/>
                  </a:cubicBezTo>
                  <a:lnTo>
                    <a:pt x="23551" y="19146"/>
                  </a:lnTo>
                  <a:cubicBezTo>
                    <a:pt x="23891" y="19340"/>
                    <a:pt x="24212" y="19432"/>
                    <a:pt x="24497" y="19432"/>
                  </a:cubicBezTo>
                  <a:cubicBezTo>
                    <a:pt x="25192" y="19432"/>
                    <a:pt x="25670" y="18886"/>
                    <a:pt x="25670" y="17932"/>
                  </a:cubicBezTo>
                  <a:lnTo>
                    <a:pt x="25670" y="16336"/>
                  </a:lnTo>
                  <a:cubicBezTo>
                    <a:pt x="25682" y="14979"/>
                    <a:pt x="24730" y="13336"/>
                    <a:pt x="23575" y="12669"/>
                  </a:cubicBezTo>
                  <a:lnTo>
                    <a:pt x="2120" y="287"/>
                  </a:lnTo>
                  <a:cubicBezTo>
                    <a:pt x="1783" y="92"/>
                    <a:pt x="1464" y="0"/>
                    <a:pt x="1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925;p34">
              <a:extLst>
                <a:ext uri="{FF2B5EF4-FFF2-40B4-BE49-F238E27FC236}">
                  <a16:creationId xmlns:a16="http://schemas.microsoft.com/office/drawing/2014/main" id="{0491F6CE-1A47-C0DF-8870-B19C2FEB9218}"/>
                </a:ext>
              </a:extLst>
            </p:cNvPr>
            <p:cNvSpPr/>
            <p:nvPr/>
          </p:nvSpPr>
          <p:spPr>
            <a:xfrm>
              <a:off x="4252900" y="2754325"/>
              <a:ext cx="642075" cy="504850"/>
            </a:xfrm>
            <a:custGeom>
              <a:avLst/>
              <a:gdLst/>
              <a:ahLst/>
              <a:cxnLst/>
              <a:rect l="l" t="t" r="r" b="b"/>
              <a:pathLst>
                <a:path w="25683" h="20194" fill="none" extrusionOk="0">
                  <a:moveTo>
                    <a:pt x="23575" y="13050"/>
                  </a:moveTo>
                  <a:lnTo>
                    <a:pt x="2120" y="668"/>
                  </a:lnTo>
                  <a:cubicBezTo>
                    <a:pt x="965" y="1"/>
                    <a:pt x="12" y="537"/>
                    <a:pt x="1" y="1870"/>
                  </a:cubicBezTo>
                  <a:lnTo>
                    <a:pt x="1" y="3490"/>
                  </a:lnTo>
                  <a:cubicBezTo>
                    <a:pt x="1" y="4835"/>
                    <a:pt x="929" y="6466"/>
                    <a:pt x="2108" y="7145"/>
                  </a:cubicBezTo>
                  <a:lnTo>
                    <a:pt x="23551" y="19527"/>
                  </a:lnTo>
                  <a:cubicBezTo>
                    <a:pt x="24718" y="20194"/>
                    <a:pt x="25670" y="19658"/>
                    <a:pt x="25670" y="18313"/>
                  </a:cubicBezTo>
                  <a:lnTo>
                    <a:pt x="25670" y="16717"/>
                  </a:lnTo>
                  <a:cubicBezTo>
                    <a:pt x="25682" y="15360"/>
                    <a:pt x="24730" y="13717"/>
                    <a:pt x="23575" y="13050"/>
                  </a:cubicBezTo>
                  <a:close/>
                  <a:moveTo>
                    <a:pt x="25075" y="16360"/>
                  </a:moveTo>
                  <a:lnTo>
                    <a:pt x="25075" y="17979"/>
                  </a:lnTo>
                  <a:cubicBezTo>
                    <a:pt x="25075" y="18932"/>
                    <a:pt x="24385" y="19313"/>
                    <a:pt x="23551" y="18837"/>
                  </a:cubicBezTo>
                  <a:lnTo>
                    <a:pt x="2108" y="6442"/>
                  </a:lnTo>
                  <a:cubicBezTo>
                    <a:pt x="2084" y="6430"/>
                    <a:pt x="2060" y="6407"/>
                    <a:pt x="2036" y="6395"/>
                  </a:cubicBezTo>
                  <a:cubicBezTo>
                    <a:pt x="2001" y="6383"/>
                    <a:pt x="1989" y="6371"/>
                    <a:pt x="1965" y="6359"/>
                  </a:cubicBezTo>
                  <a:cubicBezTo>
                    <a:pt x="1917" y="6323"/>
                    <a:pt x="1858" y="6276"/>
                    <a:pt x="1810" y="6240"/>
                  </a:cubicBezTo>
                  <a:lnTo>
                    <a:pt x="1810" y="6240"/>
                  </a:lnTo>
                  <a:cubicBezTo>
                    <a:pt x="1786" y="6216"/>
                    <a:pt x="1763" y="6192"/>
                    <a:pt x="1751" y="6180"/>
                  </a:cubicBezTo>
                  <a:cubicBezTo>
                    <a:pt x="1691" y="6133"/>
                    <a:pt x="1632" y="6073"/>
                    <a:pt x="1572" y="6014"/>
                  </a:cubicBezTo>
                  <a:lnTo>
                    <a:pt x="1489" y="5918"/>
                  </a:lnTo>
                  <a:lnTo>
                    <a:pt x="1465" y="5906"/>
                  </a:lnTo>
                  <a:cubicBezTo>
                    <a:pt x="1441" y="5883"/>
                    <a:pt x="1405" y="5847"/>
                    <a:pt x="1382" y="5799"/>
                  </a:cubicBezTo>
                  <a:cubicBezTo>
                    <a:pt x="1251" y="5645"/>
                    <a:pt x="1132" y="5478"/>
                    <a:pt x="1024" y="5287"/>
                  </a:cubicBezTo>
                  <a:cubicBezTo>
                    <a:pt x="989" y="5240"/>
                    <a:pt x="977" y="5192"/>
                    <a:pt x="953" y="5144"/>
                  </a:cubicBezTo>
                  <a:cubicBezTo>
                    <a:pt x="929" y="5133"/>
                    <a:pt x="929" y="5121"/>
                    <a:pt x="929" y="5109"/>
                  </a:cubicBezTo>
                  <a:cubicBezTo>
                    <a:pt x="905" y="5061"/>
                    <a:pt x="893" y="5014"/>
                    <a:pt x="870" y="4966"/>
                  </a:cubicBezTo>
                  <a:cubicBezTo>
                    <a:pt x="858" y="4930"/>
                    <a:pt x="834" y="4883"/>
                    <a:pt x="810" y="4835"/>
                  </a:cubicBezTo>
                  <a:cubicBezTo>
                    <a:pt x="810" y="4823"/>
                    <a:pt x="798" y="4823"/>
                    <a:pt x="798" y="4811"/>
                  </a:cubicBezTo>
                  <a:cubicBezTo>
                    <a:pt x="786" y="4787"/>
                    <a:pt x="786" y="4763"/>
                    <a:pt x="774" y="4752"/>
                  </a:cubicBezTo>
                  <a:cubicBezTo>
                    <a:pt x="739" y="4692"/>
                    <a:pt x="727" y="4633"/>
                    <a:pt x="715" y="4549"/>
                  </a:cubicBezTo>
                  <a:cubicBezTo>
                    <a:pt x="632" y="4299"/>
                    <a:pt x="596" y="4049"/>
                    <a:pt x="596" y="3811"/>
                  </a:cubicBezTo>
                  <a:lnTo>
                    <a:pt x="596" y="2192"/>
                  </a:lnTo>
                  <a:lnTo>
                    <a:pt x="596" y="2085"/>
                  </a:lnTo>
                  <a:lnTo>
                    <a:pt x="596" y="2025"/>
                  </a:lnTo>
                  <a:cubicBezTo>
                    <a:pt x="596" y="1989"/>
                    <a:pt x="596" y="1977"/>
                    <a:pt x="608" y="1954"/>
                  </a:cubicBezTo>
                  <a:cubicBezTo>
                    <a:pt x="608" y="1918"/>
                    <a:pt x="620" y="1870"/>
                    <a:pt x="620" y="1846"/>
                  </a:cubicBezTo>
                  <a:cubicBezTo>
                    <a:pt x="620" y="1811"/>
                    <a:pt x="632" y="1799"/>
                    <a:pt x="632" y="1775"/>
                  </a:cubicBezTo>
                  <a:cubicBezTo>
                    <a:pt x="632" y="1739"/>
                    <a:pt x="643" y="1715"/>
                    <a:pt x="667" y="1692"/>
                  </a:cubicBezTo>
                  <a:cubicBezTo>
                    <a:pt x="679" y="1668"/>
                    <a:pt x="691" y="1620"/>
                    <a:pt x="703" y="1596"/>
                  </a:cubicBezTo>
                  <a:cubicBezTo>
                    <a:pt x="703" y="1573"/>
                    <a:pt x="727" y="1549"/>
                    <a:pt x="739" y="1537"/>
                  </a:cubicBezTo>
                  <a:cubicBezTo>
                    <a:pt x="751" y="1501"/>
                    <a:pt x="763" y="1489"/>
                    <a:pt x="786" y="1454"/>
                  </a:cubicBezTo>
                  <a:cubicBezTo>
                    <a:pt x="798" y="1442"/>
                    <a:pt x="810" y="1418"/>
                    <a:pt x="822" y="1394"/>
                  </a:cubicBezTo>
                  <a:lnTo>
                    <a:pt x="870" y="1358"/>
                  </a:lnTo>
                  <a:lnTo>
                    <a:pt x="870" y="1358"/>
                  </a:lnTo>
                  <a:lnTo>
                    <a:pt x="905" y="1323"/>
                  </a:lnTo>
                  <a:lnTo>
                    <a:pt x="941" y="1275"/>
                  </a:lnTo>
                  <a:cubicBezTo>
                    <a:pt x="965" y="1263"/>
                    <a:pt x="977" y="1251"/>
                    <a:pt x="989" y="1251"/>
                  </a:cubicBezTo>
                  <a:cubicBezTo>
                    <a:pt x="1001" y="1239"/>
                    <a:pt x="1024" y="1239"/>
                    <a:pt x="1036" y="1215"/>
                  </a:cubicBezTo>
                  <a:cubicBezTo>
                    <a:pt x="1084" y="1192"/>
                    <a:pt x="1120" y="1180"/>
                    <a:pt x="1167" y="1156"/>
                  </a:cubicBezTo>
                  <a:cubicBezTo>
                    <a:pt x="1215" y="1144"/>
                    <a:pt x="1274" y="1132"/>
                    <a:pt x="1322" y="1132"/>
                  </a:cubicBezTo>
                  <a:lnTo>
                    <a:pt x="1346" y="1132"/>
                  </a:lnTo>
                  <a:lnTo>
                    <a:pt x="1417" y="1132"/>
                  </a:lnTo>
                  <a:cubicBezTo>
                    <a:pt x="1501" y="1132"/>
                    <a:pt x="1584" y="1144"/>
                    <a:pt x="1679" y="1156"/>
                  </a:cubicBezTo>
                  <a:cubicBezTo>
                    <a:pt x="1703" y="1156"/>
                    <a:pt x="1715" y="1180"/>
                    <a:pt x="1751" y="1180"/>
                  </a:cubicBezTo>
                  <a:cubicBezTo>
                    <a:pt x="1763" y="1180"/>
                    <a:pt x="1798" y="1192"/>
                    <a:pt x="1810" y="1192"/>
                  </a:cubicBezTo>
                  <a:cubicBezTo>
                    <a:pt x="1822" y="1192"/>
                    <a:pt x="1858" y="1204"/>
                    <a:pt x="1870" y="1215"/>
                  </a:cubicBezTo>
                  <a:lnTo>
                    <a:pt x="1870" y="1215"/>
                  </a:lnTo>
                  <a:lnTo>
                    <a:pt x="1870" y="1215"/>
                  </a:lnTo>
                  <a:cubicBezTo>
                    <a:pt x="1906" y="1239"/>
                    <a:pt x="1941" y="1251"/>
                    <a:pt x="1977" y="1263"/>
                  </a:cubicBezTo>
                  <a:cubicBezTo>
                    <a:pt x="2013" y="1275"/>
                    <a:pt x="2048" y="1311"/>
                    <a:pt x="2096" y="1323"/>
                  </a:cubicBezTo>
                  <a:lnTo>
                    <a:pt x="23539" y="13705"/>
                  </a:lnTo>
                  <a:cubicBezTo>
                    <a:pt x="23587" y="13741"/>
                    <a:pt x="23646" y="13765"/>
                    <a:pt x="23682" y="13800"/>
                  </a:cubicBezTo>
                  <a:lnTo>
                    <a:pt x="23706" y="13812"/>
                  </a:lnTo>
                  <a:cubicBezTo>
                    <a:pt x="23730" y="13824"/>
                    <a:pt x="23765" y="13860"/>
                    <a:pt x="23789" y="13884"/>
                  </a:cubicBezTo>
                  <a:cubicBezTo>
                    <a:pt x="23825" y="13896"/>
                    <a:pt x="23849" y="13931"/>
                    <a:pt x="23884" y="13955"/>
                  </a:cubicBezTo>
                  <a:lnTo>
                    <a:pt x="23968" y="14050"/>
                  </a:lnTo>
                  <a:lnTo>
                    <a:pt x="23980" y="14050"/>
                  </a:lnTo>
                  <a:lnTo>
                    <a:pt x="24123" y="14181"/>
                  </a:lnTo>
                  <a:lnTo>
                    <a:pt x="24134" y="14193"/>
                  </a:lnTo>
                  <a:cubicBezTo>
                    <a:pt x="24158" y="14229"/>
                    <a:pt x="24194" y="14277"/>
                    <a:pt x="24218" y="14300"/>
                  </a:cubicBezTo>
                  <a:cubicBezTo>
                    <a:pt x="24254" y="14336"/>
                    <a:pt x="24277" y="14372"/>
                    <a:pt x="24313" y="14419"/>
                  </a:cubicBezTo>
                  <a:lnTo>
                    <a:pt x="24325" y="14455"/>
                  </a:lnTo>
                  <a:cubicBezTo>
                    <a:pt x="24361" y="14491"/>
                    <a:pt x="24396" y="14538"/>
                    <a:pt x="24432" y="14586"/>
                  </a:cubicBezTo>
                  <a:cubicBezTo>
                    <a:pt x="24456" y="14610"/>
                    <a:pt x="24480" y="14658"/>
                    <a:pt x="24504" y="14693"/>
                  </a:cubicBezTo>
                  <a:cubicBezTo>
                    <a:pt x="24539" y="14729"/>
                    <a:pt x="24563" y="14789"/>
                    <a:pt x="24599" y="14836"/>
                  </a:cubicBezTo>
                  <a:cubicBezTo>
                    <a:pt x="24623" y="14896"/>
                    <a:pt x="24658" y="14955"/>
                    <a:pt x="24694" y="15015"/>
                  </a:cubicBezTo>
                  <a:lnTo>
                    <a:pt x="24789" y="15193"/>
                  </a:lnTo>
                  <a:cubicBezTo>
                    <a:pt x="24813" y="15253"/>
                    <a:pt x="24849" y="15312"/>
                    <a:pt x="24861" y="15384"/>
                  </a:cubicBezTo>
                  <a:lnTo>
                    <a:pt x="24861" y="15384"/>
                  </a:lnTo>
                  <a:lnTo>
                    <a:pt x="24908" y="15527"/>
                  </a:lnTo>
                  <a:cubicBezTo>
                    <a:pt x="24920" y="15551"/>
                    <a:pt x="24920" y="15586"/>
                    <a:pt x="24932" y="15610"/>
                  </a:cubicBezTo>
                  <a:cubicBezTo>
                    <a:pt x="24956" y="15658"/>
                    <a:pt x="24968" y="15705"/>
                    <a:pt x="24968" y="15741"/>
                  </a:cubicBezTo>
                  <a:cubicBezTo>
                    <a:pt x="24980" y="15789"/>
                    <a:pt x="24980" y="15848"/>
                    <a:pt x="24992" y="15896"/>
                  </a:cubicBezTo>
                  <a:cubicBezTo>
                    <a:pt x="24992" y="15908"/>
                    <a:pt x="25016" y="15943"/>
                    <a:pt x="25016" y="15955"/>
                  </a:cubicBezTo>
                  <a:lnTo>
                    <a:pt x="25016" y="15967"/>
                  </a:lnTo>
                  <a:cubicBezTo>
                    <a:pt x="25027" y="16015"/>
                    <a:pt x="25027" y="16062"/>
                    <a:pt x="25027" y="16122"/>
                  </a:cubicBezTo>
                  <a:cubicBezTo>
                    <a:pt x="25075" y="16217"/>
                    <a:pt x="25075" y="16277"/>
                    <a:pt x="25075" y="1636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926;p34">
              <a:extLst>
                <a:ext uri="{FF2B5EF4-FFF2-40B4-BE49-F238E27FC236}">
                  <a16:creationId xmlns:a16="http://schemas.microsoft.com/office/drawing/2014/main" id="{D60C2E99-4C0E-AD0E-D36C-7F13A5B3B0FB}"/>
                </a:ext>
              </a:extLst>
            </p:cNvPr>
            <p:cNvSpPr/>
            <p:nvPr/>
          </p:nvSpPr>
          <p:spPr>
            <a:xfrm>
              <a:off x="4459175" y="2921625"/>
              <a:ext cx="57475" cy="73550"/>
            </a:xfrm>
            <a:custGeom>
              <a:avLst/>
              <a:gdLst/>
              <a:ahLst/>
              <a:cxnLst/>
              <a:rect l="l" t="t" r="r" b="b"/>
              <a:pathLst>
                <a:path w="2299" h="2942" extrusionOk="0">
                  <a:moveTo>
                    <a:pt x="882" y="0"/>
                  </a:moveTo>
                  <a:lnTo>
                    <a:pt x="953" y="1036"/>
                  </a:lnTo>
                  <a:lnTo>
                    <a:pt x="167" y="203"/>
                  </a:lnTo>
                  <a:lnTo>
                    <a:pt x="1" y="679"/>
                  </a:lnTo>
                  <a:lnTo>
                    <a:pt x="810" y="1393"/>
                  </a:lnTo>
                  <a:lnTo>
                    <a:pt x="274" y="1798"/>
                  </a:lnTo>
                  <a:lnTo>
                    <a:pt x="691" y="2417"/>
                  </a:lnTo>
                  <a:lnTo>
                    <a:pt x="1155" y="1846"/>
                  </a:lnTo>
                  <a:lnTo>
                    <a:pt x="1596" y="2941"/>
                  </a:lnTo>
                  <a:lnTo>
                    <a:pt x="2013" y="2822"/>
                  </a:lnTo>
                  <a:lnTo>
                    <a:pt x="1477" y="1774"/>
                  </a:lnTo>
                  <a:lnTo>
                    <a:pt x="2298" y="2001"/>
                  </a:lnTo>
                  <a:lnTo>
                    <a:pt x="2132" y="1334"/>
                  </a:lnTo>
                  <a:lnTo>
                    <a:pt x="1346" y="1250"/>
                  </a:lnTo>
                  <a:lnTo>
                    <a:pt x="1417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927;p34">
              <a:extLst>
                <a:ext uri="{FF2B5EF4-FFF2-40B4-BE49-F238E27FC236}">
                  <a16:creationId xmlns:a16="http://schemas.microsoft.com/office/drawing/2014/main" id="{F3CD31CF-7958-FDD2-64C7-B6FF934EB01A}"/>
                </a:ext>
              </a:extLst>
            </p:cNvPr>
            <p:cNvSpPr/>
            <p:nvPr/>
          </p:nvSpPr>
          <p:spPr>
            <a:xfrm>
              <a:off x="4541025" y="2968950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417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4"/>
                  </a:lnTo>
                  <a:lnTo>
                    <a:pt x="2299" y="1989"/>
                  </a:lnTo>
                  <a:lnTo>
                    <a:pt x="2299" y="1989"/>
                  </a:lnTo>
                  <a:lnTo>
                    <a:pt x="2132" y="1346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928;p34">
              <a:extLst>
                <a:ext uri="{FF2B5EF4-FFF2-40B4-BE49-F238E27FC236}">
                  <a16:creationId xmlns:a16="http://schemas.microsoft.com/office/drawing/2014/main" id="{907676CD-9680-F7AB-4B77-0651F43A3484}"/>
                </a:ext>
              </a:extLst>
            </p:cNvPr>
            <p:cNvSpPr/>
            <p:nvPr/>
          </p:nvSpPr>
          <p:spPr>
            <a:xfrm>
              <a:off x="4622875" y="3016275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8" y="191"/>
                  </a:lnTo>
                  <a:lnTo>
                    <a:pt x="1" y="667"/>
                  </a:lnTo>
                  <a:lnTo>
                    <a:pt x="823" y="1382"/>
                  </a:lnTo>
                  <a:lnTo>
                    <a:pt x="275" y="1810"/>
                  </a:lnTo>
                  <a:lnTo>
                    <a:pt x="692" y="2406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34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929;p34">
              <a:extLst>
                <a:ext uri="{FF2B5EF4-FFF2-40B4-BE49-F238E27FC236}">
                  <a16:creationId xmlns:a16="http://schemas.microsoft.com/office/drawing/2014/main" id="{F51B11B4-23A0-31AC-07FB-EEFFB41D2629}"/>
                </a:ext>
              </a:extLst>
            </p:cNvPr>
            <p:cNvSpPr/>
            <p:nvPr/>
          </p:nvSpPr>
          <p:spPr>
            <a:xfrm>
              <a:off x="4783025" y="3108850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94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1" y="667"/>
                  </a:lnTo>
                  <a:lnTo>
                    <a:pt x="822" y="1381"/>
                  </a:lnTo>
                  <a:lnTo>
                    <a:pt x="262" y="1798"/>
                  </a:lnTo>
                  <a:lnTo>
                    <a:pt x="703" y="2393"/>
                  </a:lnTo>
                  <a:lnTo>
                    <a:pt x="1144" y="1846"/>
                  </a:lnTo>
                  <a:lnTo>
                    <a:pt x="1596" y="2917"/>
                  </a:lnTo>
                  <a:lnTo>
                    <a:pt x="2013" y="2810"/>
                  </a:lnTo>
                  <a:lnTo>
                    <a:pt x="1477" y="1751"/>
                  </a:lnTo>
                  <a:lnTo>
                    <a:pt x="2287" y="2001"/>
                  </a:lnTo>
                  <a:lnTo>
                    <a:pt x="2287" y="2001"/>
                  </a:lnTo>
                  <a:lnTo>
                    <a:pt x="2132" y="1322"/>
                  </a:lnTo>
                  <a:lnTo>
                    <a:pt x="1334" y="1239"/>
                  </a:lnTo>
                  <a:lnTo>
                    <a:pt x="1417" y="29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930;p34">
              <a:extLst>
                <a:ext uri="{FF2B5EF4-FFF2-40B4-BE49-F238E27FC236}">
                  <a16:creationId xmlns:a16="http://schemas.microsoft.com/office/drawing/2014/main" id="{9E11BD7A-BC41-5653-500B-41BAB6D21DDA}"/>
                </a:ext>
              </a:extLst>
            </p:cNvPr>
            <p:cNvSpPr/>
            <p:nvPr/>
          </p:nvSpPr>
          <p:spPr>
            <a:xfrm>
              <a:off x="4276725" y="2783800"/>
              <a:ext cx="582525" cy="328950"/>
            </a:xfrm>
            <a:custGeom>
              <a:avLst/>
              <a:gdLst/>
              <a:ahLst/>
              <a:cxnLst/>
              <a:rect l="l" t="t" r="r" b="b"/>
              <a:pathLst>
                <a:path w="23301" h="13158" extrusionOk="0">
                  <a:moveTo>
                    <a:pt x="381" y="1"/>
                  </a:moveTo>
                  <a:cubicBezTo>
                    <a:pt x="376" y="1"/>
                    <a:pt x="366" y="1"/>
                    <a:pt x="356" y="2"/>
                  </a:cubicBezTo>
                  <a:lnTo>
                    <a:pt x="356" y="2"/>
                  </a:lnTo>
                  <a:cubicBezTo>
                    <a:pt x="365" y="1"/>
                    <a:pt x="373" y="1"/>
                    <a:pt x="381" y="1"/>
                  </a:cubicBezTo>
                  <a:close/>
                  <a:moveTo>
                    <a:pt x="738" y="13"/>
                  </a:moveTo>
                  <a:cubicBezTo>
                    <a:pt x="769" y="13"/>
                    <a:pt x="782" y="21"/>
                    <a:pt x="800" y="24"/>
                  </a:cubicBezTo>
                  <a:lnTo>
                    <a:pt x="800" y="24"/>
                  </a:lnTo>
                  <a:cubicBezTo>
                    <a:pt x="796" y="23"/>
                    <a:pt x="793" y="20"/>
                    <a:pt x="786" y="13"/>
                  </a:cubicBezTo>
                  <a:close/>
                  <a:moveTo>
                    <a:pt x="356" y="2"/>
                  </a:moveTo>
                  <a:cubicBezTo>
                    <a:pt x="342" y="3"/>
                    <a:pt x="327" y="5"/>
                    <a:pt x="312" y="7"/>
                  </a:cubicBezTo>
                  <a:lnTo>
                    <a:pt x="312" y="7"/>
                  </a:lnTo>
                  <a:cubicBezTo>
                    <a:pt x="306" y="5"/>
                    <a:pt x="299" y="4"/>
                    <a:pt x="292" y="4"/>
                  </a:cubicBezTo>
                  <a:cubicBezTo>
                    <a:pt x="280" y="4"/>
                    <a:pt x="268" y="7"/>
                    <a:pt x="262" y="13"/>
                  </a:cubicBezTo>
                  <a:cubicBezTo>
                    <a:pt x="250" y="13"/>
                    <a:pt x="250" y="13"/>
                    <a:pt x="238" y="25"/>
                  </a:cubicBezTo>
                  <a:cubicBezTo>
                    <a:pt x="258" y="18"/>
                    <a:pt x="284" y="12"/>
                    <a:pt x="312" y="7"/>
                  </a:cubicBezTo>
                  <a:lnTo>
                    <a:pt x="312" y="7"/>
                  </a:lnTo>
                  <a:cubicBezTo>
                    <a:pt x="316" y="8"/>
                    <a:pt x="319" y="10"/>
                    <a:pt x="321" y="13"/>
                  </a:cubicBezTo>
                  <a:cubicBezTo>
                    <a:pt x="328" y="6"/>
                    <a:pt x="343" y="3"/>
                    <a:pt x="356" y="2"/>
                  </a:cubicBezTo>
                  <a:close/>
                  <a:moveTo>
                    <a:pt x="800" y="24"/>
                  </a:moveTo>
                  <a:cubicBezTo>
                    <a:pt x="802" y="25"/>
                    <a:pt x="805" y="25"/>
                    <a:pt x="810" y="25"/>
                  </a:cubicBezTo>
                  <a:cubicBezTo>
                    <a:pt x="806" y="25"/>
                    <a:pt x="803" y="24"/>
                    <a:pt x="800" y="24"/>
                  </a:cubicBezTo>
                  <a:close/>
                  <a:moveTo>
                    <a:pt x="0" y="3989"/>
                  </a:moveTo>
                  <a:lnTo>
                    <a:pt x="0" y="3989"/>
                  </a:lnTo>
                  <a:cubicBezTo>
                    <a:pt x="5" y="3999"/>
                    <a:pt x="10" y="4007"/>
                    <a:pt x="15" y="4015"/>
                  </a:cubicBezTo>
                  <a:lnTo>
                    <a:pt x="15" y="4015"/>
                  </a:lnTo>
                  <a:cubicBezTo>
                    <a:pt x="10" y="4006"/>
                    <a:pt x="5" y="3997"/>
                    <a:pt x="0" y="3989"/>
                  </a:cubicBezTo>
                  <a:close/>
                  <a:moveTo>
                    <a:pt x="15" y="4015"/>
                  </a:moveTo>
                  <a:cubicBezTo>
                    <a:pt x="21" y="4028"/>
                    <a:pt x="28" y="4043"/>
                    <a:pt x="35" y="4057"/>
                  </a:cubicBezTo>
                  <a:lnTo>
                    <a:pt x="35" y="4057"/>
                  </a:lnTo>
                  <a:cubicBezTo>
                    <a:pt x="28" y="4038"/>
                    <a:pt x="21" y="4026"/>
                    <a:pt x="15" y="4015"/>
                  </a:cubicBezTo>
                  <a:close/>
                  <a:moveTo>
                    <a:pt x="35" y="4057"/>
                  </a:moveTo>
                  <a:lnTo>
                    <a:pt x="35" y="4057"/>
                  </a:lnTo>
                  <a:cubicBezTo>
                    <a:pt x="35" y="4058"/>
                    <a:pt x="35" y="4060"/>
                    <a:pt x="36" y="4061"/>
                  </a:cubicBezTo>
                  <a:cubicBezTo>
                    <a:pt x="36" y="4061"/>
                    <a:pt x="36" y="4061"/>
                    <a:pt x="36" y="4061"/>
                  </a:cubicBezTo>
                  <a:lnTo>
                    <a:pt x="36" y="4061"/>
                  </a:lnTo>
                  <a:cubicBezTo>
                    <a:pt x="36" y="4060"/>
                    <a:pt x="35" y="4059"/>
                    <a:pt x="35" y="4057"/>
                  </a:cubicBezTo>
                  <a:close/>
                  <a:moveTo>
                    <a:pt x="36" y="4061"/>
                  </a:moveTo>
                  <a:cubicBezTo>
                    <a:pt x="46" y="4080"/>
                    <a:pt x="56" y="4100"/>
                    <a:pt x="71" y="4120"/>
                  </a:cubicBezTo>
                  <a:cubicBezTo>
                    <a:pt x="71" y="4097"/>
                    <a:pt x="60" y="4073"/>
                    <a:pt x="36" y="4061"/>
                  </a:cubicBezTo>
                  <a:close/>
                  <a:moveTo>
                    <a:pt x="845" y="5061"/>
                  </a:moveTo>
                  <a:cubicBezTo>
                    <a:pt x="863" y="5079"/>
                    <a:pt x="890" y="5100"/>
                    <a:pt x="917" y="5120"/>
                  </a:cubicBezTo>
                  <a:cubicBezTo>
                    <a:pt x="905" y="5097"/>
                    <a:pt x="869" y="5073"/>
                    <a:pt x="845" y="5061"/>
                  </a:cubicBezTo>
                  <a:close/>
                  <a:moveTo>
                    <a:pt x="917" y="5120"/>
                  </a:moveTo>
                  <a:lnTo>
                    <a:pt x="917" y="5120"/>
                  </a:lnTo>
                  <a:cubicBezTo>
                    <a:pt x="944" y="5141"/>
                    <a:pt x="970" y="5162"/>
                    <a:pt x="988" y="5180"/>
                  </a:cubicBezTo>
                  <a:cubicBezTo>
                    <a:pt x="964" y="5156"/>
                    <a:pt x="953" y="5132"/>
                    <a:pt x="917" y="5120"/>
                  </a:cubicBezTo>
                  <a:close/>
                  <a:moveTo>
                    <a:pt x="22777" y="12669"/>
                  </a:moveTo>
                  <a:cubicBezTo>
                    <a:pt x="22787" y="12690"/>
                    <a:pt x="22816" y="12702"/>
                    <a:pt x="22831" y="12712"/>
                  </a:cubicBezTo>
                  <a:lnTo>
                    <a:pt x="22831" y="12712"/>
                  </a:lnTo>
                  <a:cubicBezTo>
                    <a:pt x="22814" y="12696"/>
                    <a:pt x="22797" y="12683"/>
                    <a:pt x="22777" y="12669"/>
                  </a:cubicBezTo>
                  <a:close/>
                  <a:moveTo>
                    <a:pt x="22831" y="12712"/>
                  </a:moveTo>
                  <a:cubicBezTo>
                    <a:pt x="22844" y="12724"/>
                    <a:pt x="22857" y="12737"/>
                    <a:pt x="22872" y="12752"/>
                  </a:cubicBezTo>
                  <a:lnTo>
                    <a:pt x="22836" y="12717"/>
                  </a:lnTo>
                  <a:cubicBezTo>
                    <a:pt x="22835" y="12715"/>
                    <a:pt x="22833" y="12714"/>
                    <a:pt x="22831" y="12712"/>
                  </a:cubicBezTo>
                  <a:close/>
                  <a:moveTo>
                    <a:pt x="22955" y="12812"/>
                  </a:moveTo>
                  <a:lnTo>
                    <a:pt x="23051" y="12895"/>
                  </a:lnTo>
                  <a:lnTo>
                    <a:pt x="23051" y="12895"/>
                  </a:lnTo>
                  <a:lnTo>
                    <a:pt x="22991" y="12836"/>
                  </a:lnTo>
                  <a:cubicBezTo>
                    <a:pt x="22991" y="12824"/>
                    <a:pt x="22979" y="12824"/>
                    <a:pt x="22955" y="12812"/>
                  </a:cubicBezTo>
                  <a:close/>
                  <a:moveTo>
                    <a:pt x="23217" y="13050"/>
                  </a:moveTo>
                  <a:cubicBezTo>
                    <a:pt x="23227" y="13070"/>
                    <a:pt x="23237" y="13090"/>
                    <a:pt x="23262" y="13103"/>
                  </a:cubicBezTo>
                  <a:lnTo>
                    <a:pt x="23262" y="13103"/>
                  </a:lnTo>
                  <a:cubicBezTo>
                    <a:pt x="23246" y="13082"/>
                    <a:pt x="23230" y="13063"/>
                    <a:pt x="23217" y="13050"/>
                  </a:cubicBezTo>
                  <a:close/>
                  <a:moveTo>
                    <a:pt x="23262" y="13103"/>
                  </a:moveTo>
                  <a:cubicBezTo>
                    <a:pt x="23276" y="13121"/>
                    <a:pt x="23290" y="13141"/>
                    <a:pt x="23301" y="13157"/>
                  </a:cubicBezTo>
                  <a:cubicBezTo>
                    <a:pt x="23289" y="13133"/>
                    <a:pt x="23277" y="13121"/>
                    <a:pt x="23277" y="13109"/>
                  </a:cubicBezTo>
                  <a:cubicBezTo>
                    <a:pt x="23271" y="13108"/>
                    <a:pt x="23267" y="13106"/>
                    <a:pt x="23262" y="13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931;p34">
              <a:extLst>
                <a:ext uri="{FF2B5EF4-FFF2-40B4-BE49-F238E27FC236}">
                  <a16:creationId xmlns:a16="http://schemas.microsoft.com/office/drawing/2014/main" id="{DC9A0032-6B20-F961-63BC-9148008BBC0D}"/>
                </a:ext>
              </a:extLst>
            </p:cNvPr>
            <p:cNvSpPr/>
            <p:nvPr/>
          </p:nvSpPr>
          <p:spPr>
            <a:xfrm>
              <a:off x="4302900" y="2831725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82" y="1"/>
                  </a:moveTo>
                  <a:lnTo>
                    <a:pt x="953" y="1013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394"/>
                  </a:lnTo>
                  <a:lnTo>
                    <a:pt x="1156" y="1846"/>
                  </a:lnTo>
                  <a:lnTo>
                    <a:pt x="1596" y="2918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22"/>
                  </a:lnTo>
                  <a:lnTo>
                    <a:pt x="1346" y="1227"/>
                  </a:lnTo>
                  <a:lnTo>
                    <a:pt x="1418" y="29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932;p34">
              <a:extLst>
                <a:ext uri="{FF2B5EF4-FFF2-40B4-BE49-F238E27FC236}">
                  <a16:creationId xmlns:a16="http://schemas.microsoft.com/office/drawing/2014/main" id="{D61B5E59-6D73-CAD4-851F-424E5DC35454}"/>
                </a:ext>
              </a:extLst>
            </p:cNvPr>
            <p:cNvSpPr/>
            <p:nvPr/>
          </p:nvSpPr>
          <p:spPr>
            <a:xfrm>
              <a:off x="4381200" y="2876675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81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0" y="667"/>
                  </a:lnTo>
                  <a:lnTo>
                    <a:pt x="798" y="1382"/>
                  </a:lnTo>
                  <a:lnTo>
                    <a:pt x="262" y="1798"/>
                  </a:lnTo>
                  <a:lnTo>
                    <a:pt x="679" y="2406"/>
                  </a:lnTo>
                  <a:lnTo>
                    <a:pt x="1143" y="1846"/>
                  </a:lnTo>
                  <a:lnTo>
                    <a:pt x="1596" y="2917"/>
                  </a:lnTo>
                  <a:lnTo>
                    <a:pt x="2012" y="2810"/>
                  </a:lnTo>
                  <a:lnTo>
                    <a:pt x="1476" y="1774"/>
                  </a:lnTo>
                  <a:lnTo>
                    <a:pt x="2286" y="2001"/>
                  </a:lnTo>
                  <a:lnTo>
                    <a:pt x="2286" y="2001"/>
                  </a:lnTo>
                  <a:lnTo>
                    <a:pt x="2131" y="1322"/>
                  </a:lnTo>
                  <a:lnTo>
                    <a:pt x="1334" y="1239"/>
                  </a:lnTo>
                  <a:lnTo>
                    <a:pt x="1417" y="310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933;p34">
              <a:extLst>
                <a:ext uri="{FF2B5EF4-FFF2-40B4-BE49-F238E27FC236}">
                  <a16:creationId xmlns:a16="http://schemas.microsoft.com/office/drawing/2014/main" id="{CC97D90B-9062-635E-94C2-64F048E36D99}"/>
                </a:ext>
              </a:extLst>
            </p:cNvPr>
            <p:cNvSpPr/>
            <p:nvPr/>
          </p:nvSpPr>
          <p:spPr>
            <a:xfrm>
              <a:off x="4704750" y="3063900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93" y="0"/>
                  </a:moveTo>
                  <a:lnTo>
                    <a:pt x="953" y="1012"/>
                  </a:lnTo>
                  <a:lnTo>
                    <a:pt x="167" y="179"/>
                  </a:lnTo>
                  <a:lnTo>
                    <a:pt x="0" y="655"/>
                  </a:lnTo>
                  <a:lnTo>
                    <a:pt x="822" y="1370"/>
                  </a:lnTo>
                  <a:lnTo>
                    <a:pt x="274" y="1798"/>
                  </a:lnTo>
                  <a:lnTo>
                    <a:pt x="703" y="2394"/>
                  </a:lnTo>
                  <a:lnTo>
                    <a:pt x="1155" y="1834"/>
                  </a:lnTo>
                  <a:lnTo>
                    <a:pt x="1596" y="2917"/>
                  </a:lnTo>
                  <a:lnTo>
                    <a:pt x="2024" y="2798"/>
                  </a:lnTo>
                  <a:lnTo>
                    <a:pt x="1477" y="1751"/>
                  </a:lnTo>
                  <a:lnTo>
                    <a:pt x="2298" y="1989"/>
                  </a:lnTo>
                  <a:lnTo>
                    <a:pt x="2131" y="1322"/>
                  </a:lnTo>
                  <a:lnTo>
                    <a:pt x="1346" y="1239"/>
                  </a:lnTo>
                  <a:lnTo>
                    <a:pt x="1417" y="298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934;p34">
              <a:extLst>
                <a:ext uri="{FF2B5EF4-FFF2-40B4-BE49-F238E27FC236}">
                  <a16:creationId xmlns:a16="http://schemas.microsoft.com/office/drawing/2014/main" id="{3C274749-8F63-B1FE-43C8-CFBCC5A791A5}"/>
                </a:ext>
              </a:extLst>
            </p:cNvPr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extrusionOk="0">
                  <a:moveTo>
                    <a:pt x="1786" y="1"/>
                  </a:moveTo>
                  <a:lnTo>
                    <a:pt x="572" y="715"/>
                  </a:lnTo>
                  <a:lnTo>
                    <a:pt x="357" y="382"/>
                  </a:lnTo>
                  <a:lnTo>
                    <a:pt x="0" y="584"/>
                  </a:lnTo>
                  <a:cubicBezTo>
                    <a:pt x="572" y="1787"/>
                    <a:pt x="1465" y="2835"/>
                    <a:pt x="2429" y="3394"/>
                  </a:cubicBezTo>
                  <a:cubicBezTo>
                    <a:pt x="2911" y="3673"/>
                    <a:pt x="3376" y="3809"/>
                    <a:pt x="3789" y="3809"/>
                  </a:cubicBezTo>
                  <a:cubicBezTo>
                    <a:pt x="4080" y="3809"/>
                    <a:pt x="4346" y="3741"/>
                    <a:pt x="4572" y="3608"/>
                  </a:cubicBezTo>
                  <a:lnTo>
                    <a:pt x="5834" y="2858"/>
                  </a:lnTo>
                  <a:lnTo>
                    <a:pt x="5858" y="2846"/>
                  </a:lnTo>
                  <a:lnTo>
                    <a:pt x="5918" y="2906"/>
                  </a:lnTo>
                  <a:cubicBezTo>
                    <a:pt x="6180" y="3192"/>
                    <a:pt x="6311" y="3620"/>
                    <a:pt x="6191" y="3870"/>
                  </a:cubicBezTo>
                  <a:cubicBezTo>
                    <a:pt x="5989" y="4347"/>
                    <a:pt x="5691" y="4692"/>
                    <a:pt x="5322" y="4906"/>
                  </a:cubicBezTo>
                  <a:lnTo>
                    <a:pt x="6930" y="3978"/>
                  </a:lnTo>
                  <a:cubicBezTo>
                    <a:pt x="7299" y="3751"/>
                    <a:pt x="7596" y="3418"/>
                    <a:pt x="7799" y="2954"/>
                  </a:cubicBezTo>
                  <a:cubicBezTo>
                    <a:pt x="7918" y="2715"/>
                    <a:pt x="7787" y="2287"/>
                    <a:pt x="7525" y="1989"/>
                  </a:cubicBezTo>
                  <a:cubicBezTo>
                    <a:pt x="7465" y="1906"/>
                    <a:pt x="7382" y="1870"/>
                    <a:pt x="7323" y="1822"/>
                  </a:cubicBezTo>
                  <a:cubicBezTo>
                    <a:pt x="7235" y="1779"/>
                    <a:pt x="7153" y="1753"/>
                    <a:pt x="7077" y="1753"/>
                  </a:cubicBezTo>
                  <a:cubicBezTo>
                    <a:pt x="7029" y="1753"/>
                    <a:pt x="6983" y="1764"/>
                    <a:pt x="6942" y="1787"/>
                  </a:cubicBezTo>
                  <a:lnTo>
                    <a:pt x="5334" y="2715"/>
                  </a:lnTo>
                  <a:cubicBezTo>
                    <a:pt x="5379" y="2696"/>
                    <a:pt x="5427" y="2684"/>
                    <a:pt x="5479" y="2684"/>
                  </a:cubicBezTo>
                  <a:cubicBezTo>
                    <a:pt x="5552" y="2684"/>
                    <a:pt x="5632" y="2707"/>
                    <a:pt x="5715" y="2763"/>
                  </a:cubicBezTo>
                  <a:cubicBezTo>
                    <a:pt x="5763" y="2775"/>
                    <a:pt x="5799" y="2787"/>
                    <a:pt x="5822" y="2823"/>
                  </a:cubicBezTo>
                  <a:cubicBezTo>
                    <a:pt x="5688" y="2858"/>
                    <a:pt x="5543" y="2876"/>
                    <a:pt x="5392" y="2876"/>
                  </a:cubicBezTo>
                  <a:cubicBezTo>
                    <a:pt x="4980" y="2876"/>
                    <a:pt x="4515" y="2744"/>
                    <a:pt x="4036" y="2465"/>
                  </a:cubicBezTo>
                  <a:cubicBezTo>
                    <a:pt x="3155" y="1953"/>
                    <a:pt x="2358" y="1060"/>
                    <a:pt x="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935;p34">
              <a:extLst>
                <a:ext uri="{FF2B5EF4-FFF2-40B4-BE49-F238E27FC236}">
                  <a16:creationId xmlns:a16="http://schemas.microsoft.com/office/drawing/2014/main" id="{6464807B-E301-1265-B328-5CEDC3065976}"/>
                </a:ext>
              </a:extLst>
            </p:cNvPr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fill="none" extrusionOk="0">
                  <a:moveTo>
                    <a:pt x="7799" y="2954"/>
                  </a:moveTo>
                  <a:cubicBezTo>
                    <a:pt x="7596" y="3418"/>
                    <a:pt x="7299" y="3751"/>
                    <a:pt x="6930" y="3978"/>
                  </a:cubicBezTo>
                  <a:lnTo>
                    <a:pt x="5322" y="4906"/>
                  </a:lnTo>
                  <a:cubicBezTo>
                    <a:pt x="5691" y="4692"/>
                    <a:pt x="5989" y="4347"/>
                    <a:pt x="6191" y="3870"/>
                  </a:cubicBezTo>
                  <a:cubicBezTo>
                    <a:pt x="6311" y="3620"/>
                    <a:pt x="6180" y="3192"/>
                    <a:pt x="5918" y="2906"/>
                  </a:cubicBezTo>
                  <a:lnTo>
                    <a:pt x="5858" y="2846"/>
                  </a:lnTo>
                  <a:lnTo>
                    <a:pt x="5834" y="2858"/>
                  </a:lnTo>
                  <a:lnTo>
                    <a:pt x="4572" y="3608"/>
                  </a:lnTo>
                  <a:cubicBezTo>
                    <a:pt x="4025" y="3930"/>
                    <a:pt x="3251" y="3870"/>
                    <a:pt x="2429" y="3394"/>
                  </a:cubicBezTo>
                  <a:cubicBezTo>
                    <a:pt x="1465" y="2835"/>
                    <a:pt x="572" y="1787"/>
                    <a:pt x="0" y="584"/>
                  </a:cubicBezTo>
                  <a:lnTo>
                    <a:pt x="357" y="382"/>
                  </a:lnTo>
                  <a:lnTo>
                    <a:pt x="572" y="715"/>
                  </a:lnTo>
                  <a:lnTo>
                    <a:pt x="1786" y="1"/>
                  </a:lnTo>
                  <a:cubicBezTo>
                    <a:pt x="2358" y="1060"/>
                    <a:pt x="3155" y="1953"/>
                    <a:pt x="4036" y="2465"/>
                  </a:cubicBezTo>
                  <a:cubicBezTo>
                    <a:pt x="4691" y="2846"/>
                    <a:pt x="5322" y="2954"/>
                    <a:pt x="5822" y="2823"/>
                  </a:cubicBezTo>
                  <a:cubicBezTo>
                    <a:pt x="5799" y="2787"/>
                    <a:pt x="5763" y="2775"/>
                    <a:pt x="5715" y="2763"/>
                  </a:cubicBezTo>
                  <a:cubicBezTo>
                    <a:pt x="5572" y="2668"/>
                    <a:pt x="5441" y="2668"/>
                    <a:pt x="5334" y="2715"/>
                  </a:cubicBezTo>
                  <a:lnTo>
                    <a:pt x="6942" y="1787"/>
                  </a:lnTo>
                  <a:cubicBezTo>
                    <a:pt x="7049" y="1727"/>
                    <a:pt x="7180" y="1751"/>
                    <a:pt x="7323" y="1822"/>
                  </a:cubicBezTo>
                  <a:cubicBezTo>
                    <a:pt x="7382" y="1870"/>
                    <a:pt x="7465" y="1906"/>
                    <a:pt x="7525" y="1989"/>
                  </a:cubicBezTo>
                  <a:cubicBezTo>
                    <a:pt x="7787" y="2287"/>
                    <a:pt x="7918" y="2715"/>
                    <a:pt x="7799" y="295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936;p34">
              <a:extLst>
                <a:ext uri="{FF2B5EF4-FFF2-40B4-BE49-F238E27FC236}">
                  <a16:creationId xmlns:a16="http://schemas.microsoft.com/office/drawing/2014/main" id="{0CA4B637-E980-72B2-D015-E391FAD7BB8B}"/>
                </a:ext>
              </a:extLst>
            </p:cNvPr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extrusionOk="0">
                  <a:moveTo>
                    <a:pt x="1608" y="1"/>
                  </a:moveTo>
                  <a:lnTo>
                    <a:pt x="1" y="930"/>
                  </a:lnTo>
                  <a:lnTo>
                    <a:pt x="1465" y="3406"/>
                  </a:lnTo>
                  <a:lnTo>
                    <a:pt x="1668" y="3763"/>
                  </a:lnTo>
                  <a:lnTo>
                    <a:pt x="2882" y="3049"/>
                  </a:lnTo>
                  <a:lnTo>
                    <a:pt x="3275" y="28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937;p34">
              <a:extLst>
                <a:ext uri="{FF2B5EF4-FFF2-40B4-BE49-F238E27FC236}">
                  <a16:creationId xmlns:a16="http://schemas.microsoft.com/office/drawing/2014/main" id="{C8DE2B4B-4524-4CE5-6597-A38D3AA20F59}"/>
                </a:ext>
              </a:extLst>
            </p:cNvPr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fill="none" extrusionOk="0">
                  <a:moveTo>
                    <a:pt x="3275" y="2835"/>
                  </a:moveTo>
                  <a:lnTo>
                    <a:pt x="2882" y="3049"/>
                  </a:lnTo>
                  <a:lnTo>
                    <a:pt x="1668" y="3763"/>
                  </a:lnTo>
                  <a:lnTo>
                    <a:pt x="1465" y="3406"/>
                  </a:lnTo>
                  <a:lnTo>
                    <a:pt x="1" y="930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938;p34">
              <a:extLst>
                <a:ext uri="{FF2B5EF4-FFF2-40B4-BE49-F238E27FC236}">
                  <a16:creationId xmlns:a16="http://schemas.microsoft.com/office/drawing/2014/main" id="{FF6688D7-BEBB-53CE-B589-32DD667AA456}"/>
                </a:ext>
              </a:extLst>
            </p:cNvPr>
            <p:cNvSpPr/>
            <p:nvPr/>
          </p:nvSpPr>
          <p:spPr>
            <a:xfrm>
              <a:off x="3471250" y="2320950"/>
              <a:ext cx="200350" cy="182550"/>
            </a:xfrm>
            <a:custGeom>
              <a:avLst/>
              <a:gdLst/>
              <a:ahLst/>
              <a:cxnLst/>
              <a:rect l="l" t="t" r="r" b="b"/>
              <a:pathLst>
                <a:path w="8014" h="7302" extrusionOk="0">
                  <a:moveTo>
                    <a:pt x="608" y="1"/>
                  </a:moveTo>
                  <a:lnTo>
                    <a:pt x="1" y="2275"/>
                  </a:lnTo>
                  <a:lnTo>
                    <a:pt x="620" y="2417"/>
                  </a:lnTo>
                  <a:cubicBezTo>
                    <a:pt x="1346" y="4263"/>
                    <a:pt x="2668" y="5906"/>
                    <a:pt x="4108" y="6739"/>
                  </a:cubicBezTo>
                  <a:cubicBezTo>
                    <a:pt x="4757" y="7118"/>
                    <a:pt x="5381" y="7302"/>
                    <a:pt x="5938" y="7302"/>
                  </a:cubicBezTo>
                  <a:cubicBezTo>
                    <a:pt x="6801" y="7302"/>
                    <a:pt x="7504" y="6860"/>
                    <a:pt x="7895" y="6013"/>
                  </a:cubicBezTo>
                  <a:cubicBezTo>
                    <a:pt x="8014" y="5751"/>
                    <a:pt x="7883" y="5323"/>
                    <a:pt x="7609" y="5037"/>
                  </a:cubicBezTo>
                  <a:cubicBezTo>
                    <a:pt x="7549" y="4965"/>
                    <a:pt x="7478" y="4918"/>
                    <a:pt x="7418" y="4870"/>
                  </a:cubicBezTo>
                  <a:cubicBezTo>
                    <a:pt x="7336" y="4826"/>
                    <a:pt x="7253" y="4803"/>
                    <a:pt x="7178" y="4803"/>
                  </a:cubicBezTo>
                  <a:cubicBezTo>
                    <a:pt x="7070" y="4803"/>
                    <a:pt x="6979" y="4853"/>
                    <a:pt x="6930" y="4965"/>
                  </a:cubicBezTo>
                  <a:cubicBezTo>
                    <a:pt x="6642" y="5599"/>
                    <a:pt x="6133" y="5923"/>
                    <a:pt x="5501" y="5923"/>
                  </a:cubicBezTo>
                  <a:cubicBezTo>
                    <a:pt x="5088" y="5923"/>
                    <a:pt x="4622" y="5784"/>
                    <a:pt x="4132" y="5501"/>
                  </a:cubicBezTo>
                  <a:cubicBezTo>
                    <a:pt x="3168" y="4954"/>
                    <a:pt x="2275" y="3894"/>
                    <a:pt x="1703" y="2691"/>
                  </a:cubicBezTo>
                  <a:lnTo>
                    <a:pt x="1703" y="2691"/>
                  </a:lnTo>
                  <a:lnTo>
                    <a:pt x="2275" y="2822"/>
                  </a:lnTo>
                  <a:lnTo>
                    <a:pt x="2275" y="2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939;p34">
              <a:extLst>
                <a:ext uri="{FF2B5EF4-FFF2-40B4-BE49-F238E27FC236}">
                  <a16:creationId xmlns:a16="http://schemas.microsoft.com/office/drawing/2014/main" id="{F5C86C55-FF33-AAAD-AB7C-87C6EFC11D55}"/>
                </a:ext>
              </a:extLst>
            </p:cNvPr>
            <p:cNvSpPr/>
            <p:nvPr/>
          </p:nvSpPr>
          <p:spPr>
            <a:xfrm>
              <a:off x="3471250" y="2320950"/>
              <a:ext cx="200350" cy="192600"/>
            </a:xfrm>
            <a:custGeom>
              <a:avLst/>
              <a:gdLst/>
              <a:ahLst/>
              <a:cxnLst/>
              <a:rect l="l" t="t" r="r" b="b"/>
              <a:pathLst>
                <a:path w="8014" h="7704" fill="none" extrusionOk="0">
                  <a:moveTo>
                    <a:pt x="608" y="1"/>
                  </a:moveTo>
                  <a:lnTo>
                    <a:pt x="2275" y="2822"/>
                  </a:lnTo>
                  <a:lnTo>
                    <a:pt x="1703" y="2691"/>
                  </a:lnTo>
                  <a:cubicBezTo>
                    <a:pt x="2275" y="3894"/>
                    <a:pt x="3168" y="4954"/>
                    <a:pt x="4132" y="5501"/>
                  </a:cubicBezTo>
                  <a:cubicBezTo>
                    <a:pt x="5370" y="6216"/>
                    <a:pt x="6454" y="6013"/>
                    <a:pt x="6930" y="4965"/>
                  </a:cubicBezTo>
                  <a:cubicBezTo>
                    <a:pt x="7013" y="4775"/>
                    <a:pt x="7216" y="4763"/>
                    <a:pt x="7418" y="4870"/>
                  </a:cubicBezTo>
                  <a:cubicBezTo>
                    <a:pt x="7478" y="4918"/>
                    <a:pt x="7549" y="4965"/>
                    <a:pt x="7609" y="5037"/>
                  </a:cubicBezTo>
                  <a:cubicBezTo>
                    <a:pt x="7883" y="5323"/>
                    <a:pt x="8014" y="5751"/>
                    <a:pt x="7895" y="6013"/>
                  </a:cubicBezTo>
                  <a:cubicBezTo>
                    <a:pt x="7252" y="7406"/>
                    <a:pt x="5763" y="7704"/>
                    <a:pt x="4108" y="6739"/>
                  </a:cubicBezTo>
                  <a:cubicBezTo>
                    <a:pt x="2668" y="5906"/>
                    <a:pt x="1346" y="4263"/>
                    <a:pt x="620" y="2417"/>
                  </a:cubicBezTo>
                  <a:lnTo>
                    <a:pt x="1" y="227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940;p34">
              <a:extLst>
                <a:ext uri="{FF2B5EF4-FFF2-40B4-BE49-F238E27FC236}">
                  <a16:creationId xmlns:a16="http://schemas.microsoft.com/office/drawing/2014/main" id="{3BE27C0E-BC13-C2EF-9FAD-932B98D05972}"/>
                </a:ext>
              </a:extLst>
            </p:cNvPr>
            <p:cNvSpPr/>
            <p:nvPr/>
          </p:nvSpPr>
          <p:spPr>
            <a:xfrm>
              <a:off x="3502800" y="2217500"/>
              <a:ext cx="200050" cy="145150"/>
            </a:xfrm>
            <a:custGeom>
              <a:avLst/>
              <a:gdLst/>
              <a:ahLst/>
              <a:cxnLst/>
              <a:rect l="l" t="t" r="r" b="b"/>
              <a:pathLst>
                <a:path w="8002" h="5806" extrusionOk="0">
                  <a:moveTo>
                    <a:pt x="43" y="1197"/>
                  </a:moveTo>
                  <a:cubicBezTo>
                    <a:pt x="29" y="1205"/>
                    <a:pt x="15" y="1213"/>
                    <a:pt x="1" y="1222"/>
                  </a:cubicBezTo>
                  <a:lnTo>
                    <a:pt x="43" y="1197"/>
                  </a:lnTo>
                  <a:close/>
                  <a:moveTo>
                    <a:pt x="2672" y="1"/>
                  </a:moveTo>
                  <a:cubicBezTo>
                    <a:pt x="2279" y="1"/>
                    <a:pt x="1918" y="94"/>
                    <a:pt x="1608" y="281"/>
                  </a:cubicBezTo>
                  <a:lnTo>
                    <a:pt x="43" y="1197"/>
                  </a:lnTo>
                  <a:lnTo>
                    <a:pt x="43" y="1197"/>
                  </a:lnTo>
                  <a:cubicBezTo>
                    <a:pt x="345" y="1026"/>
                    <a:pt x="692" y="940"/>
                    <a:pt x="1070" y="940"/>
                  </a:cubicBezTo>
                  <a:cubicBezTo>
                    <a:pt x="1629" y="940"/>
                    <a:pt x="2253" y="1126"/>
                    <a:pt x="2894" y="1495"/>
                  </a:cubicBezTo>
                  <a:cubicBezTo>
                    <a:pt x="4061" y="2174"/>
                    <a:pt x="5132" y="3341"/>
                    <a:pt x="5894" y="4746"/>
                  </a:cubicBezTo>
                  <a:lnTo>
                    <a:pt x="4763" y="5401"/>
                  </a:lnTo>
                  <a:lnTo>
                    <a:pt x="5323" y="5532"/>
                  </a:lnTo>
                  <a:lnTo>
                    <a:pt x="6085" y="5091"/>
                  </a:lnTo>
                  <a:cubicBezTo>
                    <a:pt x="6204" y="5329"/>
                    <a:pt x="6311" y="5555"/>
                    <a:pt x="6394" y="5805"/>
                  </a:cubicBezTo>
                  <a:lnTo>
                    <a:pt x="8002" y="4877"/>
                  </a:lnTo>
                  <a:cubicBezTo>
                    <a:pt x="7275" y="3031"/>
                    <a:pt x="5954" y="1412"/>
                    <a:pt x="4501" y="567"/>
                  </a:cubicBezTo>
                  <a:cubicBezTo>
                    <a:pt x="3858" y="189"/>
                    <a:pt x="3232" y="1"/>
                    <a:pt x="2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941;p34">
              <a:extLst>
                <a:ext uri="{FF2B5EF4-FFF2-40B4-BE49-F238E27FC236}">
                  <a16:creationId xmlns:a16="http://schemas.microsoft.com/office/drawing/2014/main" id="{6DAE46B0-FECE-6B56-9156-ABE4ACAE28A8}"/>
                </a:ext>
              </a:extLst>
            </p:cNvPr>
            <p:cNvSpPr/>
            <p:nvPr/>
          </p:nvSpPr>
          <p:spPr>
            <a:xfrm>
              <a:off x="3502800" y="2213200"/>
              <a:ext cx="200050" cy="149450"/>
            </a:xfrm>
            <a:custGeom>
              <a:avLst/>
              <a:gdLst/>
              <a:ahLst/>
              <a:cxnLst/>
              <a:rect l="l" t="t" r="r" b="b"/>
              <a:pathLst>
                <a:path w="8002" h="5978" fill="none" extrusionOk="0">
                  <a:moveTo>
                    <a:pt x="8002" y="5049"/>
                  </a:moveTo>
                  <a:lnTo>
                    <a:pt x="6394" y="5977"/>
                  </a:lnTo>
                  <a:cubicBezTo>
                    <a:pt x="6311" y="5727"/>
                    <a:pt x="6204" y="5501"/>
                    <a:pt x="6085" y="5263"/>
                  </a:cubicBezTo>
                  <a:lnTo>
                    <a:pt x="5323" y="5704"/>
                  </a:lnTo>
                  <a:lnTo>
                    <a:pt x="4763" y="5573"/>
                  </a:lnTo>
                  <a:lnTo>
                    <a:pt x="5894" y="4918"/>
                  </a:lnTo>
                  <a:cubicBezTo>
                    <a:pt x="5132" y="3513"/>
                    <a:pt x="4061" y="2346"/>
                    <a:pt x="2894" y="1667"/>
                  </a:cubicBezTo>
                  <a:cubicBezTo>
                    <a:pt x="1799" y="1036"/>
                    <a:pt x="751" y="941"/>
                    <a:pt x="1" y="1394"/>
                  </a:cubicBezTo>
                  <a:lnTo>
                    <a:pt x="1608" y="453"/>
                  </a:lnTo>
                  <a:cubicBezTo>
                    <a:pt x="2358" y="0"/>
                    <a:pt x="3406" y="96"/>
                    <a:pt x="4501" y="739"/>
                  </a:cubicBezTo>
                  <a:cubicBezTo>
                    <a:pt x="5954" y="1584"/>
                    <a:pt x="7275" y="3203"/>
                    <a:pt x="8002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942;p34">
              <a:extLst>
                <a:ext uri="{FF2B5EF4-FFF2-40B4-BE49-F238E27FC236}">
                  <a16:creationId xmlns:a16="http://schemas.microsoft.com/office/drawing/2014/main" id="{4D2FC55A-976B-50BA-416A-591F8F16B4BC}"/>
                </a:ext>
              </a:extLst>
            </p:cNvPr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extrusionOk="0">
                  <a:moveTo>
                    <a:pt x="2322" y="1"/>
                  </a:moveTo>
                  <a:lnTo>
                    <a:pt x="715" y="917"/>
                  </a:lnTo>
                  <a:cubicBezTo>
                    <a:pt x="465" y="1072"/>
                    <a:pt x="262" y="1298"/>
                    <a:pt x="108" y="1596"/>
                  </a:cubicBezTo>
                  <a:cubicBezTo>
                    <a:pt x="84" y="1656"/>
                    <a:pt x="48" y="1679"/>
                    <a:pt x="0" y="1715"/>
                  </a:cubicBezTo>
                  <a:lnTo>
                    <a:pt x="1608" y="786"/>
                  </a:lnTo>
                  <a:cubicBezTo>
                    <a:pt x="1655" y="763"/>
                    <a:pt x="1679" y="727"/>
                    <a:pt x="1715" y="667"/>
                  </a:cubicBezTo>
                  <a:cubicBezTo>
                    <a:pt x="1870" y="370"/>
                    <a:pt x="2072" y="143"/>
                    <a:pt x="2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943;p34">
              <a:extLst>
                <a:ext uri="{FF2B5EF4-FFF2-40B4-BE49-F238E27FC236}">
                  <a16:creationId xmlns:a16="http://schemas.microsoft.com/office/drawing/2014/main" id="{CFDD72A9-FAE2-A1F8-AB2A-1B8FF92F7AE8}"/>
                </a:ext>
              </a:extLst>
            </p:cNvPr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fill="none" extrusionOk="0">
                  <a:moveTo>
                    <a:pt x="715" y="917"/>
                  </a:moveTo>
                  <a:lnTo>
                    <a:pt x="2322" y="1"/>
                  </a:lnTo>
                  <a:cubicBezTo>
                    <a:pt x="2072" y="143"/>
                    <a:pt x="1870" y="370"/>
                    <a:pt x="1715" y="667"/>
                  </a:cubicBezTo>
                  <a:cubicBezTo>
                    <a:pt x="1679" y="727"/>
                    <a:pt x="1655" y="763"/>
                    <a:pt x="1608" y="786"/>
                  </a:cubicBezTo>
                  <a:lnTo>
                    <a:pt x="0" y="1715"/>
                  </a:lnTo>
                  <a:cubicBezTo>
                    <a:pt x="48" y="1679"/>
                    <a:pt x="84" y="1656"/>
                    <a:pt x="108" y="1596"/>
                  </a:cubicBezTo>
                  <a:cubicBezTo>
                    <a:pt x="262" y="1298"/>
                    <a:pt x="465" y="1072"/>
                    <a:pt x="715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944;p34">
              <a:extLst>
                <a:ext uri="{FF2B5EF4-FFF2-40B4-BE49-F238E27FC236}">
                  <a16:creationId xmlns:a16="http://schemas.microsoft.com/office/drawing/2014/main" id="{0CECADF1-92DD-B3C5-226C-B099E2DF2A97}"/>
                </a:ext>
              </a:extLst>
            </p:cNvPr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extrusionOk="0">
                  <a:moveTo>
                    <a:pt x="2167" y="1"/>
                  </a:moveTo>
                  <a:lnTo>
                    <a:pt x="560" y="929"/>
                  </a:lnTo>
                  <a:lnTo>
                    <a:pt x="0" y="3215"/>
                  </a:lnTo>
                  <a:lnTo>
                    <a:pt x="0" y="3215"/>
                  </a:lnTo>
                  <a:lnTo>
                    <a:pt x="1595" y="2275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945;p34">
              <a:extLst>
                <a:ext uri="{FF2B5EF4-FFF2-40B4-BE49-F238E27FC236}">
                  <a16:creationId xmlns:a16="http://schemas.microsoft.com/office/drawing/2014/main" id="{62748F97-3BEF-181D-DAF2-3D00647A13B5}"/>
                </a:ext>
              </a:extLst>
            </p:cNvPr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fill="none" extrusionOk="0">
                  <a:moveTo>
                    <a:pt x="560" y="929"/>
                  </a:moveTo>
                  <a:lnTo>
                    <a:pt x="2167" y="1"/>
                  </a:lnTo>
                  <a:lnTo>
                    <a:pt x="1595" y="2275"/>
                  </a:lnTo>
                  <a:lnTo>
                    <a:pt x="0" y="321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946;p34">
              <a:extLst>
                <a:ext uri="{FF2B5EF4-FFF2-40B4-BE49-F238E27FC236}">
                  <a16:creationId xmlns:a16="http://schemas.microsoft.com/office/drawing/2014/main" id="{32AB38A7-ACF7-E100-FE0A-FD759173E964}"/>
                </a:ext>
              </a:extLst>
            </p:cNvPr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extrusionOk="0">
                  <a:moveTo>
                    <a:pt x="1608" y="1"/>
                  </a:moveTo>
                  <a:lnTo>
                    <a:pt x="0" y="941"/>
                  </a:lnTo>
                  <a:lnTo>
                    <a:pt x="608" y="1084"/>
                  </a:lnTo>
                  <a:lnTo>
                    <a:pt x="2215" y="15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947;p34">
              <a:extLst>
                <a:ext uri="{FF2B5EF4-FFF2-40B4-BE49-F238E27FC236}">
                  <a16:creationId xmlns:a16="http://schemas.microsoft.com/office/drawing/2014/main" id="{A15B4097-EFBD-82BE-E3B4-B68CEAE9F2D1}"/>
                </a:ext>
              </a:extLst>
            </p:cNvPr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fill="none" extrusionOk="0">
                  <a:moveTo>
                    <a:pt x="2215" y="156"/>
                  </a:moveTo>
                  <a:lnTo>
                    <a:pt x="608" y="1084"/>
                  </a:lnTo>
                  <a:lnTo>
                    <a:pt x="0" y="941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948;p34">
              <a:extLst>
                <a:ext uri="{FF2B5EF4-FFF2-40B4-BE49-F238E27FC236}">
                  <a16:creationId xmlns:a16="http://schemas.microsoft.com/office/drawing/2014/main" id="{0B9D2097-5D48-B8AA-70FF-8EDB639E9FC9}"/>
                </a:ext>
              </a:extLst>
            </p:cNvPr>
            <p:cNvSpPr/>
            <p:nvPr/>
          </p:nvSpPr>
          <p:spPr>
            <a:xfrm>
              <a:off x="3479000" y="2241100"/>
              <a:ext cx="198850" cy="182575"/>
            </a:xfrm>
            <a:custGeom>
              <a:avLst/>
              <a:gdLst/>
              <a:ahLst/>
              <a:cxnLst/>
              <a:rect l="l" t="t" r="r" b="b"/>
              <a:pathLst>
                <a:path w="7954" h="7303" extrusionOk="0">
                  <a:moveTo>
                    <a:pt x="2020" y="0"/>
                  </a:moveTo>
                  <a:cubicBezTo>
                    <a:pt x="1196" y="0"/>
                    <a:pt x="518" y="400"/>
                    <a:pt x="119" y="1182"/>
                  </a:cubicBezTo>
                  <a:cubicBezTo>
                    <a:pt x="0" y="1421"/>
                    <a:pt x="119" y="1849"/>
                    <a:pt x="381" y="2147"/>
                  </a:cubicBezTo>
                  <a:cubicBezTo>
                    <a:pt x="453" y="2218"/>
                    <a:pt x="536" y="2278"/>
                    <a:pt x="607" y="2325"/>
                  </a:cubicBezTo>
                  <a:cubicBezTo>
                    <a:pt x="692" y="2370"/>
                    <a:pt x="776" y="2394"/>
                    <a:pt x="851" y="2394"/>
                  </a:cubicBezTo>
                  <a:cubicBezTo>
                    <a:pt x="958" y="2394"/>
                    <a:pt x="1047" y="2346"/>
                    <a:pt x="1096" y="2242"/>
                  </a:cubicBezTo>
                  <a:cubicBezTo>
                    <a:pt x="1379" y="1660"/>
                    <a:pt x="1879" y="1362"/>
                    <a:pt x="2488" y="1362"/>
                  </a:cubicBezTo>
                  <a:cubicBezTo>
                    <a:pt x="2902" y="1362"/>
                    <a:pt x="3365" y="1499"/>
                    <a:pt x="3846" y="1778"/>
                  </a:cubicBezTo>
                  <a:cubicBezTo>
                    <a:pt x="4822" y="2337"/>
                    <a:pt x="5715" y="3397"/>
                    <a:pt x="6275" y="4599"/>
                  </a:cubicBezTo>
                  <a:lnTo>
                    <a:pt x="5715" y="4469"/>
                  </a:lnTo>
                  <a:lnTo>
                    <a:pt x="7382" y="7302"/>
                  </a:lnTo>
                  <a:lnTo>
                    <a:pt x="7954" y="5016"/>
                  </a:lnTo>
                  <a:lnTo>
                    <a:pt x="7346" y="4873"/>
                  </a:lnTo>
                  <a:cubicBezTo>
                    <a:pt x="6620" y="3028"/>
                    <a:pt x="5299" y="1385"/>
                    <a:pt x="3846" y="551"/>
                  </a:cubicBezTo>
                  <a:cubicBezTo>
                    <a:pt x="3199" y="182"/>
                    <a:pt x="2576" y="0"/>
                    <a:pt x="2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949;p34">
              <a:extLst>
                <a:ext uri="{FF2B5EF4-FFF2-40B4-BE49-F238E27FC236}">
                  <a16:creationId xmlns:a16="http://schemas.microsoft.com/office/drawing/2014/main" id="{E8DD403A-17B1-1307-DBAA-C2C1955AD8FC}"/>
                </a:ext>
              </a:extLst>
            </p:cNvPr>
            <p:cNvSpPr/>
            <p:nvPr/>
          </p:nvSpPr>
          <p:spPr>
            <a:xfrm>
              <a:off x="3479000" y="2231950"/>
              <a:ext cx="198850" cy="191725"/>
            </a:xfrm>
            <a:custGeom>
              <a:avLst/>
              <a:gdLst/>
              <a:ahLst/>
              <a:cxnLst/>
              <a:rect l="l" t="t" r="r" b="b"/>
              <a:pathLst>
                <a:path w="7954" h="7669" fill="none" extrusionOk="0">
                  <a:moveTo>
                    <a:pt x="3846" y="917"/>
                  </a:moveTo>
                  <a:cubicBezTo>
                    <a:pt x="5299" y="1751"/>
                    <a:pt x="6620" y="3394"/>
                    <a:pt x="7346" y="5239"/>
                  </a:cubicBezTo>
                  <a:lnTo>
                    <a:pt x="7954" y="5382"/>
                  </a:lnTo>
                  <a:lnTo>
                    <a:pt x="7382" y="7668"/>
                  </a:lnTo>
                  <a:lnTo>
                    <a:pt x="5715" y="4835"/>
                  </a:lnTo>
                  <a:lnTo>
                    <a:pt x="6275" y="4965"/>
                  </a:lnTo>
                  <a:cubicBezTo>
                    <a:pt x="5715" y="3763"/>
                    <a:pt x="4822" y="2703"/>
                    <a:pt x="3846" y="2144"/>
                  </a:cubicBezTo>
                  <a:cubicBezTo>
                    <a:pt x="2655" y="1453"/>
                    <a:pt x="1572" y="1632"/>
                    <a:pt x="1096" y="2608"/>
                  </a:cubicBezTo>
                  <a:cubicBezTo>
                    <a:pt x="1012" y="2787"/>
                    <a:pt x="810" y="2799"/>
                    <a:pt x="607" y="2691"/>
                  </a:cubicBezTo>
                  <a:cubicBezTo>
                    <a:pt x="536" y="2644"/>
                    <a:pt x="453" y="2584"/>
                    <a:pt x="381" y="2513"/>
                  </a:cubicBezTo>
                  <a:cubicBezTo>
                    <a:pt x="119" y="2215"/>
                    <a:pt x="0" y="1787"/>
                    <a:pt x="119" y="1548"/>
                  </a:cubicBezTo>
                  <a:cubicBezTo>
                    <a:pt x="786" y="239"/>
                    <a:pt x="2239" y="1"/>
                    <a:pt x="3846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950;p34">
              <a:extLst>
                <a:ext uri="{FF2B5EF4-FFF2-40B4-BE49-F238E27FC236}">
                  <a16:creationId xmlns:a16="http://schemas.microsoft.com/office/drawing/2014/main" id="{12C65810-C9CE-9ED7-9C1A-436FAB56E9DD}"/>
                </a:ext>
              </a:extLst>
            </p:cNvPr>
            <p:cNvSpPr/>
            <p:nvPr/>
          </p:nvSpPr>
          <p:spPr>
            <a:xfrm>
              <a:off x="3485250" y="1912325"/>
              <a:ext cx="186350" cy="238825"/>
            </a:xfrm>
            <a:custGeom>
              <a:avLst/>
              <a:gdLst/>
              <a:ahLst/>
              <a:cxnLst/>
              <a:rect l="l" t="t" r="r" b="b"/>
              <a:pathLst>
                <a:path w="7454" h="9553" extrusionOk="0">
                  <a:moveTo>
                    <a:pt x="2076" y="0"/>
                  </a:moveTo>
                  <a:cubicBezTo>
                    <a:pt x="847" y="0"/>
                    <a:pt x="0" y="963"/>
                    <a:pt x="0" y="2630"/>
                  </a:cubicBezTo>
                  <a:cubicBezTo>
                    <a:pt x="0" y="4987"/>
                    <a:pt x="1655" y="7868"/>
                    <a:pt x="3703" y="9047"/>
                  </a:cubicBezTo>
                  <a:cubicBezTo>
                    <a:pt x="4302" y="9390"/>
                    <a:pt x="4869" y="9553"/>
                    <a:pt x="5370" y="9553"/>
                  </a:cubicBezTo>
                  <a:cubicBezTo>
                    <a:pt x="6593" y="9553"/>
                    <a:pt x="7433" y="8587"/>
                    <a:pt x="7442" y="6916"/>
                  </a:cubicBezTo>
                  <a:cubicBezTo>
                    <a:pt x="7454" y="4570"/>
                    <a:pt x="5787" y="1677"/>
                    <a:pt x="3739" y="498"/>
                  </a:cubicBezTo>
                  <a:cubicBezTo>
                    <a:pt x="3142" y="160"/>
                    <a:pt x="2578" y="0"/>
                    <a:pt x="2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951;p34">
              <a:extLst>
                <a:ext uri="{FF2B5EF4-FFF2-40B4-BE49-F238E27FC236}">
                  <a16:creationId xmlns:a16="http://schemas.microsoft.com/office/drawing/2014/main" id="{F4FD9BD8-6B1A-1374-FD60-61912D20DC15}"/>
                </a:ext>
              </a:extLst>
            </p:cNvPr>
            <p:cNvSpPr/>
            <p:nvPr/>
          </p:nvSpPr>
          <p:spPr>
            <a:xfrm>
              <a:off x="3498650" y="1867400"/>
              <a:ext cx="226225" cy="301775"/>
            </a:xfrm>
            <a:custGeom>
              <a:avLst/>
              <a:gdLst/>
              <a:ahLst/>
              <a:cxnLst/>
              <a:rect l="l" t="t" r="r" b="b"/>
              <a:pathLst>
                <a:path w="9049" h="12071" extrusionOk="0">
                  <a:moveTo>
                    <a:pt x="2516" y="0"/>
                  </a:moveTo>
                  <a:cubicBezTo>
                    <a:pt x="2071" y="0"/>
                    <a:pt x="1669" y="106"/>
                    <a:pt x="1322" y="307"/>
                  </a:cubicBezTo>
                  <a:lnTo>
                    <a:pt x="0" y="1081"/>
                  </a:lnTo>
                  <a:lnTo>
                    <a:pt x="6382" y="12070"/>
                  </a:lnTo>
                  <a:lnTo>
                    <a:pt x="7703" y="11296"/>
                  </a:lnTo>
                  <a:cubicBezTo>
                    <a:pt x="8525" y="10832"/>
                    <a:pt x="9037" y="9820"/>
                    <a:pt x="9037" y="8403"/>
                  </a:cubicBezTo>
                  <a:cubicBezTo>
                    <a:pt x="9049" y="5546"/>
                    <a:pt x="7025" y="2045"/>
                    <a:pt x="4536" y="617"/>
                  </a:cubicBezTo>
                  <a:cubicBezTo>
                    <a:pt x="3808" y="197"/>
                    <a:pt x="3123" y="0"/>
                    <a:pt x="2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952;p34">
              <a:extLst>
                <a:ext uri="{FF2B5EF4-FFF2-40B4-BE49-F238E27FC236}">
                  <a16:creationId xmlns:a16="http://schemas.microsoft.com/office/drawing/2014/main" id="{CE4B3D9C-0405-E3FB-FF67-96113F3F8194}"/>
                </a:ext>
              </a:extLst>
            </p:cNvPr>
            <p:cNvSpPr/>
            <p:nvPr/>
          </p:nvSpPr>
          <p:spPr>
            <a:xfrm>
              <a:off x="3498650" y="1863150"/>
              <a:ext cx="226225" cy="306025"/>
            </a:xfrm>
            <a:custGeom>
              <a:avLst/>
              <a:gdLst/>
              <a:ahLst/>
              <a:cxnLst/>
              <a:rect l="l" t="t" r="r" b="b"/>
              <a:pathLst>
                <a:path w="9049" h="12241" fill="none" extrusionOk="0">
                  <a:moveTo>
                    <a:pt x="0" y="1251"/>
                  </a:moveTo>
                  <a:lnTo>
                    <a:pt x="1322" y="477"/>
                  </a:lnTo>
                  <a:cubicBezTo>
                    <a:pt x="2143" y="1"/>
                    <a:pt x="3274" y="60"/>
                    <a:pt x="4536" y="787"/>
                  </a:cubicBezTo>
                  <a:cubicBezTo>
                    <a:pt x="7025" y="2215"/>
                    <a:pt x="9049" y="5716"/>
                    <a:pt x="9037" y="8573"/>
                  </a:cubicBezTo>
                  <a:cubicBezTo>
                    <a:pt x="9037" y="9990"/>
                    <a:pt x="8525" y="11002"/>
                    <a:pt x="7703" y="11466"/>
                  </a:cubicBezTo>
                  <a:lnTo>
                    <a:pt x="6382" y="1224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953;p34">
              <a:extLst>
                <a:ext uri="{FF2B5EF4-FFF2-40B4-BE49-F238E27FC236}">
                  <a16:creationId xmlns:a16="http://schemas.microsoft.com/office/drawing/2014/main" id="{347E5224-D442-600E-39F6-3A637B407367}"/>
                </a:ext>
              </a:extLst>
            </p:cNvPr>
            <p:cNvSpPr/>
            <p:nvPr/>
          </p:nvSpPr>
          <p:spPr>
            <a:xfrm>
              <a:off x="3532275" y="1924650"/>
              <a:ext cx="94975" cy="112350"/>
            </a:xfrm>
            <a:custGeom>
              <a:avLst/>
              <a:gdLst/>
              <a:ahLst/>
              <a:cxnLst/>
              <a:rect l="l" t="t" r="r" b="b"/>
              <a:pathLst>
                <a:path w="3799" h="4494" extrusionOk="0">
                  <a:moveTo>
                    <a:pt x="829" y="1488"/>
                  </a:moveTo>
                  <a:cubicBezTo>
                    <a:pt x="843" y="1488"/>
                    <a:pt x="858" y="1494"/>
                    <a:pt x="870" y="1506"/>
                  </a:cubicBezTo>
                  <a:cubicBezTo>
                    <a:pt x="905" y="1517"/>
                    <a:pt x="917" y="1541"/>
                    <a:pt x="941" y="1577"/>
                  </a:cubicBezTo>
                  <a:lnTo>
                    <a:pt x="1155" y="1934"/>
                  </a:lnTo>
                  <a:lnTo>
                    <a:pt x="1358" y="1815"/>
                  </a:lnTo>
                  <a:cubicBezTo>
                    <a:pt x="1366" y="1807"/>
                    <a:pt x="1374" y="1805"/>
                    <a:pt x="1382" y="1805"/>
                  </a:cubicBezTo>
                  <a:cubicBezTo>
                    <a:pt x="1399" y="1805"/>
                    <a:pt x="1417" y="1815"/>
                    <a:pt x="1441" y="1815"/>
                  </a:cubicBezTo>
                  <a:cubicBezTo>
                    <a:pt x="1465" y="1827"/>
                    <a:pt x="1477" y="1863"/>
                    <a:pt x="1513" y="1887"/>
                  </a:cubicBezTo>
                  <a:cubicBezTo>
                    <a:pt x="1560" y="1946"/>
                    <a:pt x="1560" y="2018"/>
                    <a:pt x="1513" y="2053"/>
                  </a:cubicBezTo>
                  <a:lnTo>
                    <a:pt x="1298" y="2172"/>
                  </a:lnTo>
                  <a:lnTo>
                    <a:pt x="1513" y="2529"/>
                  </a:lnTo>
                  <a:cubicBezTo>
                    <a:pt x="1560" y="2601"/>
                    <a:pt x="1560" y="2660"/>
                    <a:pt x="1513" y="2696"/>
                  </a:cubicBezTo>
                  <a:cubicBezTo>
                    <a:pt x="1509" y="2700"/>
                    <a:pt x="1502" y="2701"/>
                    <a:pt x="1494" y="2701"/>
                  </a:cubicBezTo>
                  <a:cubicBezTo>
                    <a:pt x="1478" y="2701"/>
                    <a:pt x="1457" y="2696"/>
                    <a:pt x="1441" y="2696"/>
                  </a:cubicBezTo>
                  <a:cubicBezTo>
                    <a:pt x="1405" y="2672"/>
                    <a:pt x="1394" y="2649"/>
                    <a:pt x="1358" y="2613"/>
                  </a:cubicBezTo>
                  <a:lnTo>
                    <a:pt x="1155" y="2256"/>
                  </a:lnTo>
                  <a:lnTo>
                    <a:pt x="941" y="2375"/>
                  </a:lnTo>
                  <a:cubicBezTo>
                    <a:pt x="937" y="2383"/>
                    <a:pt x="932" y="2385"/>
                    <a:pt x="925" y="2385"/>
                  </a:cubicBezTo>
                  <a:cubicBezTo>
                    <a:pt x="912" y="2385"/>
                    <a:pt x="893" y="2375"/>
                    <a:pt x="870" y="2375"/>
                  </a:cubicBezTo>
                  <a:cubicBezTo>
                    <a:pt x="846" y="2363"/>
                    <a:pt x="810" y="2339"/>
                    <a:pt x="798" y="2303"/>
                  </a:cubicBezTo>
                  <a:cubicBezTo>
                    <a:pt x="751" y="2232"/>
                    <a:pt x="751" y="2172"/>
                    <a:pt x="798" y="2137"/>
                  </a:cubicBezTo>
                  <a:lnTo>
                    <a:pt x="1001" y="2018"/>
                  </a:lnTo>
                  <a:lnTo>
                    <a:pt x="798" y="1660"/>
                  </a:lnTo>
                  <a:cubicBezTo>
                    <a:pt x="751" y="1601"/>
                    <a:pt x="751" y="1529"/>
                    <a:pt x="798" y="1506"/>
                  </a:cubicBezTo>
                  <a:cubicBezTo>
                    <a:pt x="804" y="1494"/>
                    <a:pt x="816" y="1488"/>
                    <a:pt x="829" y="1488"/>
                  </a:cubicBezTo>
                  <a:close/>
                  <a:moveTo>
                    <a:pt x="2305" y="2340"/>
                  </a:moveTo>
                  <a:cubicBezTo>
                    <a:pt x="2321" y="2340"/>
                    <a:pt x="2342" y="2351"/>
                    <a:pt x="2358" y="2351"/>
                  </a:cubicBezTo>
                  <a:cubicBezTo>
                    <a:pt x="2394" y="2363"/>
                    <a:pt x="2406" y="2399"/>
                    <a:pt x="2429" y="2422"/>
                  </a:cubicBezTo>
                  <a:lnTo>
                    <a:pt x="2644" y="2779"/>
                  </a:lnTo>
                  <a:lnTo>
                    <a:pt x="2846" y="2660"/>
                  </a:lnTo>
                  <a:cubicBezTo>
                    <a:pt x="2854" y="2656"/>
                    <a:pt x="2862" y="2655"/>
                    <a:pt x="2870" y="2655"/>
                  </a:cubicBezTo>
                  <a:cubicBezTo>
                    <a:pt x="2887" y="2655"/>
                    <a:pt x="2906" y="2660"/>
                    <a:pt x="2929" y="2660"/>
                  </a:cubicBezTo>
                  <a:cubicBezTo>
                    <a:pt x="2953" y="2672"/>
                    <a:pt x="2965" y="2708"/>
                    <a:pt x="3001" y="2732"/>
                  </a:cubicBezTo>
                  <a:cubicBezTo>
                    <a:pt x="3048" y="2791"/>
                    <a:pt x="3048" y="2863"/>
                    <a:pt x="3001" y="2899"/>
                  </a:cubicBezTo>
                  <a:lnTo>
                    <a:pt x="2787" y="3018"/>
                  </a:lnTo>
                  <a:lnTo>
                    <a:pt x="3001" y="3375"/>
                  </a:lnTo>
                  <a:cubicBezTo>
                    <a:pt x="3048" y="3446"/>
                    <a:pt x="3048" y="3518"/>
                    <a:pt x="3001" y="3541"/>
                  </a:cubicBezTo>
                  <a:cubicBezTo>
                    <a:pt x="2997" y="3545"/>
                    <a:pt x="2990" y="3547"/>
                    <a:pt x="2982" y="3547"/>
                  </a:cubicBezTo>
                  <a:cubicBezTo>
                    <a:pt x="2966" y="3547"/>
                    <a:pt x="2945" y="3541"/>
                    <a:pt x="2929" y="3541"/>
                  </a:cubicBezTo>
                  <a:cubicBezTo>
                    <a:pt x="2894" y="3518"/>
                    <a:pt x="2882" y="3494"/>
                    <a:pt x="2846" y="3470"/>
                  </a:cubicBezTo>
                  <a:lnTo>
                    <a:pt x="2644" y="3113"/>
                  </a:lnTo>
                  <a:lnTo>
                    <a:pt x="2429" y="3232"/>
                  </a:lnTo>
                  <a:cubicBezTo>
                    <a:pt x="2425" y="3236"/>
                    <a:pt x="2420" y="3237"/>
                    <a:pt x="2413" y="3237"/>
                  </a:cubicBezTo>
                  <a:cubicBezTo>
                    <a:pt x="2400" y="3237"/>
                    <a:pt x="2382" y="3232"/>
                    <a:pt x="2358" y="3232"/>
                  </a:cubicBezTo>
                  <a:cubicBezTo>
                    <a:pt x="2334" y="3208"/>
                    <a:pt x="2310" y="3184"/>
                    <a:pt x="2286" y="3149"/>
                  </a:cubicBezTo>
                  <a:cubicBezTo>
                    <a:pt x="2239" y="3089"/>
                    <a:pt x="2239" y="3018"/>
                    <a:pt x="2286" y="2994"/>
                  </a:cubicBezTo>
                  <a:lnTo>
                    <a:pt x="2489" y="2875"/>
                  </a:lnTo>
                  <a:lnTo>
                    <a:pt x="2286" y="2518"/>
                  </a:lnTo>
                  <a:cubicBezTo>
                    <a:pt x="2239" y="2458"/>
                    <a:pt x="2239" y="2375"/>
                    <a:pt x="2286" y="2351"/>
                  </a:cubicBezTo>
                  <a:cubicBezTo>
                    <a:pt x="2290" y="2343"/>
                    <a:pt x="2297" y="2340"/>
                    <a:pt x="2305" y="2340"/>
                  </a:cubicBezTo>
                  <a:close/>
                  <a:moveTo>
                    <a:pt x="810" y="1"/>
                  </a:moveTo>
                  <a:cubicBezTo>
                    <a:pt x="805" y="1"/>
                    <a:pt x="801" y="2"/>
                    <a:pt x="798" y="5"/>
                  </a:cubicBezTo>
                  <a:cubicBezTo>
                    <a:pt x="739" y="29"/>
                    <a:pt x="715" y="113"/>
                    <a:pt x="762" y="208"/>
                  </a:cubicBezTo>
                  <a:cubicBezTo>
                    <a:pt x="858" y="458"/>
                    <a:pt x="941" y="708"/>
                    <a:pt x="1048" y="970"/>
                  </a:cubicBezTo>
                  <a:cubicBezTo>
                    <a:pt x="870" y="970"/>
                    <a:pt x="703" y="1005"/>
                    <a:pt x="572" y="1089"/>
                  </a:cubicBezTo>
                  <a:cubicBezTo>
                    <a:pt x="227" y="1279"/>
                    <a:pt x="0" y="1708"/>
                    <a:pt x="0" y="2303"/>
                  </a:cubicBezTo>
                  <a:lnTo>
                    <a:pt x="3799" y="4494"/>
                  </a:lnTo>
                  <a:cubicBezTo>
                    <a:pt x="3799" y="3613"/>
                    <a:pt x="3358" y="2589"/>
                    <a:pt x="2691" y="1863"/>
                  </a:cubicBezTo>
                  <a:lnTo>
                    <a:pt x="2953" y="1458"/>
                  </a:lnTo>
                  <a:cubicBezTo>
                    <a:pt x="2989" y="1398"/>
                    <a:pt x="2989" y="1327"/>
                    <a:pt x="2918" y="1232"/>
                  </a:cubicBezTo>
                  <a:cubicBezTo>
                    <a:pt x="2906" y="1208"/>
                    <a:pt x="2882" y="1172"/>
                    <a:pt x="2846" y="1160"/>
                  </a:cubicBezTo>
                  <a:cubicBezTo>
                    <a:pt x="2828" y="1142"/>
                    <a:pt x="2807" y="1133"/>
                    <a:pt x="2788" y="1133"/>
                  </a:cubicBezTo>
                  <a:cubicBezTo>
                    <a:pt x="2769" y="1133"/>
                    <a:pt x="2751" y="1142"/>
                    <a:pt x="2739" y="1160"/>
                  </a:cubicBezTo>
                  <a:cubicBezTo>
                    <a:pt x="2644" y="1303"/>
                    <a:pt x="2548" y="1458"/>
                    <a:pt x="2441" y="1601"/>
                  </a:cubicBezTo>
                  <a:cubicBezTo>
                    <a:pt x="2286" y="1458"/>
                    <a:pt x="2108" y="1327"/>
                    <a:pt x="1905" y="1208"/>
                  </a:cubicBezTo>
                  <a:cubicBezTo>
                    <a:pt x="1691" y="1089"/>
                    <a:pt x="1477" y="994"/>
                    <a:pt x="1286" y="970"/>
                  </a:cubicBezTo>
                  <a:cubicBezTo>
                    <a:pt x="1179" y="684"/>
                    <a:pt x="1072" y="410"/>
                    <a:pt x="977" y="148"/>
                  </a:cubicBezTo>
                  <a:cubicBezTo>
                    <a:pt x="953" y="89"/>
                    <a:pt x="917" y="41"/>
                    <a:pt x="870" y="29"/>
                  </a:cubicBezTo>
                  <a:cubicBezTo>
                    <a:pt x="843" y="12"/>
                    <a:pt x="824" y="1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954;p34">
              <a:extLst>
                <a:ext uri="{FF2B5EF4-FFF2-40B4-BE49-F238E27FC236}">
                  <a16:creationId xmlns:a16="http://schemas.microsoft.com/office/drawing/2014/main" id="{7A1439FA-88AB-8121-27A2-0CA2EC2CEE12}"/>
                </a:ext>
              </a:extLst>
            </p:cNvPr>
            <p:cNvSpPr/>
            <p:nvPr/>
          </p:nvSpPr>
          <p:spPr>
            <a:xfrm>
              <a:off x="3580500" y="2018225"/>
              <a:ext cx="80375" cy="120500"/>
            </a:xfrm>
            <a:custGeom>
              <a:avLst/>
              <a:gdLst/>
              <a:ahLst/>
              <a:cxnLst/>
              <a:rect l="l" t="t" r="r" b="b"/>
              <a:pathLst>
                <a:path w="3215" h="4820" extrusionOk="0">
                  <a:moveTo>
                    <a:pt x="12" y="1"/>
                  </a:moveTo>
                  <a:lnTo>
                    <a:pt x="0" y="3251"/>
                  </a:lnTo>
                  <a:cubicBezTo>
                    <a:pt x="284" y="3401"/>
                    <a:pt x="552" y="3467"/>
                    <a:pt x="791" y="3467"/>
                  </a:cubicBezTo>
                  <a:cubicBezTo>
                    <a:pt x="913" y="3467"/>
                    <a:pt x="1027" y="3450"/>
                    <a:pt x="1131" y="3418"/>
                  </a:cubicBezTo>
                  <a:cubicBezTo>
                    <a:pt x="1679" y="3751"/>
                    <a:pt x="2036" y="4370"/>
                    <a:pt x="2155" y="4561"/>
                  </a:cubicBezTo>
                  <a:cubicBezTo>
                    <a:pt x="2215" y="4668"/>
                    <a:pt x="2286" y="4740"/>
                    <a:pt x="2370" y="4787"/>
                  </a:cubicBezTo>
                  <a:cubicBezTo>
                    <a:pt x="2393" y="4799"/>
                    <a:pt x="2405" y="4811"/>
                    <a:pt x="2441" y="4811"/>
                  </a:cubicBezTo>
                  <a:cubicBezTo>
                    <a:pt x="2462" y="4817"/>
                    <a:pt x="2482" y="4819"/>
                    <a:pt x="2501" y="4819"/>
                  </a:cubicBezTo>
                  <a:cubicBezTo>
                    <a:pt x="2681" y="4819"/>
                    <a:pt x="2735" y="4571"/>
                    <a:pt x="2584" y="4323"/>
                  </a:cubicBezTo>
                  <a:cubicBezTo>
                    <a:pt x="2429" y="4037"/>
                    <a:pt x="2048" y="3406"/>
                    <a:pt x="1608" y="3061"/>
                  </a:cubicBezTo>
                  <a:cubicBezTo>
                    <a:pt x="1655" y="2977"/>
                    <a:pt x="1691" y="2906"/>
                    <a:pt x="1727" y="2835"/>
                  </a:cubicBezTo>
                  <a:lnTo>
                    <a:pt x="2917" y="3513"/>
                  </a:lnTo>
                  <a:cubicBezTo>
                    <a:pt x="2970" y="3547"/>
                    <a:pt x="3019" y="3563"/>
                    <a:pt x="3062" y="3563"/>
                  </a:cubicBezTo>
                  <a:cubicBezTo>
                    <a:pt x="3154" y="3563"/>
                    <a:pt x="3215" y="3489"/>
                    <a:pt x="3215" y="3358"/>
                  </a:cubicBezTo>
                  <a:cubicBezTo>
                    <a:pt x="3215" y="3156"/>
                    <a:pt x="3096" y="2942"/>
                    <a:pt x="2882" y="2846"/>
                  </a:cubicBezTo>
                  <a:lnTo>
                    <a:pt x="1822" y="2239"/>
                  </a:lnTo>
                  <a:lnTo>
                    <a:pt x="1822" y="2120"/>
                  </a:lnTo>
                  <a:lnTo>
                    <a:pt x="1822" y="2001"/>
                  </a:lnTo>
                  <a:cubicBezTo>
                    <a:pt x="2093" y="2102"/>
                    <a:pt x="2305" y="2143"/>
                    <a:pt x="2470" y="2143"/>
                  </a:cubicBezTo>
                  <a:cubicBezTo>
                    <a:pt x="2616" y="2143"/>
                    <a:pt x="2726" y="2111"/>
                    <a:pt x="2810" y="2061"/>
                  </a:cubicBezTo>
                  <a:cubicBezTo>
                    <a:pt x="2977" y="1954"/>
                    <a:pt x="2905" y="1596"/>
                    <a:pt x="2679" y="1406"/>
                  </a:cubicBezTo>
                  <a:cubicBezTo>
                    <a:pt x="2667" y="1394"/>
                    <a:pt x="2632" y="1370"/>
                    <a:pt x="2620" y="1358"/>
                  </a:cubicBezTo>
                  <a:cubicBezTo>
                    <a:pt x="2581" y="1333"/>
                    <a:pt x="2540" y="1321"/>
                    <a:pt x="2500" y="1321"/>
                  </a:cubicBezTo>
                  <a:cubicBezTo>
                    <a:pt x="2466" y="1321"/>
                    <a:pt x="2433" y="1330"/>
                    <a:pt x="2405" y="1346"/>
                  </a:cubicBezTo>
                  <a:cubicBezTo>
                    <a:pt x="2367" y="1374"/>
                    <a:pt x="2310" y="1391"/>
                    <a:pt x="2230" y="1391"/>
                  </a:cubicBezTo>
                  <a:cubicBezTo>
                    <a:pt x="2137" y="1391"/>
                    <a:pt x="2012" y="1368"/>
                    <a:pt x="1846" y="1311"/>
                  </a:cubicBezTo>
                  <a:lnTo>
                    <a:pt x="1846" y="106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955;p34">
              <a:extLst>
                <a:ext uri="{FF2B5EF4-FFF2-40B4-BE49-F238E27FC236}">
                  <a16:creationId xmlns:a16="http://schemas.microsoft.com/office/drawing/2014/main" id="{F1E6C768-8887-7DBD-CA8E-818AA39FDE22}"/>
                </a:ext>
              </a:extLst>
            </p:cNvPr>
            <p:cNvSpPr/>
            <p:nvPr/>
          </p:nvSpPr>
          <p:spPr>
            <a:xfrm>
              <a:off x="3496850" y="1972250"/>
              <a:ext cx="79200" cy="123100"/>
            </a:xfrm>
            <a:custGeom>
              <a:avLst/>
              <a:gdLst/>
              <a:ahLst/>
              <a:cxnLst/>
              <a:rect l="l" t="t" r="r" b="b"/>
              <a:pathLst>
                <a:path w="3168" h="4924" extrusionOk="0">
                  <a:moveTo>
                    <a:pt x="464" y="1"/>
                  </a:moveTo>
                  <a:cubicBezTo>
                    <a:pt x="285" y="1"/>
                    <a:pt x="216" y="243"/>
                    <a:pt x="370" y="506"/>
                  </a:cubicBezTo>
                  <a:cubicBezTo>
                    <a:pt x="560" y="828"/>
                    <a:pt x="894" y="1245"/>
                    <a:pt x="1453" y="1649"/>
                  </a:cubicBezTo>
                  <a:lnTo>
                    <a:pt x="1453" y="1757"/>
                  </a:lnTo>
                  <a:lnTo>
                    <a:pt x="1453" y="1876"/>
                  </a:lnTo>
                  <a:lnTo>
                    <a:pt x="298" y="1197"/>
                  </a:lnTo>
                  <a:cubicBezTo>
                    <a:pt x="249" y="1169"/>
                    <a:pt x="202" y="1155"/>
                    <a:pt x="161" y="1155"/>
                  </a:cubicBezTo>
                  <a:cubicBezTo>
                    <a:pt x="65" y="1155"/>
                    <a:pt x="1" y="1230"/>
                    <a:pt x="1" y="1364"/>
                  </a:cubicBezTo>
                  <a:cubicBezTo>
                    <a:pt x="1" y="1542"/>
                    <a:pt x="132" y="1780"/>
                    <a:pt x="298" y="1876"/>
                  </a:cubicBezTo>
                  <a:lnTo>
                    <a:pt x="1572" y="2614"/>
                  </a:lnTo>
                  <a:cubicBezTo>
                    <a:pt x="1608" y="2721"/>
                    <a:pt x="1632" y="2840"/>
                    <a:pt x="1679" y="2947"/>
                  </a:cubicBezTo>
                  <a:cubicBezTo>
                    <a:pt x="1530" y="2885"/>
                    <a:pt x="1391" y="2861"/>
                    <a:pt x="1264" y="2861"/>
                  </a:cubicBezTo>
                  <a:cubicBezTo>
                    <a:pt x="956" y="2861"/>
                    <a:pt x="722" y="3002"/>
                    <a:pt x="596" y="3078"/>
                  </a:cubicBezTo>
                  <a:cubicBezTo>
                    <a:pt x="417" y="3185"/>
                    <a:pt x="501" y="3542"/>
                    <a:pt x="727" y="3733"/>
                  </a:cubicBezTo>
                  <a:cubicBezTo>
                    <a:pt x="751" y="3745"/>
                    <a:pt x="775" y="3757"/>
                    <a:pt x="798" y="3781"/>
                  </a:cubicBezTo>
                  <a:cubicBezTo>
                    <a:pt x="838" y="3800"/>
                    <a:pt x="881" y="3809"/>
                    <a:pt x="921" y="3809"/>
                  </a:cubicBezTo>
                  <a:cubicBezTo>
                    <a:pt x="954" y="3809"/>
                    <a:pt x="986" y="3803"/>
                    <a:pt x="1013" y="3793"/>
                  </a:cubicBezTo>
                  <a:cubicBezTo>
                    <a:pt x="1087" y="3756"/>
                    <a:pt x="1257" y="3654"/>
                    <a:pt x="1510" y="3654"/>
                  </a:cubicBezTo>
                  <a:cubicBezTo>
                    <a:pt x="1664" y="3654"/>
                    <a:pt x="1849" y="3692"/>
                    <a:pt x="2060" y="3804"/>
                  </a:cubicBezTo>
                  <a:cubicBezTo>
                    <a:pt x="2084" y="3816"/>
                    <a:pt x="2108" y="3840"/>
                    <a:pt x="2120" y="3840"/>
                  </a:cubicBezTo>
                  <a:cubicBezTo>
                    <a:pt x="2406" y="4281"/>
                    <a:pt x="2763" y="4650"/>
                    <a:pt x="3156" y="4924"/>
                  </a:cubicBezTo>
                  <a:lnTo>
                    <a:pt x="3168" y="1697"/>
                  </a:lnTo>
                  <a:lnTo>
                    <a:pt x="1429" y="697"/>
                  </a:lnTo>
                  <a:lnTo>
                    <a:pt x="1465" y="959"/>
                  </a:lnTo>
                  <a:cubicBezTo>
                    <a:pt x="1096" y="685"/>
                    <a:pt x="906" y="423"/>
                    <a:pt x="798" y="268"/>
                  </a:cubicBezTo>
                  <a:cubicBezTo>
                    <a:pt x="739" y="161"/>
                    <a:pt x="667" y="90"/>
                    <a:pt x="596" y="42"/>
                  </a:cubicBezTo>
                  <a:cubicBezTo>
                    <a:pt x="560" y="30"/>
                    <a:pt x="536" y="6"/>
                    <a:pt x="513" y="6"/>
                  </a:cubicBezTo>
                  <a:cubicBezTo>
                    <a:pt x="495" y="3"/>
                    <a:pt x="479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956;p34">
              <a:extLst>
                <a:ext uri="{FF2B5EF4-FFF2-40B4-BE49-F238E27FC236}">
                  <a16:creationId xmlns:a16="http://schemas.microsoft.com/office/drawing/2014/main" id="{EED222DC-E619-93F9-309A-E4D00B0B8FDE}"/>
                </a:ext>
              </a:extLst>
            </p:cNvPr>
            <p:cNvSpPr/>
            <p:nvPr/>
          </p:nvSpPr>
          <p:spPr>
            <a:xfrm>
              <a:off x="3465000" y="1886700"/>
              <a:ext cx="226250" cy="290075"/>
            </a:xfrm>
            <a:custGeom>
              <a:avLst/>
              <a:gdLst/>
              <a:ahLst/>
              <a:cxnLst/>
              <a:rect l="l" t="t" r="r" b="b"/>
              <a:pathLst>
                <a:path w="9050" h="11603" extrusionOk="0">
                  <a:moveTo>
                    <a:pt x="2879" y="1022"/>
                  </a:moveTo>
                  <a:cubicBezTo>
                    <a:pt x="3382" y="1022"/>
                    <a:pt x="3950" y="1187"/>
                    <a:pt x="4549" y="1535"/>
                  </a:cubicBezTo>
                  <a:cubicBezTo>
                    <a:pt x="5418" y="2035"/>
                    <a:pt x="6240" y="2869"/>
                    <a:pt x="6871" y="3821"/>
                  </a:cubicBezTo>
                  <a:lnTo>
                    <a:pt x="1632" y="6810"/>
                  </a:lnTo>
                  <a:cubicBezTo>
                    <a:pt x="1120" y="5786"/>
                    <a:pt x="810" y="4667"/>
                    <a:pt x="810" y="3655"/>
                  </a:cubicBezTo>
                  <a:cubicBezTo>
                    <a:pt x="819" y="1987"/>
                    <a:pt x="1661" y="1022"/>
                    <a:pt x="2879" y="1022"/>
                  </a:cubicBezTo>
                  <a:close/>
                  <a:moveTo>
                    <a:pt x="7442" y="4786"/>
                  </a:moveTo>
                  <a:cubicBezTo>
                    <a:pt x="7966" y="5810"/>
                    <a:pt x="8264" y="6929"/>
                    <a:pt x="8264" y="7941"/>
                  </a:cubicBezTo>
                  <a:cubicBezTo>
                    <a:pt x="8255" y="9612"/>
                    <a:pt x="7409" y="10578"/>
                    <a:pt x="6187" y="10578"/>
                  </a:cubicBezTo>
                  <a:cubicBezTo>
                    <a:pt x="5685" y="10578"/>
                    <a:pt x="5121" y="10415"/>
                    <a:pt x="4525" y="10072"/>
                  </a:cubicBezTo>
                  <a:cubicBezTo>
                    <a:pt x="3656" y="9572"/>
                    <a:pt x="2834" y="8750"/>
                    <a:pt x="2203" y="7786"/>
                  </a:cubicBezTo>
                  <a:lnTo>
                    <a:pt x="7442" y="4786"/>
                  </a:lnTo>
                  <a:close/>
                  <a:moveTo>
                    <a:pt x="2529" y="1"/>
                  </a:moveTo>
                  <a:cubicBezTo>
                    <a:pt x="1047" y="1"/>
                    <a:pt x="24" y="1177"/>
                    <a:pt x="24" y="3202"/>
                  </a:cubicBezTo>
                  <a:cubicBezTo>
                    <a:pt x="1" y="6060"/>
                    <a:pt x="2025" y="9548"/>
                    <a:pt x="4513" y="10977"/>
                  </a:cubicBezTo>
                  <a:cubicBezTo>
                    <a:pt x="5241" y="11402"/>
                    <a:pt x="5930" y="11602"/>
                    <a:pt x="6541" y="11602"/>
                  </a:cubicBezTo>
                  <a:cubicBezTo>
                    <a:pt x="8018" y="11602"/>
                    <a:pt x="9038" y="10427"/>
                    <a:pt x="9038" y="8405"/>
                  </a:cubicBezTo>
                  <a:cubicBezTo>
                    <a:pt x="9049" y="5548"/>
                    <a:pt x="7049" y="2047"/>
                    <a:pt x="4549" y="618"/>
                  </a:cubicBezTo>
                  <a:cubicBezTo>
                    <a:pt x="3824" y="199"/>
                    <a:pt x="3138" y="1"/>
                    <a:pt x="2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957;p34">
              <a:extLst>
                <a:ext uri="{FF2B5EF4-FFF2-40B4-BE49-F238E27FC236}">
                  <a16:creationId xmlns:a16="http://schemas.microsoft.com/office/drawing/2014/main" id="{4B0589CB-838C-EE83-2508-460F2446A6BF}"/>
                </a:ext>
              </a:extLst>
            </p:cNvPr>
            <p:cNvSpPr/>
            <p:nvPr/>
          </p:nvSpPr>
          <p:spPr>
            <a:xfrm>
              <a:off x="3465892" y="1866125"/>
              <a:ext cx="226250" cy="331325"/>
            </a:xfrm>
            <a:custGeom>
              <a:avLst/>
              <a:gdLst/>
              <a:ahLst/>
              <a:cxnLst/>
              <a:rect l="l" t="t" r="r" b="b"/>
              <a:pathLst>
                <a:path w="9050" h="13253" fill="none" extrusionOk="0">
                  <a:moveTo>
                    <a:pt x="4549" y="1441"/>
                  </a:moveTo>
                  <a:cubicBezTo>
                    <a:pt x="2060" y="1"/>
                    <a:pt x="24" y="1168"/>
                    <a:pt x="24" y="4025"/>
                  </a:cubicBezTo>
                  <a:cubicBezTo>
                    <a:pt x="1" y="6883"/>
                    <a:pt x="2025" y="10371"/>
                    <a:pt x="4513" y="11800"/>
                  </a:cubicBezTo>
                  <a:cubicBezTo>
                    <a:pt x="7002" y="13252"/>
                    <a:pt x="9038" y="12086"/>
                    <a:pt x="9038" y="9228"/>
                  </a:cubicBezTo>
                  <a:cubicBezTo>
                    <a:pt x="9049" y="6371"/>
                    <a:pt x="7049" y="2870"/>
                    <a:pt x="4549" y="1441"/>
                  </a:cubicBezTo>
                  <a:close/>
                  <a:moveTo>
                    <a:pt x="4549" y="2358"/>
                  </a:moveTo>
                  <a:cubicBezTo>
                    <a:pt x="5418" y="2858"/>
                    <a:pt x="6240" y="3692"/>
                    <a:pt x="6871" y="4644"/>
                  </a:cubicBezTo>
                  <a:lnTo>
                    <a:pt x="1632" y="7633"/>
                  </a:lnTo>
                  <a:cubicBezTo>
                    <a:pt x="1120" y="6609"/>
                    <a:pt x="810" y="5490"/>
                    <a:pt x="810" y="4478"/>
                  </a:cubicBezTo>
                  <a:cubicBezTo>
                    <a:pt x="822" y="2120"/>
                    <a:pt x="2501" y="1168"/>
                    <a:pt x="4549" y="2358"/>
                  </a:cubicBezTo>
                  <a:close/>
                  <a:moveTo>
                    <a:pt x="4525" y="10895"/>
                  </a:moveTo>
                  <a:cubicBezTo>
                    <a:pt x="3656" y="10395"/>
                    <a:pt x="2834" y="9573"/>
                    <a:pt x="2203" y="8609"/>
                  </a:cubicBezTo>
                  <a:lnTo>
                    <a:pt x="7442" y="5609"/>
                  </a:lnTo>
                  <a:cubicBezTo>
                    <a:pt x="7966" y="6633"/>
                    <a:pt x="8264" y="7752"/>
                    <a:pt x="8264" y="8764"/>
                  </a:cubicBezTo>
                  <a:cubicBezTo>
                    <a:pt x="8252" y="11121"/>
                    <a:pt x="6573" y="12074"/>
                    <a:pt x="4525" y="10895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958;p34">
              <a:extLst>
                <a:ext uri="{FF2B5EF4-FFF2-40B4-BE49-F238E27FC236}">
                  <a16:creationId xmlns:a16="http://schemas.microsoft.com/office/drawing/2014/main" id="{E41A46D8-A346-E199-08D8-A1387D78AE0E}"/>
                </a:ext>
              </a:extLst>
            </p:cNvPr>
            <p:cNvSpPr/>
            <p:nvPr/>
          </p:nvSpPr>
          <p:spPr>
            <a:xfrm>
              <a:off x="4516625" y="3155875"/>
              <a:ext cx="233975" cy="418800"/>
            </a:xfrm>
            <a:custGeom>
              <a:avLst/>
              <a:gdLst/>
              <a:ahLst/>
              <a:cxnLst/>
              <a:rect l="l" t="t" r="r" b="b"/>
              <a:pathLst>
                <a:path w="9359" h="16752" extrusionOk="0">
                  <a:moveTo>
                    <a:pt x="644" y="1"/>
                  </a:moveTo>
                  <a:cubicBezTo>
                    <a:pt x="292" y="1"/>
                    <a:pt x="48" y="287"/>
                    <a:pt x="48" y="774"/>
                  </a:cubicBezTo>
                  <a:lnTo>
                    <a:pt x="12" y="10609"/>
                  </a:lnTo>
                  <a:cubicBezTo>
                    <a:pt x="0" y="11288"/>
                    <a:pt x="489" y="12121"/>
                    <a:pt x="1084" y="12466"/>
                  </a:cubicBezTo>
                  <a:lnTo>
                    <a:pt x="8240" y="16610"/>
                  </a:lnTo>
                  <a:cubicBezTo>
                    <a:pt x="8411" y="16706"/>
                    <a:pt x="8573" y="16751"/>
                    <a:pt x="8717" y="16751"/>
                  </a:cubicBezTo>
                  <a:cubicBezTo>
                    <a:pt x="9075" y="16751"/>
                    <a:pt x="9323" y="16471"/>
                    <a:pt x="9323" y="15979"/>
                  </a:cubicBezTo>
                  <a:lnTo>
                    <a:pt x="9359" y="6144"/>
                  </a:lnTo>
                  <a:cubicBezTo>
                    <a:pt x="9359" y="5454"/>
                    <a:pt x="8871" y="4608"/>
                    <a:pt x="8287" y="4299"/>
                  </a:cubicBezTo>
                  <a:lnTo>
                    <a:pt x="1132" y="155"/>
                  </a:lnTo>
                  <a:cubicBezTo>
                    <a:pt x="957" y="50"/>
                    <a:pt x="791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959;p34">
              <a:extLst>
                <a:ext uri="{FF2B5EF4-FFF2-40B4-BE49-F238E27FC236}">
                  <a16:creationId xmlns:a16="http://schemas.microsoft.com/office/drawing/2014/main" id="{ECD29239-6E57-E364-C99F-848A7055C0C3}"/>
                </a:ext>
              </a:extLst>
            </p:cNvPr>
            <p:cNvSpPr/>
            <p:nvPr/>
          </p:nvSpPr>
          <p:spPr>
            <a:xfrm>
              <a:off x="4516625" y="3150825"/>
              <a:ext cx="233975" cy="428650"/>
            </a:xfrm>
            <a:custGeom>
              <a:avLst/>
              <a:gdLst/>
              <a:ahLst/>
              <a:cxnLst/>
              <a:rect l="l" t="t" r="r" b="b"/>
              <a:pathLst>
                <a:path w="9359" h="17146" fill="none" extrusionOk="0">
                  <a:moveTo>
                    <a:pt x="9359" y="6346"/>
                  </a:moveTo>
                  <a:lnTo>
                    <a:pt x="9323" y="16181"/>
                  </a:lnTo>
                  <a:cubicBezTo>
                    <a:pt x="9323" y="16871"/>
                    <a:pt x="8835" y="17145"/>
                    <a:pt x="8240" y="16812"/>
                  </a:cubicBezTo>
                  <a:lnTo>
                    <a:pt x="1084" y="12668"/>
                  </a:lnTo>
                  <a:cubicBezTo>
                    <a:pt x="489" y="12323"/>
                    <a:pt x="0" y="11490"/>
                    <a:pt x="12" y="10811"/>
                  </a:cubicBezTo>
                  <a:lnTo>
                    <a:pt x="48" y="976"/>
                  </a:lnTo>
                  <a:cubicBezTo>
                    <a:pt x="48" y="286"/>
                    <a:pt x="536" y="0"/>
                    <a:pt x="1132" y="357"/>
                  </a:cubicBezTo>
                  <a:lnTo>
                    <a:pt x="8287" y="4501"/>
                  </a:lnTo>
                  <a:cubicBezTo>
                    <a:pt x="8871" y="4810"/>
                    <a:pt x="9359" y="5656"/>
                    <a:pt x="9359" y="634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960;p34">
              <a:extLst>
                <a:ext uri="{FF2B5EF4-FFF2-40B4-BE49-F238E27FC236}">
                  <a16:creationId xmlns:a16="http://schemas.microsoft.com/office/drawing/2014/main" id="{970BE619-EF2B-415D-5D0B-8C9EC3BD0CE3}"/>
                </a:ext>
              </a:extLst>
            </p:cNvPr>
            <p:cNvSpPr/>
            <p:nvPr/>
          </p:nvSpPr>
          <p:spPr>
            <a:xfrm>
              <a:off x="4563050" y="3206525"/>
              <a:ext cx="146175" cy="337825"/>
            </a:xfrm>
            <a:custGeom>
              <a:avLst/>
              <a:gdLst/>
              <a:ahLst/>
              <a:cxnLst/>
              <a:rect l="l" t="t" r="r" b="b"/>
              <a:pathLst>
                <a:path w="5847" h="13513" extrusionOk="0">
                  <a:moveTo>
                    <a:pt x="1765" y="2962"/>
                  </a:moveTo>
                  <a:cubicBezTo>
                    <a:pt x="1812" y="2962"/>
                    <a:pt x="1864" y="2977"/>
                    <a:pt x="1918" y="3011"/>
                  </a:cubicBezTo>
                  <a:cubicBezTo>
                    <a:pt x="2025" y="3070"/>
                    <a:pt x="2108" y="3178"/>
                    <a:pt x="2180" y="3285"/>
                  </a:cubicBezTo>
                  <a:cubicBezTo>
                    <a:pt x="2239" y="3392"/>
                    <a:pt x="2275" y="3523"/>
                    <a:pt x="2275" y="3630"/>
                  </a:cubicBezTo>
                  <a:lnTo>
                    <a:pt x="2275" y="3940"/>
                  </a:lnTo>
                  <a:cubicBezTo>
                    <a:pt x="2275" y="4100"/>
                    <a:pt x="2191" y="4188"/>
                    <a:pt x="2075" y="4188"/>
                  </a:cubicBezTo>
                  <a:cubicBezTo>
                    <a:pt x="2027" y="4188"/>
                    <a:pt x="1973" y="4173"/>
                    <a:pt x="1918" y="4142"/>
                  </a:cubicBezTo>
                  <a:cubicBezTo>
                    <a:pt x="1727" y="4023"/>
                    <a:pt x="1561" y="3761"/>
                    <a:pt x="1561" y="3535"/>
                  </a:cubicBezTo>
                  <a:lnTo>
                    <a:pt x="1561" y="3225"/>
                  </a:lnTo>
                  <a:cubicBezTo>
                    <a:pt x="1561" y="3063"/>
                    <a:pt x="1646" y="2962"/>
                    <a:pt x="1765" y="2962"/>
                  </a:cubicBezTo>
                  <a:close/>
                  <a:moveTo>
                    <a:pt x="3519" y="3967"/>
                  </a:moveTo>
                  <a:cubicBezTo>
                    <a:pt x="3566" y="3967"/>
                    <a:pt x="3620" y="3981"/>
                    <a:pt x="3680" y="4011"/>
                  </a:cubicBezTo>
                  <a:cubicBezTo>
                    <a:pt x="3787" y="4070"/>
                    <a:pt x="3870" y="4178"/>
                    <a:pt x="3930" y="4285"/>
                  </a:cubicBezTo>
                  <a:cubicBezTo>
                    <a:pt x="3989" y="4380"/>
                    <a:pt x="4037" y="4523"/>
                    <a:pt x="4037" y="4618"/>
                  </a:cubicBezTo>
                  <a:lnTo>
                    <a:pt x="4037" y="4940"/>
                  </a:lnTo>
                  <a:cubicBezTo>
                    <a:pt x="4037" y="5093"/>
                    <a:pt x="3952" y="5191"/>
                    <a:pt x="3833" y="5191"/>
                  </a:cubicBezTo>
                  <a:cubicBezTo>
                    <a:pt x="3786" y="5191"/>
                    <a:pt x="3734" y="5176"/>
                    <a:pt x="3680" y="5142"/>
                  </a:cubicBezTo>
                  <a:cubicBezTo>
                    <a:pt x="3489" y="5023"/>
                    <a:pt x="3323" y="4761"/>
                    <a:pt x="3323" y="4535"/>
                  </a:cubicBezTo>
                  <a:lnTo>
                    <a:pt x="3323" y="4225"/>
                  </a:lnTo>
                  <a:cubicBezTo>
                    <a:pt x="3323" y="4062"/>
                    <a:pt x="3397" y="3967"/>
                    <a:pt x="3519" y="3967"/>
                  </a:cubicBezTo>
                  <a:close/>
                  <a:moveTo>
                    <a:pt x="1303" y="0"/>
                  </a:moveTo>
                  <a:cubicBezTo>
                    <a:pt x="859" y="0"/>
                    <a:pt x="787" y="542"/>
                    <a:pt x="787" y="570"/>
                  </a:cubicBezTo>
                  <a:cubicBezTo>
                    <a:pt x="724" y="544"/>
                    <a:pt x="669" y="532"/>
                    <a:pt x="622" y="532"/>
                  </a:cubicBezTo>
                  <a:cubicBezTo>
                    <a:pt x="127" y="532"/>
                    <a:pt x="399" y="1829"/>
                    <a:pt x="453" y="2046"/>
                  </a:cubicBezTo>
                  <a:cubicBezTo>
                    <a:pt x="401" y="2020"/>
                    <a:pt x="352" y="2008"/>
                    <a:pt x="307" y="2008"/>
                  </a:cubicBezTo>
                  <a:cubicBezTo>
                    <a:pt x="123" y="2008"/>
                    <a:pt x="1" y="2210"/>
                    <a:pt x="1" y="2535"/>
                  </a:cubicBezTo>
                  <a:cubicBezTo>
                    <a:pt x="1" y="2951"/>
                    <a:pt x="191" y="3404"/>
                    <a:pt x="453" y="3547"/>
                  </a:cubicBezTo>
                  <a:cubicBezTo>
                    <a:pt x="477" y="3570"/>
                    <a:pt x="513" y="3570"/>
                    <a:pt x="537" y="3582"/>
                  </a:cubicBezTo>
                  <a:cubicBezTo>
                    <a:pt x="763" y="4618"/>
                    <a:pt x="1406" y="5702"/>
                    <a:pt x="2203" y="6392"/>
                  </a:cubicBezTo>
                  <a:cubicBezTo>
                    <a:pt x="1979" y="6319"/>
                    <a:pt x="1765" y="6283"/>
                    <a:pt x="1565" y="6283"/>
                  </a:cubicBezTo>
                  <a:cubicBezTo>
                    <a:pt x="659" y="6283"/>
                    <a:pt x="37" y="7009"/>
                    <a:pt x="37" y="8238"/>
                  </a:cubicBezTo>
                  <a:lnTo>
                    <a:pt x="37" y="10274"/>
                  </a:lnTo>
                  <a:lnTo>
                    <a:pt x="5609" y="13512"/>
                  </a:lnTo>
                  <a:lnTo>
                    <a:pt x="5609" y="11464"/>
                  </a:lnTo>
                  <a:cubicBezTo>
                    <a:pt x="5609" y="9916"/>
                    <a:pt x="4644" y="8047"/>
                    <a:pt x="3346" y="7035"/>
                  </a:cubicBezTo>
                  <a:lnTo>
                    <a:pt x="3346" y="7035"/>
                  </a:lnTo>
                  <a:cubicBezTo>
                    <a:pt x="3485" y="7070"/>
                    <a:pt x="3618" y="7087"/>
                    <a:pt x="3745" y="7087"/>
                  </a:cubicBezTo>
                  <a:cubicBezTo>
                    <a:pt x="4317" y="7087"/>
                    <a:pt x="4757" y="6744"/>
                    <a:pt x="4942" y="6130"/>
                  </a:cubicBezTo>
                  <a:cubicBezTo>
                    <a:pt x="4978" y="6142"/>
                    <a:pt x="5001" y="6166"/>
                    <a:pt x="5037" y="6190"/>
                  </a:cubicBezTo>
                  <a:cubicBezTo>
                    <a:pt x="5084" y="6216"/>
                    <a:pt x="5130" y="6228"/>
                    <a:pt x="5173" y="6228"/>
                  </a:cubicBezTo>
                  <a:cubicBezTo>
                    <a:pt x="5347" y="6228"/>
                    <a:pt x="5478" y="6024"/>
                    <a:pt x="5478" y="5690"/>
                  </a:cubicBezTo>
                  <a:cubicBezTo>
                    <a:pt x="5478" y="5273"/>
                    <a:pt x="5287" y="4832"/>
                    <a:pt x="5037" y="4678"/>
                  </a:cubicBezTo>
                  <a:cubicBezTo>
                    <a:pt x="5001" y="4666"/>
                    <a:pt x="4954" y="4654"/>
                    <a:pt x="4930" y="4618"/>
                  </a:cubicBezTo>
                  <a:cubicBezTo>
                    <a:pt x="5716" y="4416"/>
                    <a:pt x="5847" y="2832"/>
                    <a:pt x="5537" y="2654"/>
                  </a:cubicBezTo>
                  <a:cubicBezTo>
                    <a:pt x="5525" y="2642"/>
                    <a:pt x="5502" y="2642"/>
                    <a:pt x="5490" y="2642"/>
                  </a:cubicBezTo>
                  <a:cubicBezTo>
                    <a:pt x="5311" y="2630"/>
                    <a:pt x="4930" y="2475"/>
                    <a:pt x="4418" y="2177"/>
                  </a:cubicBezTo>
                  <a:cubicBezTo>
                    <a:pt x="3858" y="1856"/>
                    <a:pt x="3120" y="1332"/>
                    <a:pt x="2370" y="618"/>
                  </a:cubicBezTo>
                  <a:cubicBezTo>
                    <a:pt x="2132" y="415"/>
                    <a:pt x="1930" y="249"/>
                    <a:pt x="1775" y="153"/>
                  </a:cubicBezTo>
                  <a:cubicBezTo>
                    <a:pt x="1584" y="43"/>
                    <a:pt x="1429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961;p34">
              <a:extLst>
                <a:ext uri="{FF2B5EF4-FFF2-40B4-BE49-F238E27FC236}">
                  <a16:creationId xmlns:a16="http://schemas.microsoft.com/office/drawing/2014/main" id="{F31954A4-F2F7-8705-2743-CA00F9ED7755}"/>
                </a:ext>
              </a:extLst>
            </p:cNvPr>
            <p:cNvSpPr/>
            <p:nvPr/>
          </p:nvSpPr>
          <p:spPr>
            <a:xfrm>
              <a:off x="4602050" y="3280675"/>
              <a:ext cx="17875" cy="30575"/>
            </a:xfrm>
            <a:custGeom>
              <a:avLst/>
              <a:gdLst/>
              <a:ahLst/>
              <a:cxnLst/>
              <a:rect l="l" t="t" r="r" b="b"/>
              <a:pathLst>
                <a:path w="715" h="1223" extrusionOk="0">
                  <a:moveTo>
                    <a:pt x="211" y="1"/>
                  </a:moveTo>
                  <a:cubicBezTo>
                    <a:pt x="97" y="1"/>
                    <a:pt x="18" y="96"/>
                    <a:pt x="1" y="259"/>
                  </a:cubicBezTo>
                  <a:lnTo>
                    <a:pt x="1" y="569"/>
                  </a:lnTo>
                  <a:cubicBezTo>
                    <a:pt x="1" y="795"/>
                    <a:pt x="167" y="1057"/>
                    <a:pt x="358" y="1176"/>
                  </a:cubicBezTo>
                  <a:cubicBezTo>
                    <a:pt x="417" y="1207"/>
                    <a:pt x="472" y="1222"/>
                    <a:pt x="520" y="1222"/>
                  </a:cubicBezTo>
                  <a:cubicBezTo>
                    <a:pt x="637" y="1222"/>
                    <a:pt x="715" y="1134"/>
                    <a:pt x="715" y="974"/>
                  </a:cubicBezTo>
                  <a:lnTo>
                    <a:pt x="715" y="652"/>
                  </a:lnTo>
                  <a:cubicBezTo>
                    <a:pt x="715" y="557"/>
                    <a:pt x="679" y="426"/>
                    <a:pt x="620" y="319"/>
                  </a:cubicBezTo>
                  <a:cubicBezTo>
                    <a:pt x="536" y="200"/>
                    <a:pt x="465" y="104"/>
                    <a:pt x="358" y="45"/>
                  </a:cubicBezTo>
                  <a:cubicBezTo>
                    <a:pt x="305" y="15"/>
                    <a:pt x="255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962;p34">
              <a:extLst>
                <a:ext uri="{FF2B5EF4-FFF2-40B4-BE49-F238E27FC236}">
                  <a16:creationId xmlns:a16="http://schemas.microsoft.com/office/drawing/2014/main" id="{05DA816E-BA76-0746-D43E-EFC1CF679B2E}"/>
                </a:ext>
              </a:extLst>
            </p:cNvPr>
            <p:cNvSpPr/>
            <p:nvPr/>
          </p:nvSpPr>
          <p:spPr>
            <a:xfrm>
              <a:off x="4646100" y="3305800"/>
              <a:ext cx="17900" cy="30700"/>
            </a:xfrm>
            <a:custGeom>
              <a:avLst/>
              <a:gdLst/>
              <a:ahLst/>
              <a:cxnLst/>
              <a:rect l="l" t="t" r="r" b="b"/>
              <a:pathLst>
                <a:path w="716" h="1228" extrusionOk="0">
                  <a:moveTo>
                    <a:pt x="190" y="1"/>
                  </a:moveTo>
                  <a:cubicBezTo>
                    <a:pt x="72" y="1"/>
                    <a:pt x="1" y="98"/>
                    <a:pt x="1" y="266"/>
                  </a:cubicBezTo>
                  <a:lnTo>
                    <a:pt x="1" y="576"/>
                  </a:lnTo>
                  <a:cubicBezTo>
                    <a:pt x="1" y="802"/>
                    <a:pt x="155" y="1076"/>
                    <a:pt x="358" y="1183"/>
                  </a:cubicBezTo>
                  <a:cubicBezTo>
                    <a:pt x="411" y="1213"/>
                    <a:pt x="463" y="1227"/>
                    <a:pt x="510" y="1227"/>
                  </a:cubicBezTo>
                  <a:cubicBezTo>
                    <a:pt x="629" y="1227"/>
                    <a:pt x="715" y="1135"/>
                    <a:pt x="715" y="981"/>
                  </a:cubicBezTo>
                  <a:lnTo>
                    <a:pt x="715" y="659"/>
                  </a:lnTo>
                  <a:cubicBezTo>
                    <a:pt x="715" y="564"/>
                    <a:pt x="667" y="433"/>
                    <a:pt x="608" y="326"/>
                  </a:cubicBezTo>
                  <a:cubicBezTo>
                    <a:pt x="536" y="207"/>
                    <a:pt x="465" y="111"/>
                    <a:pt x="358" y="52"/>
                  </a:cubicBezTo>
                  <a:cubicBezTo>
                    <a:pt x="295" y="17"/>
                    <a:pt x="23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963;p34">
              <a:extLst>
                <a:ext uri="{FF2B5EF4-FFF2-40B4-BE49-F238E27FC236}">
                  <a16:creationId xmlns:a16="http://schemas.microsoft.com/office/drawing/2014/main" id="{E6F19A2E-3D5A-2614-F6BF-464FAF541F92}"/>
                </a:ext>
              </a:extLst>
            </p:cNvPr>
            <p:cNvSpPr/>
            <p:nvPr/>
          </p:nvSpPr>
          <p:spPr>
            <a:xfrm>
              <a:off x="3508175" y="2588975"/>
              <a:ext cx="146750" cy="220525"/>
            </a:xfrm>
            <a:custGeom>
              <a:avLst/>
              <a:gdLst/>
              <a:ahLst/>
              <a:cxnLst/>
              <a:rect l="l" t="t" r="r" b="b"/>
              <a:pathLst>
                <a:path w="5870" h="8821" extrusionOk="0">
                  <a:moveTo>
                    <a:pt x="1585" y="0"/>
                  </a:moveTo>
                  <a:cubicBezTo>
                    <a:pt x="1514" y="0"/>
                    <a:pt x="1449" y="17"/>
                    <a:pt x="1393" y="55"/>
                  </a:cubicBezTo>
                  <a:lnTo>
                    <a:pt x="0" y="852"/>
                  </a:lnTo>
                  <a:cubicBezTo>
                    <a:pt x="66" y="819"/>
                    <a:pt x="136" y="803"/>
                    <a:pt x="210" y="803"/>
                  </a:cubicBezTo>
                  <a:cubicBezTo>
                    <a:pt x="322" y="803"/>
                    <a:pt x="442" y="840"/>
                    <a:pt x="572" y="912"/>
                  </a:cubicBezTo>
                  <a:cubicBezTo>
                    <a:pt x="762" y="1031"/>
                    <a:pt x="976" y="1221"/>
                    <a:pt x="1119" y="1495"/>
                  </a:cubicBezTo>
                  <a:cubicBezTo>
                    <a:pt x="1417" y="2019"/>
                    <a:pt x="1429" y="2591"/>
                    <a:pt x="1119" y="2769"/>
                  </a:cubicBezTo>
                  <a:cubicBezTo>
                    <a:pt x="441" y="3174"/>
                    <a:pt x="214" y="4293"/>
                    <a:pt x="572" y="5484"/>
                  </a:cubicBezTo>
                  <a:cubicBezTo>
                    <a:pt x="822" y="6329"/>
                    <a:pt x="1357" y="7198"/>
                    <a:pt x="2036" y="7853"/>
                  </a:cubicBezTo>
                  <a:cubicBezTo>
                    <a:pt x="2322" y="8115"/>
                    <a:pt x="2608" y="8341"/>
                    <a:pt x="2893" y="8508"/>
                  </a:cubicBezTo>
                  <a:cubicBezTo>
                    <a:pt x="3264" y="8704"/>
                    <a:pt x="3615" y="8821"/>
                    <a:pt x="3936" y="8821"/>
                  </a:cubicBezTo>
                  <a:cubicBezTo>
                    <a:pt x="3966" y="8821"/>
                    <a:pt x="3995" y="8820"/>
                    <a:pt x="4024" y="8818"/>
                  </a:cubicBezTo>
                  <a:cubicBezTo>
                    <a:pt x="4203" y="8806"/>
                    <a:pt x="4346" y="8758"/>
                    <a:pt x="4489" y="8687"/>
                  </a:cubicBezTo>
                  <a:lnTo>
                    <a:pt x="5870" y="7877"/>
                  </a:lnTo>
                  <a:lnTo>
                    <a:pt x="5870" y="7877"/>
                  </a:lnTo>
                  <a:cubicBezTo>
                    <a:pt x="5739" y="7948"/>
                    <a:pt x="5584" y="7996"/>
                    <a:pt x="5406" y="8008"/>
                  </a:cubicBezTo>
                  <a:cubicBezTo>
                    <a:pt x="5364" y="8013"/>
                    <a:pt x="5321" y="8015"/>
                    <a:pt x="5277" y="8015"/>
                  </a:cubicBezTo>
                  <a:cubicBezTo>
                    <a:pt x="4973" y="8015"/>
                    <a:pt x="4628" y="7907"/>
                    <a:pt x="4274" y="7698"/>
                  </a:cubicBezTo>
                  <a:cubicBezTo>
                    <a:pt x="3989" y="7532"/>
                    <a:pt x="3703" y="7317"/>
                    <a:pt x="3429" y="7044"/>
                  </a:cubicBezTo>
                  <a:cubicBezTo>
                    <a:pt x="2739" y="6377"/>
                    <a:pt x="2203" y="5532"/>
                    <a:pt x="1953" y="4674"/>
                  </a:cubicBezTo>
                  <a:cubicBezTo>
                    <a:pt x="1596" y="3472"/>
                    <a:pt x="1822" y="2376"/>
                    <a:pt x="2500" y="1972"/>
                  </a:cubicBezTo>
                  <a:cubicBezTo>
                    <a:pt x="2822" y="1793"/>
                    <a:pt x="2798" y="1221"/>
                    <a:pt x="2500" y="686"/>
                  </a:cubicBezTo>
                  <a:cubicBezTo>
                    <a:pt x="2358" y="424"/>
                    <a:pt x="2143" y="233"/>
                    <a:pt x="1953" y="114"/>
                  </a:cubicBezTo>
                  <a:cubicBezTo>
                    <a:pt x="1822" y="42"/>
                    <a:pt x="1696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964;p34">
              <a:extLst>
                <a:ext uri="{FF2B5EF4-FFF2-40B4-BE49-F238E27FC236}">
                  <a16:creationId xmlns:a16="http://schemas.microsoft.com/office/drawing/2014/main" id="{7097EE48-806A-FA6B-6C20-7C68C3371650}"/>
                </a:ext>
              </a:extLst>
            </p:cNvPr>
            <p:cNvSpPr/>
            <p:nvPr/>
          </p:nvSpPr>
          <p:spPr>
            <a:xfrm>
              <a:off x="3508175" y="2587950"/>
              <a:ext cx="146750" cy="222075"/>
            </a:xfrm>
            <a:custGeom>
              <a:avLst/>
              <a:gdLst/>
              <a:ahLst/>
              <a:cxnLst/>
              <a:rect l="l" t="t" r="r" b="b"/>
              <a:pathLst>
                <a:path w="5870" h="8883" fill="none" extrusionOk="0">
                  <a:moveTo>
                    <a:pt x="5870" y="7918"/>
                  </a:moveTo>
                  <a:lnTo>
                    <a:pt x="4489" y="8728"/>
                  </a:lnTo>
                  <a:cubicBezTo>
                    <a:pt x="4346" y="8799"/>
                    <a:pt x="4203" y="8847"/>
                    <a:pt x="4024" y="8859"/>
                  </a:cubicBezTo>
                  <a:cubicBezTo>
                    <a:pt x="3679" y="8882"/>
                    <a:pt x="3298" y="8763"/>
                    <a:pt x="2893" y="8549"/>
                  </a:cubicBezTo>
                  <a:cubicBezTo>
                    <a:pt x="2608" y="8382"/>
                    <a:pt x="2322" y="8156"/>
                    <a:pt x="2036" y="7894"/>
                  </a:cubicBezTo>
                  <a:cubicBezTo>
                    <a:pt x="1357" y="7239"/>
                    <a:pt x="822" y="6370"/>
                    <a:pt x="572" y="5525"/>
                  </a:cubicBezTo>
                  <a:cubicBezTo>
                    <a:pt x="214" y="4334"/>
                    <a:pt x="441" y="3215"/>
                    <a:pt x="1119" y="2810"/>
                  </a:cubicBezTo>
                  <a:cubicBezTo>
                    <a:pt x="1429" y="2632"/>
                    <a:pt x="1417" y="2060"/>
                    <a:pt x="1119" y="1536"/>
                  </a:cubicBezTo>
                  <a:cubicBezTo>
                    <a:pt x="976" y="1262"/>
                    <a:pt x="762" y="1072"/>
                    <a:pt x="572" y="953"/>
                  </a:cubicBezTo>
                  <a:cubicBezTo>
                    <a:pt x="357" y="834"/>
                    <a:pt x="167" y="810"/>
                    <a:pt x="0" y="893"/>
                  </a:cubicBezTo>
                  <a:lnTo>
                    <a:pt x="1393" y="96"/>
                  </a:lnTo>
                  <a:cubicBezTo>
                    <a:pt x="1536" y="0"/>
                    <a:pt x="1738" y="36"/>
                    <a:pt x="1953" y="155"/>
                  </a:cubicBezTo>
                  <a:cubicBezTo>
                    <a:pt x="2143" y="274"/>
                    <a:pt x="2358" y="465"/>
                    <a:pt x="2500" y="727"/>
                  </a:cubicBezTo>
                  <a:cubicBezTo>
                    <a:pt x="2798" y="1262"/>
                    <a:pt x="2822" y="1834"/>
                    <a:pt x="2500" y="2013"/>
                  </a:cubicBezTo>
                  <a:cubicBezTo>
                    <a:pt x="1822" y="2417"/>
                    <a:pt x="1596" y="3513"/>
                    <a:pt x="1953" y="4715"/>
                  </a:cubicBezTo>
                  <a:cubicBezTo>
                    <a:pt x="2203" y="5573"/>
                    <a:pt x="2739" y="6418"/>
                    <a:pt x="3429" y="7085"/>
                  </a:cubicBezTo>
                  <a:cubicBezTo>
                    <a:pt x="3703" y="7358"/>
                    <a:pt x="3989" y="7573"/>
                    <a:pt x="4274" y="7739"/>
                  </a:cubicBezTo>
                  <a:cubicBezTo>
                    <a:pt x="4679" y="7978"/>
                    <a:pt x="5072" y="8085"/>
                    <a:pt x="5406" y="8049"/>
                  </a:cubicBezTo>
                  <a:cubicBezTo>
                    <a:pt x="5584" y="8037"/>
                    <a:pt x="5739" y="7989"/>
                    <a:pt x="5870" y="791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965;p34">
              <a:extLst>
                <a:ext uri="{FF2B5EF4-FFF2-40B4-BE49-F238E27FC236}">
                  <a16:creationId xmlns:a16="http://schemas.microsoft.com/office/drawing/2014/main" id="{3793995B-88D9-1670-9270-8E8164705E44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966;p34">
              <a:extLst>
                <a:ext uri="{FF2B5EF4-FFF2-40B4-BE49-F238E27FC236}">
                  <a16:creationId xmlns:a16="http://schemas.microsoft.com/office/drawing/2014/main" id="{391EC7BD-D8E6-A924-AA39-0AE7496A104B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967;p34">
              <a:extLst>
                <a:ext uri="{FF2B5EF4-FFF2-40B4-BE49-F238E27FC236}">
                  <a16:creationId xmlns:a16="http://schemas.microsoft.com/office/drawing/2014/main" id="{654D9A2E-706C-C630-F6FE-BBC3EF0CCB31}"/>
                </a:ext>
              </a:extLst>
            </p:cNvPr>
            <p:cNvSpPr/>
            <p:nvPr/>
          </p:nvSpPr>
          <p:spPr>
            <a:xfrm>
              <a:off x="3565600" y="2576950"/>
              <a:ext cx="67000" cy="169675"/>
            </a:xfrm>
            <a:custGeom>
              <a:avLst/>
              <a:gdLst/>
              <a:ahLst/>
              <a:cxnLst/>
              <a:rect l="l" t="t" r="r" b="b"/>
              <a:pathLst>
                <a:path w="2680" h="6787" extrusionOk="0">
                  <a:moveTo>
                    <a:pt x="25" y="843"/>
                  </a:moveTo>
                  <a:cubicBezTo>
                    <a:pt x="17" y="848"/>
                    <a:pt x="9" y="852"/>
                    <a:pt x="1" y="857"/>
                  </a:cubicBezTo>
                  <a:lnTo>
                    <a:pt x="25" y="843"/>
                  </a:lnTo>
                  <a:close/>
                  <a:moveTo>
                    <a:pt x="1599" y="1"/>
                  </a:moveTo>
                  <a:cubicBezTo>
                    <a:pt x="1516" y="1"/>
                    <a:pt x="1442" y="21"/>
                    <a:pt x="1382" y="59"/>
                  </a:cubicBezTo>
                  <a:lnTo>
                    <a:pt x="25" y="843"/>
                  </a:lnTo>
                  <a:lnTo>
                    <a:pt x="25" y="843"/>
                  </a:lnTo>
                  <a:cubicBezTo>
                    <a:pt x="76" y="817"/>
                    <a:pt x="134" y="803"/>
                    <a:pt x="198" y="803"/>
                  </a:cubicBezTo>
                  <a:cubicBezTo>
                    <a:pt x="299" y="803"/>
                    <a:pt x="414" y="836"/>
                    <a:pt x="537" y="905"/>
                  </a:cubicBezTo>
                  <a:cubicBezTo>
                    <a:pt x="953" y="1143"/>
                    <a:pt x="1299" y="1738"/>
                    <a:pt x="1299" y="2214"/>
                  </a:cubicBezTo>
                  <a:lnTo>
                    <a:pt x="1275" y="6286"/>
                  </a:lnTo>
                  <a:cubicBezTo>
                    <a:pt x="1275" y="6524"/>
                    <a:pt x="1192" y="6703"/>
                    <a:pt x="1061" y="6786"/>
                  </a:cubicBezTo>
                  <a:lnTo>
                    <a:pt x="2442" y="5977"/>
                  </a:lnTo>
                  <a:cubicBezTo>
                    <a:pt x="2573" y="5893"/>
                    <a:pt x="2668" y="5727"/>
                    <a:pt x="2668" y="5489"/>
                  </a:cubicBezTo>
                  <a:lnTo>
                    <a:pt x="2668" y="4369"/>
                  </a:lnTo>
                  <a:cubicBezTo>
                    <a:pt x="2632" y="4369"/>
                    <a:pt x="2585" y="4369"/>
                    <a:pt x="2549" y="4381"/>
                  </a:cubicBezTo>
                  <a:lnTo>
                    <a:pt x="2454" y="4429"/>
                  </a:lnTo>
                  <a:lnTo>
                    <a:pt x="2454" y="4429"/>
                  </a:lnTo>
                  <a:lnTo>
                    <a:pt x="2680" y="4310"/>
                  </a:lnTo>
                  <a:lnTo>
                    <a:pt x="2680" y="1405"/>
                  </a:lnTo>
                  <a:cubicBezTo>
                    <a:pt x="2680" y="929"/>
                    <a:pt x="2335" y="333"/>
                    <a:pt x="1918" y="95"/>
                  </a:cubicBezTo>
                  <a:cubicBezTo>
                    <a:pt x="1808" y="30"/>
                    <a:pt x="1697" y="1"/>
                    <a:pt x="1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968;p34">
              <a:extLst>
                <a:ext uri="{FF2B5EF4-FFF2-40B4-BE49-F238E27FC236}">
                  <a16:creationId xmlns:a16="http://schemas.microsoft.com/office/drawing/2014/main" id="{B54D55AA-6FC0-927F-C0CB-3BDC36D1EAAB}"/>
                </a:ext>
              </a:extLst>
            </p:cNvPr>
            <p:cNvSpPr/>
            <p:nvPr/>
          </p:nvSpPr>
          <p:spPr>
            <a:xfrm>
              <a:off x="3565600" y="2576350"/>
              <a:ext cx="67000" cy="170275"/>
            </a:xfrm>
            <a:custGeom>
              <a:avLst/>
              <a:gdLst/>
              <a:ahLst/>
              <a:cxnLst/>
              <a:rect l="l" t="t" r="r" b="b"/>
              <a:pathLst>
                <a:path w="2680" h="6811" fill="none" extrusionOk="0">
                  <a:moveTo>
                    <a:pt x="2680" y="4334"/>
                  </a:moveTo>
                  <a:lnTo>
                    <a:pt x="2454" y="4453"/>
                  </a:lnTo>
                  <a:lnTo>
                    <a:pt x="2549" y="4405"/>
                  </a:lnTo>
                  <a:cubicBezTo>
                    <a:pt x="2585" y="4393"/>
                    <a:pt x="2632" y="4393"/>
                    <a:pt x="2668" y="4393"/>
                  </a:cubicBezTo>
                  <a:lnTo>
                    <a:pt x="2668" y="5513"/>
                  </a:lnTo>
                  <a:cubicBezTo>
                    <a:pt x="2668" y="5751"/>
                    <a:pt x="2573" y="5917"/>
                    <a:pt x="2442" y="6001"/>
                  </a:cubicBezTo>
                  <a:lnTo>
                    <a:pt x="1061" y="6810"/>
                  </a:lnTo>
                  <a:cubicBezTo>
                    <a:pt x="1192" y="6727"/>
                    <a:pt x="1275" y="6548"/>
                    <a:pt x="1275" y="6310"/>
                  </a:cubicBezTo>
                  <a:lnTo>
                    <a:pt x="1299" y="2238"/>
                  </a:lnTo>
                  <a:cubicBezTo>
                    <a:pt x="1299" y="1762"/>
                    <a:pt x="953" y="1167"/>
                    <a:pt x="537" y="929"/>
                  </a:cubicBezTo>
                  <a:cubicBezTo>
                    <a:pt x="322" y="810"/>
                    <a:pt x="132" y="798"/>
                    <a:pt x="1" y="881"/>
                  </a:cubicBezTo>
                  <a:lnTo>
                    <a:pt x="1382" y="83"/>
                  </a:lnTo>
                  <a:cubicBezTo>
                    <a:pt x="1513" y="0"/>
                    <a:pt x="1715" y="0"/>
                    <a:pt x="1918" y="119"/>
                  </a:cubicBezTo>
                  <a:cubicBezTo>
                    <a:pt x="2335" y="357"/>
                    <a:pt x="2680" y="953"/>
                    <a:pt x="2680" y="142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969;p34">
              <a:extLst>
                <a:ext uri="{FF2B5EF4-FFF2-40B4-BE49-F238E27FC236}">
                  <a16:creationId xmlns:a16="http://schemas.microsoft.com/office/drawing/2014/main" id="{5D477C8B-A174-632C-9C7B-2992E14A5698}"/>
                </a:ext>
              </a:extLst>
            </p:cNvPr>
            <p:cNvSpPr/>
            <p:nvPr/>
          </p:nvSpPr>
          <p:spPr>
            <a:xfrm>
              <a:off x="3559950" y="2596875"/>
              <a:ext cx="38425" cy="150775"/>
            </a:xfrm>
            <a:custGeom>
              <a:avLst/>
              <a:gdLst/>
              <a:ahLst/>
              <a:cxnLst/>
              <a:rect l="l" t="t" r="r" b="b"/>
              <a:pathLst>
                <a:path w="1537" h="6031" extrusionOk="0">
                  <a:moveTo>
                    <a:pt x="433" y="0"/>
                  </a:moveTo>
                  <a:cubicBezTo>
                    <a:pt x="185" y="0"/>
                    <a:pt x="13" y="200"/>
                    <a:pt x="13" y="536"/>
                  </a:cubicBezTo>
                  <a:lnTo>
                    <a:pt x="1" y="4620"/>
                  </a:lnTo>
                  <a:cubicBezTo>
                    <a:pt x="1" y="5096"/>
                    <a:pt x="346" y="5692"/>
                    <a:pt x="763" y="5930"/>
                  </a:cubicBezTo>
                  <a:cubicBezTo>
                    <a:pt x="882" y="5998"/>
                    <a:pt x="995" y="6030"/>
                    <a:pt x="1096" y="6030"/>
                  </a:cubicBezTo>
                  <a:cubicBezTo>
                    <a:pt x="1349" y="6030"/>
                    <a:pt x="1525" y="5830"/>
                    <a:pt x="1525" y="5489"/>
                  </a:cubicBezTo>
                  <a:lnTo>
                    <a:pt x="1537" y="1417"/>
                  </a:lnTo>
                  <a:cubicBezTo>
                    <a:pt x="1537" y="941"/>
                    <a:pt x="1191" y="346"/>
                    <a:pt x="775" y="108"/>
                  </a:cubicBezTo>
                  <a:cubicBezTo>
                    <a:pt x="652" y="34"/>
                    <a:pt x="536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970;p34">
              <a:extLst>
                <a:ext uri="{FF2B5EF4-FFF2-40B4-BE49-F238E27FC236}">
                  <a16:creationId xmlns:a16="http://schemas.microsoft.com/office/drawing/2014/main" id="{07540EF9-CF40-D273-EE4A-E2E473BCE8FE}"/>
                </a:ext>
              </a:extLst>
            </p:cNvPr>
            <p:cNvSpPr/>
            <p:nvPr/>
          </p:nvSpPr>
          <p:spPr>
            <a:xfrm>
              <a:off x="3559950" y="2593300"/>
              <a:ext cx="38425" cy="157800"/>
            </a:xfrm>
            <a:custGeom>
              <a:avLst/>
              <a:gdLst/>
              <a:ahLst/>
              <a:cxnLst/>
              <a:rect l="l" t="t" r="r" b="b"/>
              <a:pathLst>
                <a:path w="1537" h="6312" fill="none" extrusionOk="0">
                  <a:moveTo>
                    <a:pt x="775" y="251"/>
                  </a:moveTo>
                  <a:cubicBezTo>
                    <a:pt x="1191" y="489"/>
                    <a:pt x="1537" y="1084"/>
                    <a:pt x="1537" y="1560"/>
                  </a:cubicBezTo>
                  <a:lnTo>
                    <a:pt x="1525" y="5632"/>
                  </a:lnTo>
                  <a:cubicBezTo>
                    <a:pt x="1525" y="6109"/>
                    <a:pt x="1179" y="6311"/>
                    <a:pt x="763" y="6073"/>
                  </a:cubicBezTo>
                  <a:cubicBezTo>
                    <a:pt x="346" y="5835"/>
                    <a:pt x="1" y="5239"/>
                    <a:pt x="1" y="4763"/>
                  </a:cubicBezTo>
                  <a:lnTo>
                    <a:pt x="13" y="679"/>
                  </a:lnTo>
                  <a:cubicBezTo>
                    <a:pt x="13" y="203"/>
                    <a:pt x="358" y="1"/>
                    <a:pt x="775" y="25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971;p34">
              <a:extLst>
                <a:ext uri="{FF2B5EF4-FFF2-40B4-BE49-F238E27FC236}">
                  <a16:creationId xmlns:a16="http://schemas.microsoft.com/office/drawing/2014/main" id="{FB2C9865-193C-7806-4AB2-1F58A74CC397}"/>
                </a:ext>
              </a:extLst>
            </p:cNvPr>
            <p:cNvSpPr/>
            <p:nvPr/>
          </p:nvSpPr>
          <p:spPr>
            <a:xfrm>
              <a:off x="3470950" y="2609175"/>
              <a:ext cx="209575" cy="250675"/>
            </a:xfrm>
            <a:custGeom>
              <a:avLst/>
              <a:gdLst/>
              <a:ahLst/>
              <a:cxnLst/>
              <a:rect l="l" t="t" r="r" b="b"/>
              <a:pathLst>
                <a:path w="8383" h="10027" extrusionOk="0">
                  <a:moveTo>
                    <a:pt x="1696" y="0"/>
                  </a:moveTo>
                  <a:cubicBezTo>
                    <a:pt x="1618" y="0"/>
                    <a:pt x="1545" y="15"/>
                    <a:pt x="1477" y="44"/>
                  </a:cubicBezTo>
                  <a:cubicBezTo>
                    <a:pt x="346" y="699"/>
                    <a:pt x="1" y="2497"/>
                    <a:pt x="596" y="4521"/>
                  </a:cubicBezTo>
                  <a:cubicBezTo>
                    <a:pt x="1037" y="5938"/>
                    <a:pt x="1906" y="7367"/>
                    <a:pt x="3013" y="8438"/>
                  </a:cubicBezTo>
                  <a:cubicBezTo>
                    <a:pt x="3454" y="8867"/>
                    <a:pt x="3918" y="9212"/>
                    <a:pt x="4370" y="9486"/>
                  </a:cubicBezTo>
                  <a:cubicBezTo>
                    <a:pt x="4995" y="9837"/>
                    <a:pt x="5600" y="10026"/>
                    <a:pt x="6147" y="10026"/>
                  </a:cubicBezTo>
                  <a:cubicBezTo>
                    <a:pt x="6194" y="10026"/>
                    <a:pt x="6241" y="10025"/>
                    <a:pt x="6287" y="10022"/>
                  </a:cubicBezTo>
                  <a:cubicBezTo>
                    <a:pt x="7228" y="9938"/>
                    <a:pt x="7895" y="9248"/>
                    <a:pt x="8133" y="8117"/>
                  </a:cubicBezTo>
                  <a:cubicBezTo>
                    <a:pt x="8383" y="6902"/>
                    <a:pt x="8133" y="5378"/>
                    <a:pt x="7442" y="3914"/>
                  </a:cubicBezTo>
                  <a:cubicBezTo>
                    <a:pt x="7299" y="3592"/>
                    <a:pt x="7061" y="3319"/>
                    <a:pt x="6823" y="3188"/>
                  </a:cubicBezTo>
                  <a:cubicBezTo>
                    <a:pt x="6699" y="3117"/>
                    <a:pt x="6575" y="3079"/>
                    <a:pt x="6465" y="3079"/>
                  </a:cubicBezTo>
                  <a:cubicBezTo>
                    <a:pt x="6428" y="3079"/>
                    <a:pt x="6392" y="3083"/>
                    <a:pt x="6359" y="3092"/>
                  </a:cubicBezTo>
                  <a:cubicBezTo>
                    <a:pt x="6013" y="3200"/>
                    <a:pt x="5942" y="3723"/>
                    <a:pt x="6192" y="4271"/>
                  </a:cubicBezTo>
                  <a:cubicBezTo>
                    <a:pt x="6609" y="5152"/>
                    <a:pt x="6764" y="6117"/>
                    <a:pt x="6609" y="6855"/>
                  </a:cubicBezTo>
                  <a:cubicBezTo>
                    <a:pt x="6466" y="7557"/>
                    <a:pt x="6073" y="7962"/>
                    <a:pt x="5525" y="8010"/>
                  </a:cubicBezTo>
                  <a:cubicBezTo>
                    <a:pt x="5491" y="8012"/>
                    <a:pt x="5456" y="8013"/>
                    <a:pt x="5421" y="8013"/>
                  </a:cubicBezTo>
                  <a:cubicBezTo>
                    <a:pt x="5102" y="8013"/>
                    <a:pt x="4747" y="7915"/>
                    <a:pt x="4382" y="7700"/>
                  </a:cubicBezTo>
                  <a:cubicBezTo>
                    <a:pt x="4097" y="7533"/>
                    <a:pt x="3811" y="7307"/>
                    <a:pt x="3537" y="7045"/>
                  </a:cubicBezTo>
                  <a:cubicBezTo>
                    <a:pt x="2846" y="6367"/>
                    <a:pt x="2311" y="5521"/>
                    <a:pt x="2061" y="4676"/>
                  </a:cubicBezTo>
                  <a:cubicBezTo>
                    <a:pt x="1703" y="3473"/>
                    <a:pt x="1930" y="2366"/>
                    <a:pt x="2608" y="1961"/>
                  </a:cubicBezTo>
                  <a:cubicBezTo>
                    <a:pt x="2918" y="1783"/>
                    <a:pt x="2918" y="1199"/>
                    <a:pt x="2608" y="687"/>
                  </a:cubicBezTo>
                  <a:cubicBezTo>
                    <a:pt x="2465" y="413"/>
                    <a:pt x="2251" y="223"/>
                    <a:pt x="2061" y="104"/>
                  </a:cubicBezTo>
                  <a:cubicBezTo>
                    <a:pt x="1933" y="33"/>
                    <a:pt x="1810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972;p34">
              <a:extLst>
                <a:ext uri="{FF2B5EF4-FFF2-40B4-BE49-F238E27FC236}">
                  <a16:creationId xmlns:a16="http://schemas.microsoft.com/office/drawing/2014/main" id="{E0B7835F-4818-CA86-49C2-D1A1C3D0406F}"/>
                </a:ext>
              </a:extLst>
            </p:cNvPr>
            <p:cNvSpPr/>
            <p:nvPr/>
          </p:nvSpPr>
          <p:spPr>
            <a:xfrm>
              <a:off x="3470950" y="2608475"/>
              <a:ext cx="209575" cy="252150"/>
            </a:xfrm>
            <a:custGeom>
              <a:avLst/>
              <a:gdLst/>
              <a:ahLst/>
              <a:cxnLst/>
              <a:rect l="l" t="t" r="r" b="b"/>
              <a:pathLst>
                <a:path w="8383" h="10086" fill="none" extrusionOk="0">
                  <a:moveTo>
                    <a:pt x="2061" y="132"/>
                  </a:moveTo>
                  <a:cubicBezTo>
                    <a:pt x="2251" y="251"/>
                    <a:pt x="2465" y="441"/>
                    <a:pt x="2608" y="715"/>
                  </a:cubicBezTo>
                  <a:cubicBezTo>
                    <a:pt x="2918" y="1227"/>
                    <a:pt x="2918" y="1811"/>
                    <a:pt x="2608" y="1989"/>
                  </a:cubicBezTo>
                  <a:cubicBezTo>
                    <a:pt x="1930" y="2394"/>
                    <a:pt x="1703" y="3501"/>
                    <a:pt x="2061" y="4704"/>
                  </a:cubicBezTo>
                  <a:cubicBezTo>
                    <a:pt x="2311" y="5549"/>
                    <a:pt x="2846" y="6395"/>
                    <a:pt x="3537" y="7073"/>
                  </a:cubicBezTo>
                  <a:cubicBezTo>
                    <a:pt x="3811" y="7335"/>
                    <a:pt x="4097" y="7561"/>
                    <a:pt x="4382" y="7728"/>
                  </a:cubicBezTo>
                  <a:cubicBezTo>
                    <a:pt x="4787" y="7966"/>
                    <a:pt x="5180" y="8061"/>
                    <a:pt x="5525" y="8038"/>
                  </a:cubicBezTo>
                  <a:cubicBezTo>
                    <a:pt x="6073" y="7990"/>
                    <a:pt x="6466" y="7585"/>
                    <a:pt x="6609" y="6883"/>
                  </a:cubicBezTo>
                  <a:cubicBezTo>
                    <a:pt x="6764" y="6145"/>
                    <a:pt x="6609" y="5180"/>
                    <a:pt x="6192" y="4299"/>
                  </a:cubicBezTo>
                  <a:cubicBezTo>
                    <a:pt x="5942" y="3751"/>
                    <a:pt x="6013" y="3228"/>
                    <a:pt x="6359" y="3120"/>
                  </a:cubicBezTo>
                  <a:cubicBezTo>
                    <a:pt x="6490" y="3085"/>
                    <a:pt x="6656" y="3120"/>
                    <a:pt x="6823" y="3216"/>
                  </a:cubicBezTo>
                  <a:cubicBezTo>
                    <a:pt x="7061" y="3347"/>
                    <a:pt x="7299" y="3620"/>
                    <a:pt x="7442" y="3942"/>
                  </a:cubicBezTo>
                  <a:cubicBezTo>
                    <a:pt x="8133" y="5406"/>
                    <a:pt x="8383" y="6930"/>
                    <a:pt x="8133" y="8145"/>
                  </a:cubicBezTo>
                  <a:cubicBezTo>
                    <a:pt x="7895" y="9276"/>
                    <a:pt x="7228" y="9966"/>
                    <a:pt x="6287" y="10050"/>
                  </a:cubicBezTo>
                  <a:cubicBezTo>
                    <a:pt x="5704" y="10086"/>
                    <a:pt x="5049" y="9895"/>
                    <a:pt x="4370" y="9514"/>
                  </a:cubicBezTo>
                  <a:cubicBezTo>
                    <a:pt x="3918" y="9240"/>
                    <a:pt x="3454" y="8895"/>
                    <a:pt x="3013" y="8466"/>
                  </a:cubicBezTo>
                  <a:cubicBezTo>
                    <a:pt x="1906" y="7395"/>
                    <a:pt x="1037" y="5966"/>
                    <a:pt x="596" y="4549"/>
                  </a:cubicBezTo>
                  <a:cubicBezTo>
                    <a:pt x="1" y="2525"/>
                    <a:pt x="346" y="727"/>
                    <a:pt x="1477" y="72"/>
                  </a:cubicBezTo>
                  <a:cubicBezTo>
                    <a:pt x="1644" y="1"/>
                    <a:pt x="1846" y="13"/>
                    <a:pt x="206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973;p34">
              <a:extLst>
                <a:ext uri="{FF2B5EF4-FFF2-40B4-BE49-F238E27FC236}">
                  <a16:creationId xmlns:a16="http://schemas.microsoft.com/office/drawing/2014/main" id="{F8012D99-666D-7CED-2650-8FFF2A487E33}"/>
                </a:ext>
              </a:extLst>
            </p:cNvPr>
            <p:cNvSpPr/>
            <p:nvPr/>
          </p:nvSpPr>
          <p:spPr>
            <a:xfrm>
              <a:off x="3632875" y="2666350"/>
              <a:ext cx="82175" cy="187425"/>
            </a:xfrm>
            <a:custGeom>
              <a:avLst/>
              <a:gdLst/>
              <a:ahLst/>
              <a:cxnLst/>
              <a:rect l="l" t="t" r="r" b="b"/>
              <a:pathLst>
                <a:path w="3287" h="7497" extrusionOk="0">
                  <a:moveTo>
                    <a:pt x="1389" y="1"/>
                  </a:moveTo>
                  <a:cubicBezTo>
                    <a:pt x="1347" y="1"/>
                    <a:pt x="1304" y="7"/>
                    <a:pt x="1263" y="20"/>
                  </a:cubicBezTo>
                  <a:cubicBezTo>
                    <a:pt x="1239" y="20"/>
                    <a:pt x="1203" y="31"/>
                    <a:pt x="1180" y="55"/>
                  </a:cubicBezTo>
                  <a:lnTo>
                    <a:pt x="1" y="734"/>
                  </a:lnTo>
                  <a:lnTo>
                    <a:pt x="1" y="793"/>
                  </a:lnTo>
                  <a:cubicBezTo>
                    <a:pt x="108" y="793"/>
                    <a:pt x="227" y="829"/>
                    <a:pt x="346" y="901"/>
                  </a:cubicBezTo>
                  <a:cubicBezTo>
                    <a:pt x="584" y="1044"/>
                    <a:pt x="822" y="1294"/>
                    <a:pt x="965" y="1627"/>
                  </a:cubicBezTo>
                  <a:cubicBezTo>
                    <a:pt x="1656" y="3079"/>
                    <a:pt x="1906" y="4615"/>
                    <a:pt x="1656" y="5818"/>
                  </a:cubicBezTo>
                  <a:cubicBezTo>
                    <a:pt x="1493" y="6596"/>
                    <a:pt x="1138" y="7170"/>
                    <a:pt x="635" y="7474"/>
                  </a:cubicBezTo>
                  <a:lnTo>
                    <a:pt x="635" y="7474"/>
                  </a:lnTo>
                  <a:lnTo>
                    <a:pt x="1977" y="6687"/>
                  </a:lnTo>
                  <a:cubicBezTo>
                    <a:pt x="2501" y="6377"/>
                    <a:pt x="2870" y="5806"/>
                    <a:pt x="3037" y="5020"/>
                  </a:cubicBezTo>
                  <a:cubicBezTo>
                    <a:pt x="3287" y="3818"/>
                    <a:pt x="3037" y="2294"/>
                    <a:pt x="2370" y="841"/>
                  </a:cubicBezTo>
                  <a:cubicBezTo>
                    <a:pt x="2215" y="508"/>
                    <a:pt x="1977" y="246"/>
                    <a:pt x="1739" y="115"/>
                  </a:cubicBezTo>
                  <a:cubicBezTo>
                    <a:pt x="1626" y="45"/>
                    <a:pt x="1506" y="1"/>
                    <a:pt x="1389" y="1"/>
                  </a:cubicBezTo>
                  <a:close/>
                  <a:moveTo>
                    <a:pt x="635" y="7474"/>
                  </a:moveTo>
                  <a:lnTo>
                    <a:pt x="596" y="7497"/>
                  </a:lnTo>
                  <a:cubicBezTo>
                    <a:pt x="609" y="7489"/>
                    <a:pt x="622" y="7482"/>
                    <a:pt x="635" y="74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974;p34">
              <a:extLst>
                <a:ext uri="{FF2B5EF4-FFF2-40B4-BE49-F238E27FC236}">
                  <a16:creationId xmlns:a16="http://schemas.microsoft.com/office/drawing/2014/main" id="{2295CF6B-FAD1-F2A7-F6D9-B6DED013DA0F}"/>
                </a:ext>
              </a:extLst>
            </p:cNvPr>
            <p:cNvSpPr/>
            <p:nvPr/>
          </p:nvSpPr>
          <p:spPr>
            <a:xfrm>
              <a:off x="3632875" y="2665625"/>
              <a:ext cx="82175" cy="188150"/>
            </a:xfrm>
            <a:custGeom>
              <a:avLst/>
              <a:gdLst/>
              <a:ahLst/>
              <a:cxnLst/>
              <a:rect l="l" t="t" r="r" b="b"/>
              <a:pathLst>
                <a:path w="3287" h="7526" fill="none" extrusionOk="0">
                  <a:moveTo>
                    <a:pt x="3037" y="5049"/>
                  </a:moveTo>
                  <a:cubicBezTo>
                    <a:pt x="2870" y="5835"/>
                    <a:pt x="2501" y="6406"/>
                    <a:pt x="1977" y="6716"/>
                  </a:cubicBezTo>
                  <a:lnTo>
                    <a:pt x="596" y="7526"/>
                  </a:lnTo>
                  <a:cubicBezTo>
                    <a:pt x="1120" y="7228"/>
                    <a:pt x="1489" y="6645"/>
                    <a:pt x="1656" y="5847"/>
                  </a:cubicBezTo>
                  <a:cubicBezTo>
                    <a:pt x="1906" y="4644"/>
                    <a:pt x="1656" y="3108"/>
                    <a:pt x="965" y="1656"/>
                  </a:cubicBezTo>
                  <a:cubicBezTo>
                    <a:pt x="822" y="1323"/>
                    <a:pt x="584" y="1073"/>
                    <a:pt x="346" y="930"/>
                  </a:cubicBezTo>
                  <a:cubicBezTo>
                    <a:pt x="227" y="858"/>
                    <a:pt x="108" y="822"/>
                    <a:pt x="1" y="822"/>
                  </a:cubicBezTo>
                  <a:lnTo>
                    <a:pt x="1" y="763"/>
                  </a:lnTo>
                  <a:lnTo>
                    <a:pt x="1180" y="84"/>
                  </a:lnTo>
                  <a:cubicBezTo>
                    <a:pt x="1203" y="60"/>
                    <a:pt x="1239" y="49"/>
                    <a:pt x="1263" y="49"/>
                  </a:cubicBezTo>
                  <a:cubicBezTo>
                    <a:pt x="1418" y="1"/>
                    <a:pt x="1584" y="49"/>
                    <a:pt x="1739" y="144"/>
                  </a:cubicBezTo>
                  <a:cubicBezTo>
                    <a:pt x="1977" y="275"/>
                    <a:pt x="2215" y="537"/>
                    <a:pt x="2370" y="870"/>
                  </a:cubicBezTo>
                  <a:cubicBezTo>
                    <a:pt x="3037" y="2323"/>
                    <a:pt x="3287" y="3847"/>
                    <a:pt x="3037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975;p34">
              <a:extLst>
                <a:ext uri="{FF2B5EF4-FFF2-40B4-BE49-F238E27FC236}">
                  <a16:creationId xmlns:a16="http://schemas.microsoft.com/office/drawing/2014/main" id="{A68C7534-2837-A422-9FA6-31C87944B58A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976;p34">
              <a:extLst>
                <a:ext uri="{FF2B5EF4-FFF2-40B4-BE49-F238E27FC236}">
                  <a16:creationId xmlns:a16="http://schemas.microsoft.com/office/drawing/2014/main" id="{6019CA0D-D407-BC8B-8067-411F154B02D8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7" name="Picture 496">
            <a:extLst>
              <a:ext uri="{FF2B5EF4-FFF2-40B4-BE49-F238E27FC236}">
                <a16:creationId xmlns:a16="http://schemas.microsoft.com/office/drawing/2014/main" id="{57FE6862-F3BA-45F7-E8F8-B41BE8F7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499" name="Picture 498">
            <a:extLst>
              <a:ext uri="{FF2B5EF4-FFF2-40B4-BE49-F238E27FC236}">
                <a16:creationId xmlns:a16="http://schemas.microsoft.com/office/drawing/2014/main" id="{0AD0B888-6A96-ABB4-B8D6-0F94545F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3407" y="3204652"/>
            <a:ext cx="654851" cy="6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Server-S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Target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Client-S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993775" y="465862"/>
            <a:ext cx="408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OWASP TOP10 -2021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5F2B4-4ED7-06A1-529F-8AA4F5E97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8" y="1343025"/>
            <a:ext cx="4582973" cy="5114926"/>
          </a:xfrm>
          <a:prstGeom prst="rect">
            <a:avLst/>
          </a:prstGeom>
        </p:spPr>
      </p:pic>
      <p:pic>
        <p:nvPicPr>
          <p:cNvPr id="119" name="Picture 118" descr="A cartoon of a person holding a letter&#10;&#10;Description automatically generated">
            <a:extLst>
              <a:ext uri="{FF2B5EF4-FFF2-40B4-BE49-F238E27FC236}">
                <a16:creationId xmlns:a16="http://schemas.microsoft.com/office/drawing/2014/main" id="{3E371674-41FA-4710-CA6B-9DCDE6237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33" y="1663395"/>
            <a:ext cx="4449476" cy="476598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E05673CF-C359-8E0C-6982-A006F64A9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8018" y="3166520"/>
            <a:ext cx="611553" cy="6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Server-S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23857" y="1669044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Target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Client-S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Advance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BE45C40-2C0E-A7A5-F42A-C265368C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61" y="3048310"/>
            <a:ext cx="761373" cy="761373"/>
          </a:xfrm>
          <a:prstGeom prst="rect">
            <a:avLst/>
          </a:prstGeom>
        </p:spPr>
      </p:pic>
      <p:sp>
        <p:nvSpPr>
          <p:cNvPr id="57" name="AutoShape 6" descr="SQL injection">
            <a:extLst>
              <a:ext uri="{FF2B5EF4-FFF2-40B4-BE49-F238E27FC236}">
                <a16:creationId xmlns:a16="http://schemas.microsoft.com/office/drawing/2014/main" id="{BC0837BD-8871-15DC-1BC4-DD5904324C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705162"/>
            <a:ext cx="1876238" cy="1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Google Shape;446;p20">
            <a:extLst>
              <a:ext uri="{FF2B5EF4-FFF2-40B4-BE49-F238E27FC236}">
                <a16:creationId xmlns:a16="http://schemas.microsoft.com/office/drawing/2014/main" id="{FB5B18EC-5C10-8112-AB56-9F18CE987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54915"/>
              </p:ext>
            </p:extLst>
          </p:nvPr>
        </p:nvGraphicFramePr>
        <p:xfrm>
          <a:off x="2403912" y="206829"/>
          <a:ext cx="7767639" cy="63726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5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109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Server-Side Vulnerabilities</a:t>
                      </a:r>
                      <a:endParaRPr b="1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182875" marR="274300" marT="91425" marB="91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7224"/>
                  </a:ext>
                </a:extLst>
              </a:tr>
              <a:tr h="8279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SQL Injection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7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latin typeface="Fira Sans" panose="020B0503050000020004" pitchFamily="34" charset="0"/>
                        </a:rPr>
                        <a:t>vulnerability that allows an attacker to interfere with the queries that an application makes to its database. </a:t>
                      </a:r>
                      <a:endParaRPr sz="1100" dirty="0">
                        <a:latin typeface="Fira Sans" panose="020B0503050000020004" pitchFamily="34" charset="0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1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Authentication Vulnerabilities 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7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latin typeface="Fira Sans" panose="020B0503050000020004" pitchFamily="34" charset="0"/>
                        </a:rPr>
                        <a:t>allow attackers to gain access to sensitive data and functionality.</a:t>
                      </a:r>
                      <a:endParaRPr sz="1100" dirty="0">
                        <a:latin typeface="Fira Sans" panose="020B0503050000020004" pitchFamily="34" charset="0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Directory Traversal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7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Fira Sans" panose="020B0503050000020004" pitchFamily="34" charset="0"/>
                          <a:ea typeface="Fira Sans"/>
                          <a:cs typeface="Fira Sans"/>
                          <a:sym typeface="Fira Sans"/>
                        </a:rPr>
                        <a:t>enable an attacker to read arbitrary files on the server that is running an application</a:t>
                      </a: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Command Injection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7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Fira Sans" panose="020B0503050000020004" pitchFamily="34" charset="0"/>
                          <a:ea typeface="Fira Sans"/>
                          <a:cs typeface="Fira Sans"/>
                          <a:sym typeface="Fira Sans"/>
                        </a:rPr>
                        <a:t>allows an attacker to execute operating system (OS) commands on the server</a:t>
                      </a:r>
                      <a:endParaRPr sz="1050" dirty="0">
                        <a:latin typeface="Fira Sans" panose="020B0503050000020004" pitchFamily="34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1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Business Logic  Vulnerabilities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D7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Fira Sans" panose="020B0503050000020004" pitchFamily="34" charset="0"/>
                          <a:ea typeface="Fira Sans"/>
                          <a:cs typeface="Fira Sans"/>
                          <a:sym typeface="Fira Sans"/>
                        </a:rPr>
                        <a:t>flaws in the design and implementation of an application that allow an attacker to elicit unintended behavior</a:t>
                      </a:r>
                      <a:endParaRPr sz="1100" dirty="0">
                        <a:latin typeface="Fira Sans" panose="020B0503050000020004" pitchFamily="34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64585"/>
                  </a:ext>
                </a:extLst>
              </a:tr>
              <a:tr h="523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Information Disclosure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Fira Sans" panose="020B0503050000020004" pitchFamily="34" charset="0"/>
                          <a:ea typeface="Fira Sans"/>
                          <a:cs typeface="Fira Sans"/>
                          <a:sym typeface="Fira Sans"/>
                        </a:rPr>
                        <a:t>unintentionally reveals sensitive information to its users</a:t>
                      </a:r>
                      <a:endParaRPr sz="1100" dirty="0">
                        <a:latin typeface="Fira Sans" panose="020B0503050000020004" pitchFamily="34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92387"/>
                  </a:ext>
                </a:extLst>
              </a:tr>
              <a:tr h="523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Access Control  Vulnerabilities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Fira Sans" panose="020B0503050000020004" pitchFamily="34" charset="0"/>
                          <a:ea typeface="Fira Sans"/>
                          <a:cs typeface="Fira Sans"/>
                          <a:sym typeface="Fira Sans"/>
                        </a:rPr>
                        <a:t>Broken access control</a:t>
                      </a:r>
                      <a:endParaRPr sz="1050" dirty="0">
                        <a:latin typeface="Fira Sans" panose="020B0503050000020004" pitchFamily="34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876891"/>
                  </a:ext>
                </a:extLst>
              </a:tr>
              <a:tr h="523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File Upload Vulnerabilities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Fira Sans" panose="020B0503050000020004" pitchFamily="34" charset="0"/>
                          <a:ea typeface="Fira Sans"/>
                          <a:cs typeface="Fira Sans"/>
                          <a:sym typeface="Fira Sans"/>
                        </a:rPr>
                        <a:t>web server allows users to upload files to its filesystem without sufficiently validating</a:t>
                      </a:r>
                      <a:endParaRPr sz="1100" dirty="0">
                        <a:latin typeface="Fira Sans" panose="020B0503050000020004" pitchFamily="34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53154"/>
                  </a:ext>
                </a:extLst>
              </a:tr>
              <a:tr h="716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Server-Side Request Forgery (SSRF)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Fira Sans" panose="020B0503050000020004" pitchFamily="34" charset="0"/>
                          <a:ea typeface="Fira Sans"/>
                          <a:cs typeface="Fira Sans"/>
                          <a:sym typeface="Fira Sans"/>
                        </a:rPr>
                        <a:t>vulnerability that allows an attacker to cause the server-side application to make requests to an unintended location</a:t>
                      </a:r>
                      <a:endParaRPr sz="1100" dirty="0">
                        <a:latin typeface="Fira Sans" panose="020B0503050000020004" pitchFamily="34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92263"/>
                  </a:ext>
                </a:extLst>
              </a:tr>
              <a:tr h="523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XXE Injection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Fira Sans" panose="020B0503050000020004" pitchFamily="34" charset="0"/>
                          <a:ea typeface="Fira Sans"/>
                          <a:cs typeface="Fira Sans"/>
                          <a:sym typeface="Fira Sans"/>
                        </a:rPr>
                        <a:t>vulnerability that allows an attacker to interfere with an application's processing of XML data</a:t>
                      </a:r>
                      <a:endParaRPr sz="1100" dirty="0">
                        <a:latin typeface="Fira Sans" panose="020B0503050000020004" pitchFamily="34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51923"/>
                  </a:ext>
                </a:extLst>
              </a:tr>
            </a:tbl>
          </a:graphicData>
        </a:graphic>
      </p:graphicFrame>
      <p:pic>
        <p:nvPicPr>
          <p:cNvPr id="61" name="Picture 60">
            <a:extLst>
              <a:ext uri="{FF2B5EF4-FFF2-40B4-BE49-F238E27FC236}">
                <a16:creationId xmlns:a16="http://schemas.microsoft.com/office/drawing/2014/main" id="{E24CE6BF-C7BF-4E3A-1804-AD6CD7A6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803" y="3147891"/>
            <a:ext cx="661792" cy="6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Server-S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9175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Target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Client-S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</p:grpSp>
      <p:sp>
        <p:nvSpPr>
          <p:cNvPr id="220" name="Google Shape;3736;p40">
            <a:extLst>
              <a:ext uri="{FF2B5EF4-FFF2-40B4-BE49-F238E27FC236}">
                <a16:creationId xmlns:a16="http://schemas.microsoft.com/office/drawing/2014/main" id="{A56473FA-08BA-D5D3-7729-C0738EB68003}"/>
              </a:ext>
            </a:extLst>
          </p:cNvPr>
          <p:cNvSpPr txBox="1"/>
          <p:nvPr/>
        </p:nvSpPr>
        <p:spPr>
          <a:xfrm>
            <a:off x="4639425" y="1828800"/>
            <a:ext cx="10527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07" name="Picture 406" descr="A person wearing a mask and holding a computer&#10;&#10;Description automatically generated">
            <a:extLst>
              <a:ext uri="{FF2B5EF4-FFF2-40B4-BE49-F238E27FC236}">
                <a16:creationId xmlns:a16="http://schemas.microsoft.com/office/drawing/2014/main" id="{567D9132-3976-1454-82A1-E51922EA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51" y="1819142"/>
            <a:ext cx="3573539" cy="4962525"/>
          </a:xfrm>
          <a:prstGeom prst="rect">
            <a:avLst/>
          </a:prstGeom>
        </p:spPr>
      </p:pic>
      <p:pic>
        <p:nvPicPr>
          <p:cNvPr id="411" name="Picture 410">
            <a:extLst>
              <a:ext uri="{FF2B5EF4-FFF2-40B4-BE49-F238E27FC236}">
                <a16:creationId xmlns:a16="http://schemas.microsoft.com/office/drawing/2014/main" id="{F756BDFA-07E9-F55E-2948-BB74D0AD2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5934" y="3216096"/>
            <a:ext cx="619125" cy="619125"/>
          </a:xfrm>
          <a:prstGeom prst="rect">
            <a:avLst/>
          </a:prstGeom>
        </p:spPr>
      </p:pic>
      <p:sp>
        <p:nvSpPr>
          <p:cNvPr id="440" name="Google Shape;933;p23">
            <a:extLst>
              <a:ext uri="{FF2B5EF4-FFF2-40B4-BE49-F238E27FC236}">
                <a16:creationId xmlns:a16="http://schemas.microsoft.com/office/drawing/2014/main" id="{7EBFD772-138A-2956-C343-97E61935D668}"/>
              </a:ext>
            </a:extLst>
          </p:cNvPr>
          <p:cNvSpPr/>
          <p:nvPr/>
        </p:nvSpPr>
        <p:spPr>
          <a:xfrm>
            <a:off x="2591144" y="252750"/>
            <a:ext cx="3047164" cy="1083706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b="1" dirty="0">
              <a:latin typeface="Fira Sans" panose="020B0503050000020004" pitchFamily="34" charset="0"/>
            </a:endParaRPr>
          </a:p>
        </p:txBody>
      </p: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A53299D5-FDA7-1CD9-1654-7CDA08B1E864}"/>
              </a:ext>
            </a:extLst>
          </p:cNvPr>
          <p:cNvGrpSpPr/>
          <p:nvPr/>
        </p:nvGrpSpPr>
        <p:grpSpPr>
          <a:xfrm>
            <a:off x="1776471" y="197635"/>
            <a:ext cx="4174067" cy="1171227"/>
            <a:chOff x="2691652" y="288768"/>
            <a:chExt cx="4174067" cy="1171227"/>
          </a:xfrm>
        </p:grpSpPr>
        <p:grpSp>
          <p:nvGrpSpPr>
            <p:cNvPr id="442" name="Google Shape;1039;p23">
              <a:extLst>
                <a:ext uri="{FF2B5EF4-FFF2-40B4-BE49-F238E27FC236}">
                  <a16:creationId xmlns:a16="http://schemas.microsoft.com/office/drawing/2014/main" id="{67D53508-38B9-51C9-0AD5-E3E65411FC0B}"/>
                </a:ext>
              </a:extLst>
            </p:cNvPr>
            <p:cNvGrpSpPr/>
            <p:nvPr/>
          </p:nvGrpSpPr>
          <p:grpSpPr>
            <a:xfrm>
              <a:off x="2691652" y="288768"/>
              <a:ext cx="1212204" cy="1171227"/>
              <a:chOff x="457191" y="1276337"/>
              <a:chExt cx="1464112" cy="1464112"/>
            </a:xfrm>
          </p:grpSpPr>
          <p:sp>
            <p:nvSpPr>
              <p:cNvPr id="443" name="Google Shape;1040;p23">
                <a:extLst>
                  <a:ext uri="{FF2B5EF4-FFF2-40B4-BE49-F238E27FC236}">
                    <a16:creationId xmlns:a16="http://schemas.microsoft.com/office/drawing/2014/main" id="{E92A5B7C-02D3-B9FE-1E3E-6F61021D76C6}"/>
                  </a:ext>
                </a:extLst>
              </p:cNvPr>
              <p:cNvSpPr/>
              <p:nvPr/>
            </p:nvSpPr>
            <p:spPr>
              <a:xfrm>
                <a:off x="457191" y="1276337"/>
                <a:ext cx="1464112" cy="1464112"/>
              </a:xfrm>
              <a:custGeom>
                <a:avLst/>
                <a:gdLst/>
                <a:ahLst/>
                <a:cxnLst/>
                <a:rect l="l" t="t" r="r" b="b"/>
                <a:pathLst>
                  <a:path w="43816" h="43816" extrusionOk="0">
                    <a:moveTo>
                      <a:pt x="21908" y="1"/>
                    </a:moveTo>
                    <a:cubicBezTo>
                      <a:pt x="9812" y="1"/>
                      <a:pt x="1" y="9800"/>
                      <a:pt x="1" y="21908"/>
                    </a:cubicBezTo>
                    <a:cubicBezTo>
                      <a:pt x="1" y="34005"/>
                      <a:pt x="9812" y="43816"/>
                      <a:pt x="21908" y="43816"/>
                    </a:cubicBezTo>
                    <a:cubicBezTo>
                      <a:pt x="34005" y="43816"/>
                      <a:pt x="43816" y="34005"/>
                      <a:pt x="43816" y="21908"/>
                    </a:cubicBezTo>
                    <a:cubicBezTo>
                      <a:pt x="43816" y="9800"/>
                      <a:pt x="34005" y="1"/>
                      <a:pt x="219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041;p23">
                <a:extLst>
                  <a:ext uri="{FF2B5EF4-FFF2-40B4-BE49-F238E27FC236}">
                    <a16:creationId xmlns:a16="http://schemas.microsoft.com/office/drawing/2014/main" id="{7C0CA8AF-6AC7-9EFB-9934-7C88757F503D}"/>
                  </a:ext>
                </a:extLst>
              </p:cNvPr>
              <p:cNvSpPr/>
              <p:nvPr/>
            </p:nvSpPr>
            <p:spPr>
              <a:xfrm>
                <a:off x="495017" y="1364887"/>
                <a:ext cx="1337569" cy="1286845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38511" extrusionOk="0">
                    <a:moveTo>
                      <a:pt x="20781" y="0"/>
                    </a:moveTo>
                    <a:cubicBezTo>
                      <a:pt x="15770" y="0"/>
                      <a:pt x="10842" y="1959"/>
                      <a:pt x="7156" y="5637"/>
                    </a:cubicBezTo>
                    <a:cubicBezTo>
                      <a:pt x="1655" y="11150"/>
                      <a:pt x="0" y="19425"/>
                      <a:pt x="2988" y="26628"/>
                    </a:cubicBezTo>
                    <a:cubicBezTo>
                      <a:pt x="5965" y="33819"/>
                      <a:pt x="12990" y="38511"/>
                      <a:pt x="20776" y="38511"/>
                    </a:cubicBezTo>
                    <a:cubicBezTo>
                      <a:pt x="31409" y="38499"/>
                      <a:pt x="40017" y="29890"/>
                      <a:pt x="40029" y="19258"/>
                    </a:cubicBezTo>
                    <a:cubicBezTo>
                      <a:pt x="40029" y="11471"/>
                      <a:pt x="35338" y="4447"/>
                      <a:pt x="28146" y="1470"/>
                    </a:cubicBezTo>
                    <a:cubicBezTo>
                      <a:pt x="25764" y="480"/>
                      <a:pt x="23262" y="0"/>
                      <a:pt x="20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" name="Google Shape;1042;p23">
                <a:extLst>
                  <a:ext uri="{FF2B5EF4-FFF2-40B4-BE49-F238E27FC236}">
                    <a16:creationId xmlns:a16="http://schemas.microsoft.com/office/drawing/2014/main" id="{8D0A5AE4-6202-4538-EFF3-1F38FA80E96C}"/>
                  </a:ext>
                </a:extLst>
              </p:cNvPr>
              <p:cNvSpPr/>
              <p:nvPr/>
            </p:nvSpPr>
            <p:spPr>
              <a:xfrm>
                <a:off x="1117237" y="2056510"/>
                <a:ext cx="117788" cy="334618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10014" extrusionOk="0">
                    <a:moveTo>
                      <a:pt x="631" y="1"/>
                    </a:moveTo>
                    <a:lnTo>
                      <a:pt x="0" y="10014"/>
                    </a:lnTo>
                    <a:lnTo>
                      <a:pt x="3525" y="10014"/>
                    </a:lnTo>
                    <a:lnTo>
                      <a:pt x="28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8" name="Google Shape;1045;p23">
                <a:extLst>
                  <a:ext uri="{FF2B5EF4-FFF2-40B4-BE49-F238E27FC236}">
                    <a16:creationId xmlns:a16="http://schemas.microsoft.com/office/drawing/2014/main" id="{FE092332-FCBA-FF95-A632-F828821DB0D8}"/>
                  </a:ext>
                </a:extLst>
              </p:cNvPr>
              <p:cNvSpPr/>
              <p:nvPr/>
            </p:nvSpPr>
            <p:spPr>
              <a:xfrm>
                <a:off x="866992" y="2367236"/>
                <a:ext cx="618278" cy="23892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715" extrusionOk="0">
                    <a:moveTo>
                      <a:pt x="274" y="1"/>
                    </a:moveTo>
                    <a:cubicBezTo>
                      <a:pt x="119" y="1"/>
                      <a:pt x="0" y="120"/>
                      <a:pt x="0" y="274"/>
                    </a:cubicBezTo>
                    <a:lnTo>
                      <a:pt x="0" y="441"/>
                    </a:lnTo>
                    <a:cubicBezTo>
                      <a:pt x="0" y="584"/>
                      <a:pt x="119" y="715"/>
                      <a:pt x="274" y="715"/>
                    </a:cubicBezTo>
                    <a:lnTo>
                      <a:pt x="18229" y="715"/>
                    </a:lnTo>
                    <a:cubicBezTo>
                      <a:pt x="18384" y="715"/>
                      <a:pt x="18503" y="596"/>
                      <a:pt x="18503" y="441"/>
                    </a:cubicBezTo>
                    <a:lnTo>
                      <a:pt x="18503" y="274"/>
                    </a:lnTo>
                    <a:cubicBezTo>
                      <a:pt x="18503" y="120"/>
                      <a:pt x="18384" y="1"/>
                      <a:pt x="18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048;p23">
                <a:extLst>
                  <a:ext uri="{FF2B5EF4-FFF2-40B4-BE49-F238E27FC236}">
                    <a16:creationId xmlns:a16="http://schemas.microsoft.com/office/drawing/2014/main" id="{134D78FC-4A71-488E-7ADF-7662127131A5}"/>
                  </a:ext>
                </a:extLst>
              </p:cNvPr>
              <p:cNvSpPr/>
              <p:nvPr/>
            </p:nvSpPr>
            <p:spPr>
              <a:xfrm>
                <a:off x="990327" y="1947511"/>
                <a:ext cx="371608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1025" extrusionOk="0">
                    <a:moveTo>
                      <a:pt x="512" y="1"/>
                    </a:moveTo>
                    <a:cubicBezTo>
                      <a:pt x="227" y="1"/>
                      <a:pt x="0" y="227"/>
                      <a:pt x="0" y="512"/>
                    </a:cubicBezTo>
                    <a:cubicBezTo>
                      <a:pt x="0" y="786"/>
                      <a:pt x="227" y="1013"/>
                      <a:pt x="512" y="1024"/>
                    </a:cubicBezTo>
                    <a:lnTo>
                      <a:pt x="10621" y="1024"/>
                    </a:lnTo>
                    <a:cubicBezTo>
                      <a:pt x="10895" y="1013"/>
                      <a:pt x="11121" y="786"/>
                      <a:pt x="11121" y="512"/>
                    </a:cubicBezTo>
                    <a:cubicBezTo>
                      <a:pt x="11121" y="227"/>
                      <a:pt x="10895" y="1"/>
                      <a:pt x="10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" name="Google Shape;1049;p23">
                <a:extLst>
                  <a:ext uri="{FF2B5EF4-FFF2-40B4-BE49-F238E27FC236}">
                    <a16:creationId xmlns:a16="http://schemas.microsoft.com/office/drawing/2014/main" id="{3F27F5AB-B741-96D2-ABF1-BE81AC86C3BF}"/>
                  </a:ext>
                </a:extLst>
              </p:cNvPr>
              <p:cNvSpPr/>
              <p:nvPr/>
            </p:nvSpPr>
            <p:spPr>
              <a:xfrm>
                <a:off x="1011813" y="1959440"/>
                <a:ext cx="9557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87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44"/>
                    </a:cubicBezTo>
                    <a:cubicBezTo>
                      <a:pt x="0" y="227"/>
                      <a:pt x="60" y="286"/>
                      <a:pt x="143" y="286"/>
                    </a:cubicBezTo>
                    <a:cubicBezTo>
                      <a:pt x="226" y="286"/>
                      <a:pt x="286" y="227"/>
                      <a:pt x="286" y="144"/>
                    </a:cubicBezTo>
                    <a:cubicBezTo>
                      <a:pt x="286" y="60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050;p23">
                <a:extLst>
                  <a:ext uri="{FF2B5EF4-FFF2-40B4-BE49-F238E27FC236}">
                    <a16:creationId xmlns:a16="http://schemas.microsoft.com/office/drawing/2014/main" id="{F87790FE-AE08-B970-02F6-9CE82D3FBD3D}"/>
                  </a:ext>
                </a:extLst>
              </p:cNvPr>
              <p:cNvSpPr/>
              <p:nvPr/>
            </p:nvSpPr>
            <p:spPr>
              <a:xfrm>
                <a:off x="1032898" y="1959841"/>
                <a:ext cx="9958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9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27"/>
                      <a:pt x="72" y="298"/>
                      <a:pt x="155" y="298"/>
                    </a:cubicBezTo>
                    <a:cubicBezTo>
                      <a:pt x="226" y="298"/>
                      <a:pt x="298" y="227"/>
                      <a:pt x="298" y="143"/>
                    </a:cubicBezTo>
                    <a:cubicBezTo>
                      <a:pt x="298" y="72"/>
                      <a:pt x="226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051;p23">
                <a:extLst>
                  <a:ext uri="{FF2B5EF4-FFF2-40B4-BE49-F238E27FC236}">
                    <a16:creationId xmlns:a16="http://schemas.microsoft.com/office/drawing/2014/main" id="{4442C561-4636-8042-3C46-ED627C2D609D}"/>
                  </a:ext>
                </a:extLst>
              </p:cNvPr>
              <p:cNvSpPr/>
              <p:nvPr/>
            </p:nvSpPr>
            <p:spPr>
              <a:xfrm>
                <a:off x="1054384" y="1959841"/>
                <a:ext cx="9557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9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cubicBezTo>
                      <a:pt x="0" y="227"/>
                      <a:pt x="60" y="298"/>
                      <a:pt x="143" y="298"/>
                    </a:cubicBezTo>
                    <a:cubicBezTo>
                      <a:pt x="226" y="298"/>
                      <a:pt x="286" y="227"/>
                      <a:pt x="286" y="143"/>
                    </a:cubicBezTo>
                    <a:cubicBezTo>
                      <a:pt x="286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052;p23">
                <a:extLst>
                  <a:ext uri="{FF2B5EF4-FFF2-40B4-BE49-F238E27FC236}">
                    <a16:creationId xmlns:a16="http://schemas.microsoft.com/office/drawing/2014/main" id="{67F69B2A-2DD7-4B1A-839D-D20318A33AD3}"/>
                  </a:ext>
                </a:extLst>
              </p:cNvPr>
              <p:cNvSpPr/>
              <p:nvPr/>
            </p:nvSpPr>
            <p:spPr>
              <a:xfrm>
                <a:off x="1075469" y="1959841"/>
                <a:ext cx="9958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9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27"/>
                      <a:pt x="72" y="298"/>
                      <a:pt x="143" y="298"/>
                    </a:cubicBezTo>
                    <a:cubicBezTo>
                      <a:pt x="226" y="298"/>
                      <a:pt x="298" y="227"/>
                      <a:pt x="298" y="143"/>
                    </a:cubicBezTo>
                    <a:cubicBezTo>
                      <a:pt x="298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053;p23">
                <a:extLst>
                  <a:ext uri="{FF2B5EF4-FFF2-40B4-BE49-F238E27FC236}">
                    <a16:creationId xmlns:a16="http://schemas.microsoft.com/office/drawing/2014/main" id="{623A0448-75A3-77BC-CA88-A44BDFE901CB}"/>
                  </a:ext>
                </a:extLst>
              </p:cNvPr>
              <p:cNvSpPr/>
              <p:nvPr/>
            </p:nvSpPr>
            <p:spPr>
              <a:xfrm>
                <a:off x="1096954" y="1959841"/>
                <a:ext cx="9557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9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cubicBezTo>
                      <a:pt x="0" y="227"/>
                      <a:pt x="60" y="298"/>
                      <a:pt x="143" y="298"/>
                    </a:cubicBezTo>
                    <a:cubicBezTo>
                      <a:pt x="226" y="298"/>
                      <a:pt x="286" y="227"/>
                      <a:pt x="286" y="143"/>
                    </a:cubicBezTo>
                    <a:cubicBezTo>
                      <a:pt x="286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056;p23">
                <a:extLst>
                  <a:ext uri="{FF2B5EF4-FFF2-40B4-BE49-F238E27FC236}">
                    <a16:creationId xmlns:a16="http://schemas.microsoft.com/office/drawing/2014/main" id="{85548A0B-561A-645C-3FCA-0656A578B225}"/>
                  </a:ext>
                </a:extLst>
              </p:cNvPr>
              <p:cNvSpPr/>
              <p:nvPr/>
            </p:nvSpPr>
            <p:spPr>
              <a:xfrm>
                <a:off x="1165756" y="2084779"/>
                <a:ext cx="20751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0" extrusionOk="0">
                    <a:moveTo>
                      <a:pt x="311" y="0"/>
                    </a:moveTo>
                    <a:cubicBezTo>
                      <a:pt x="144" y="0"/>
                      <a:pt x="1" y="131"/>
                      <a:pt x="1" y="310"/>
                    </a:cubicBezTo>
                    <a:cubicBezTo>
                      <a:pt x="1" y="476"/>
                      <a:pt x="144" y="619"/>
                      <a:pt x="311" y="619"/>
                    </a:cubicBezTo>
                    <a:cubicBezTo>
                      <a:pt x="477" y="619"/>
                      <a:pt x="620" y="476"/>
                      <a:pt x="620" y="310"/>
                    </a:cubicBezTo>
                    <a:cubicBezTo>
                      <a:pt x="620" y="131"/>
                      <a:pt x="477" y="0"/>
                      <a:pt x="311" y="0"/>
                    </a:cubicBezTo>
                    <a:close/>
                  </a:path>
                </a:pathLst>
              </a:custGeom>
              <a:solidFill>
                <a:srgbClr val="D9E9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057;p23">
                <a:extLst>
                  <a:ext uri="{FF2B5EF4-FFF2-40B4-BE49-F238E27FC236}">
                    <a16:creationId xmlns:a16="http://schemas.microsoft.com/office/drawing/2014/main" id="{4CEDC2B8-96E3-9043-F446-6B633EB76803}"/>
                  </a:ext>
                </a:extLst>
              </p:cNvPr>
              <p:cNvSpPr/>
              <p:nvPr/>
            </p:nvSpPr>
            <p:spPr>
              <a:xfrm>
                <a:off x="1165388" y="2098680"/>
                <a:ext cx="21887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751" extrusionOk="0">
                    <a:moveTo>
                      <a:pt x="274" y="1"/>
                    </a:moveTo>
                    <a:lnTo>
                      <a:pt x="0" y="751"/>
                    </a:lnTo>
                    <a:lnTo>
                      <a:pt x="655" y="751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D9E9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063;p23">
                <a:extLst>
                  <a:ext uri="{FF2B5EF4-FFF2-40B4-BE49-F238E27FC236}">
                    <a16:creationId xmlns:a16="http://schemas.microsoft.com/office/drawing/2014/main" id="{0922F272-F0DC-0B42-6A4D-DA61251086A0}"/>
                  </a:ext>
                </a:extLst>
              </p:cNvPr>
              <p:cNvSpPr/>
              <p:nvPr/>
            </p:nvSpPr>
            <p:spPr>
              <a:xfrm>
                <a:off x="1145689" y="1744416"/>
                <a:ext cx="64185" cy="6418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F34A7F73-F1C6-6CCB-C905-3F7D68269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8789" y="572529"/>
              <a:ext cx="606280" cy="603569"/>
            </a:xfrm>
            <a:prstGeom prst="rect">
              <a:avLst/>
            </a:prstGeom>
          </p:spPr>
        </p:pic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323CF576-2A36-459A-24BF-C8D33CF560AF}"/>
                </a:ext>
              </a:extLst>
            </p:cNvPr>
            <p:cNvSpPr txBox="1"/>
            <p:nvPr/>
          </p:nvSpPr>
          <p:spPr>
            <a:xfrm>
              <a:off x="3810856" y="467015"/>
              <a:ext cx="3054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Fira Sans" panose="020B0503050000020004" pitchFamily="34" charset="0"/>
                </a:rPr>
                <a:t>Injection:</a:t>
              </a:r>
              <a:br>
                <a:rPr lang="en-US" sz="1200" dirty="0">
                  <a:latin typeface="Fira Sans" panose="020B0503050000020004" pitchFamily="34" charset="0"/>
                </a:rPr>
              </a:br>
              <a:r>
                <a:rPr lang="en-US" sz="1200" dirty="0">
                  <a:latin typeface="Fira Sans" panose="020B0503050000020004" pitchFamily="34" charset="0"/>
                </a:rPr>
                <a:t>   Types of injection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  SQL Labs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</a:t>
              </a:r>
              <a:r>
                <a:rPr lang="en-US" sz="1200" b="1" dirty="0">
                  <a:latin typeface="Fira Sans" panose="020B0503050000020004" pitchFamily="34" charset="0"/>
                </a:rPr>
                <a:t>Duration</a:t>
              </a:r>
              <a:r>
                <a:rPr lang="en-US" sz="1200" dirty="0">
                  <a:latin typeface="Fira Sans" panose="020B0503050000020004" pitchFamily="34" charset="0"/>
                </a:rPr>
                <a:t>: 4 Days</a:t>
              </a:r>
            </a:p>
          </p:txBody>
        </p:sp>
      </p:grpSp>
      <p:sp>
        <p:nvSpPr>
          <p:cNvPr id="497" name="Google Shape;933;p23">
            <a:extLst>
              <a:ext uri="{FF2B5EF4-FFF2-40B4-BE49-F238E27FC236}">
                <a16:creationId xmlns:a16="http://schemas.microsoft.com/office/drawing/2014/main" id="{728B40A1-72D4-E645-037B-DE95B7E2D481}"/>
              </a:ext>
            </a:extLst>
          </p:cNvPr>
          <p:cNvSpPr/>
          <p:nvPr/>
        </p:nvSpPr>
        <p:spPr>
          <a:xfrm>
            <a:off x="6553694" y="272771"/>
            <a:ext cx="4307300" cy="1083706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b="1" dirty="0">
              <a:latin typeface="Fira Sans" panose="020B0503050000020004" pitchFamily="34" charset="0"/>
            </a:endParaRPr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E1A2E04F-202B-89AD-438F-3D18E7DEBDF0}"/>
              </a:ext>
            </a:extLst>
          </p:cNvPr>
          <p:cNvGrpSpPr/>
          <p:nvPr/>
        </p:nvGrpSpPr>
        <p:grpSpPr>
          <a:xfrm>
            <a:off x="5875496" y="227194"/>
            <a:ext cx="4174067" cy="1515617"/>
            <a:chOff x="2691652" y="288768"/>
            <a:chExt cx="4174067" cy="1515617"/>
          </a:xfrm>
        </p:grpSpPr>
        <p:grpSp>
          <p:nvGrpSpPr>
            <p:cNvPr id="499" name="Google Shape;1039;p23">
              <a:extLst>
                <a:ext uri="{FF2B5EF4-FFF2-40B4-BE49-F238E27FC236}">
                  <a16:creationId xmlns:a16="http://schemas.microsoft.com/office/drawing/2014/main" id="{A494389B-CF86-D2F4-7558-0147622B2581}"/>
                </a:ext>
              </a:extLst>
            </p:cNvPr>
            <p:cNvGrpSpPr/>
            <p:nvPr/>
          </p:nvGrpSpPr>
          <p:grpSpPr>
            <a:xfrm>
              <a:off x="2691652" y="288768"/>
              <a:ext cx="1212204" cy="1171227"/>
              <a:chOff x="457191" y="1276337"/>
              <a:chExt cx="1464112" cy="1464112"/>
            </a:xfrm>
          </p:grpSpPr>
          <p:sp>
            <p:nvSpPr>
              <p:cNvPr id="502" name="Google Shape;1040;p23">
                <a:extLst>
                  <a:ext uri="{FF2B5EF4-FFF2-40B4-BE49-F238E27FC236}">
                    <a16:creationId xmlns:a16="http://schemas.microsoft.com/office/drawing/2014/main" id="{FB51EC2B-406E-E3B3-38AF-CE6BBDC74F1B}"/>
                  </a:ext>
                </a:extLst>
              </p:cNvPr>
              <p:cNvSpPr/>
              <p:nvPr/>
            </p:nvSpPr>
            <p:spPr>
              <a:xfrm>
                <a:off x="457191" y="1276337"/>
                <a:ext cx="1464112" cy="1464112"/>
              </a:xfrm>
              <a:custGeom>
                <a:avLst/>
                <a:gdLst/>
                <a:ahLst/>
                <a:cxnLst/>
                <a:rect l="l" t="t" r="r" b="b"/>
                <a:pathLst>
                  <a:path w="43816" h="43816" extrusionOk="0">
                    <a:moveTo>
                      <a:pt x="21908" y="1"/>
                    </a:moveTo>
                    <a:cubicBezTo>
                      <a:pt x="9812" y="1"/>
                      <a:pt x="1" y="9800"/>
                      <a:pt x="1" y="21908"/>
                    </a:cubicBezTo>
                    <a:cubicBezTo>
                      <a:pt x="1" y="34005"/>
                      <a:pt x="9812" y="43816"/>
                      <a:pt x="21908" y="43816"/>
                    </a:cubicBezTo>
                    <a:cubicBezTo>
                      <a:pt x="34005" y="43816"/>
                      <a:pt x="43816" y="34005"/>
                      <a:pt x="43816" y="21908"/>
                    </a:cubicBezTo>
                    <a:cubicBezTo>
                      <a:pt x="43816" y="9800"/>
                      <a:pt x="34005" y="1"/>
                      <a:pt x="219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041;p23">
                <a:extLst>
                  <a:ext uri="{FF2B5EF4-FFF2-40B4-BE49-F238E27FC236}">
                    <a16:creationId xmlns:a16="http://schemas.microsoft.com/office/drawing/2014/main" id="{48D5E712-B29C-5E79-4A14-29F3CA26DDA6}"/>
                  </a:ext>
                </a:extLst>
              </p:cNvPr>
              <p:cNvSpPr/>
              <p:nvPr/>
            </p:nvSpPr>
            <p:spPr>
              <a:xfrm>
                <a:off x="495017" y="1364887"/>
                <a:ext cx="1337569" cy="1286845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38511" extrusionOk="0">
                    <a:moveTo>
                      <a:pt x="20781" y="0"/>
                    </a:moveTo>
                    <a:cubicBezTo>
                      <a:pt x="15770" y="0"/>
                      <a:pt x="10842" y="1959"/>
                      <a:pt x="7156" y="5637"/>
                    </a:cubicBezTo>
                    <a:cubicBezTo>
                      <a:pt x="1655" y="11150"/>
                      <a:pt x="0" y="19425"/>
                      <a:pt x="2988" y="26628"/>
                    </a:cubicBezTo>
                    <a:cubicBezTo>
                      <a:pt x="5965" y="33819"/>
                      <a:pt x="12990" y="38511"/>
                      <a:pt x="20776" y="38511"/>
                    </a:cubicBezTo>
                    <a:cubicBezTo>
                      <a:pt x="31409" y="38499"/>
                      <a:pt x="40017" y="29890"/>
                      <a:pt x="40029" y="19258"/>
                    </a:cubicBezTo>
                    <a:cubicBezTo>
                      <a:pt x="40029" y="11471"/>
                      <a:pt x="35338" y="4447"/>
                      <a:pt x="28146" y="1470"/>
                    </a:cubicBezTo>
                    <a:cubicBezTo>
                      <a:pt x="25764" y="480"/>
                      <a:pt x="23262" y="0"/>
                      <a:pt x="20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1045;p23">
                <a:extLst>
                  <a:ext uri="{FF2B5EF4-FFF2-40B4-BE49-F238E27FC236}">
                    <a16:creationId xmlns:a16="http://schemas.microsoft.com/office/drawing/2014/main" id="{87FD1D29-0418-DADD-DAE2-73100D52E466}"/>
                  </a:ext>
                </a:extLst>
              </p:cNvPr>
              <p:cNvSpPr/>
              <p:nvPr/>
            </p:nvSpPr>
            <p:spPr>
              <a:xfrm>
                <a:off x="866992" y="2367236"/>
                <a:ext cx="618278" cy="23892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715" extrusionOk="0">
                    <a:moveTo>
                      <a:pt x="274" y="1"/>
                    </a:moveTo>
                    <a:cubicBezTo>
                      <a:pt x="119" y="1"/>
                      <a:pt x="0" y="120"/>
                      <a:pt x="0" y="274"/>
                    </a:cubicBezTo>
                    <a:lnTo>
                      <a:pt x="0" y="441"/>
                    </a:lnTo>
                    <a:cubicBezTo>
                      <a:pt x="0" y="584"/>
                      <a:pt x="119" y="715"/>
                      <a:pt x="274" y="715"/>
                    </a:cubicBezTo>
                    <a:lnTo>
                      <a:pt x="18229" y="715"/>
                    </a:lnTo>
                    <a:cubicBezTo>
                      <a:pt x="18384" y="715"/>
                      <a:pt x="18503" y="596"/>
                      <a:pt x="18503" y="441"/>
                    </a:cubicBezTo>
                    <a:lnTo>
                      <a:pt x="18503" y="274"/>
                    </a:lnTo>
                    <a:cubicBezTo>
                      <a:pt x="18503" y="120"/>
                      <a:pt x="18384" y="1"/>
                      <a:pt x="18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049;p23">
                <a:extLst>
                  <a:ext uri="{FF2B5EF4-FFF2-40B4-BE49-F238E27FC236}">
                    <a16:creationId xmlns:a16="http://schemas.microsoft.com/office/drawing/2014/main" id="{8FDCA23F-3AA5-33A0-3CFD-882990E759BE}"/>
                  </a:ext>
                </a:extLst>
              </p:cNvPr>
              <p:cNvSpPr/>
              <p:nvPr/>
            </p:nvSpPr>
            <p:spPr>
              <a:xfrm>
                <a:off x="1011813" y="1959440"/>
                <a:ext cx="9557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87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44"/>
                    </a:cubicBezTo>
                    <a:cubicBezTo>
                      <a:pt x="0" y="227"/>
                      <a:pt x="60" y="286"/>
                      <a:pt x="143" y="286"/>
                    </a:cubicBezTo>
                    <a:cubicBezTo>
                      <a:pt x="226" y="286"/>
                      <a:pt x="286" y="227"/>
                      <a:pt x="286" y="144"/>
                    </a:cubicBezTo>
                    <a:cubicBezTo>
                      <a:pt x="286" y="60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050;p23">
                <a:extLst>
                  <a:ext uri="{FF2B5EF4-FFF2-40B4-BE49-F238E27FC236}">
                    <a16:creationId xmlns:a16="http://schemas.microsoft.com/office/drawing/2014/main" id="{9E52BEE7-92CC-93BE-5A68-9C5361501499}"/>
                  </a:ext>
                </a:extLst>
              </p:cNvPr>
              <p:cNvSpPr/>
              <p:nvPr/>
            </p:nvSpPr>
            <p:spPr>
              <a:xfrm>
                <a:off x="1032898" y="1959841"/>
                <a:ext cx="9958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9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27"/>
                      <a:pt x="72" y="298"/>
                      <a:pt x="155" y="298"/>
                    </a:cubicBezTo>
                    <a:cubicBezTo>
                      <a:pt x="226" y="298"/>
                      <a:pt x="298" y="227"/>
                      <a:pt x="298" y="143"/>
                    </a:cubicBezTo>
                    <a:cubicBezTo>
                      <a:pt x="298" y="72"/>
                      <a:pt x="226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051;p23">
                <a:extLst>
                  <a:ext uri="{FF2B5EF4-FFF2-40B4-BE49-F238E27FC236}">
                    <a16:creationId xmlns:a16="http://schemas.microsoft.com/office/drawing/2014/main" id="{68D4AB4F-9FE1-1975-7669-24C50BC70797}"/>
                  </a:ext>
                </a:extLst>
              </p:cNvPr>
              <p:cNvSpPr/>
              <p:nvPr/>
            </p:nvSpPr>
            <p:spPr>
              <a:xfrm>
                <a:off x="1054384" y="1959841"/>
                <a:ext cx="9557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9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cubicBezTo>
                      <a:pt x="0" y="227"/>
                      <a:pt x="60" y="298"/>
                      <a:pt x="143" y="298"/>
                    </a:cubicBezTo>
                    <a:cubicBezTo>
                      <a:pt x="226" y="298"/>
                      <a:pt x="286" y="227"/>
                      <a:pt x="286" y="143"/>
                    </a:cubicBezTo>
                    <a:cubicBezTo>
                      <a:pt x="286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052;p23">
                <a:extLst>
                  <a:ext uri="{FF2B5EF4-FFF2-40B4-BE49-F238E27FC236}">
                    <a16:creationId xmlns:a16="http://schemas.microsoft.com/office/drawing/2014/main" id="{FCFB5D2B-E664-C3DE-34F6-328829ACE3A4}"/>
                  </a:ext>
                </a:extLst>
              </p:cNvPr>
              <p:cNvSpPr/>
              <p:nvPr/>
            </p:nvSpPr>
            <p:spPr>
              <a:xfrm>
                <a:off x="1075469" y="1959841"/>
                <a:ext cx="9958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9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27"/>
                      <a:pt x="72" y="298"/>
                      <a:pt x="143" y="298"/>
                    </a:cubicBezTo>
                    <a:cubicBezTo>
                      <a:pt x="226" y="298"/>
                      <a:pt x="298" y="227"/>
                      <a:pt x="298" y="143"/>
                    </a:cubicBezTo>
                    <a:cubicBezTo>
                      <a:pt x="298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053;p23">
                <a:extLst>
                  <a:ext uri="{FF2B5EF4-FFF2-40B4-BE49-F238E27FC236}">
                    <a16:creationId xmlns:a16="http://schemas.microsoft.com/office/drawing/2014/main" id="{F666E9FA-BC7F-A6E2-78B9-4805184E8007}"/>
                  </a:ext>
                </a:extLst>
              </p:cNvPr>
              <p:cNvSpPr/>
              <p:nvPr/>
            </p:nvSpPr>
            <p:spPr>
              <a:xfrm>
                <a:off x="1096954" y="1959841"/>
                <a:ext cx="9557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9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cubicBezTo>
                      <a:pt x="0" y="227"/>
                      <a:pt x="60" y="298"/>
                      <a:pt x="143" y="298"/>
                    </a:cubicBezTo>
                    <a:cubicBezTo>
                      <a:pt x="226" y="298"/>
                      <a:pt x="286" y="227"/>
                      <a:pt x="286" y="143"/>
                    </a:cubicBezTo>
                    <a:cubicBezTo>
                      <a:pt x="286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056;p23">
                <a:extLst>
                  <a:ext uri="{FF2B5EF4-FFF2-40B4-BE49-F238E27FC236}">
                    <a16:creationId xmlns:a16="http://schemas.microsoft.com/office/drawing/2014/main" id="{E717394F-E477-E80E-3CFD-B597E8AC9F09}"/>
                  </a:ext>
                </a:extLst>
              </p:cNvPr>
              <p:cNvSpPr/>
              <p:nvPr/>
            </p:nvSpPr>
            <p:spPr>
              <a:xfrm>
                <a:off x="1165756" y="2084779"/>
                <a:ext cx="20751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0" extrusionOk="0">
                    <a:moveTo>
                      <a:pt x="311" y="0"/>
                    </a:moveTo>
                    <a:cubicBezTo>
                      <a:pt x="144" y="0"/>
                      <a:pt x="1" y="131"/>
                      <a:pt x="1" y="310"/>
                    </a:cubicBezTo>
                    <a:cubicBezTo>
                      <a:pt x="1" y="476"/>
                      <a:pt x="144" y="619"/>
                      <a:pt x="311" y="619"/>
                    </a:cubicBezTo>
                    <a:cubicBezTo>
                      <a:pt x="477" y="619"/>
                      <a:pt x="620" y="476"/>
                      <a:pt x="620" y="310"/>
                    </a:cubicBezTo>
                    <a:cubicBezTo>
                      <a:pt x="620" y="131"/>
                      <a:pt x="477" y="0"/>
                      <a:pt x="311" y="0"/>
                    </a:cubicBezTo>
                    <a:close/>
                  </a:path>
                </a:pathLst>
              </a:custGeom>
              <a:solidFill>
                <a:srgbClr val="D9E9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057;p23">
                <a:extLst>
                  <a:ext uri="{FF2B5EF4-FFF2-40B4-BE49-F238E27FC236}">
                    <a16:creationId xmlns:a16="http://schemas.microsoft.com/office/drawing/2014/main" id="{39DFF5D6-189E-B8AC-892E-24C937871583}"/>
                  </a:ext>
                </a:extLst>
              </p:cNvPr>
              <p:cNvSpPr/>
              <p:nvPr/>
            </p:nvSpPr>
            <p:spPr>
              <a:xfrm>
                <a:off x="1165388" y="2098680"/>
                <a:ext cx="21887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751" extrusionOk="0">
                    <a:moveTo>
                      <a:pt x="274" y="1"/>
                    </a:moveTo>
                    <a:lnTo>
                      <a:pt x="0" y="751"/>
                    </a:lnTo>
                    <a:lnTo>
                      <a:pt x="655" y="751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D9E9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1063;p23">
                <a:extLst>
                  <a:ext uri="{FF2B5EF4-FFF2-40B4-BE49-F238E27FC236}">
                    <a16:creationId xmlns:a16="http://schemas.microsoft.com/office/drawing/2014/main" id="{DEB25F1E-D237-12E1-80B1-6289C4039AE2}"/>
                  </a:ext>
                </a:extLst>
              </p:cNvPr>
              <p:cNvSpPr/>
              <p:nvPr/>
            </p:nvSpPr>
            <p:spPr>
              <a:xfrm>
                <a:off x="1145689" y="1744416"/>
                <a:ext cx="64185" cy="6418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50C53056-3101-7A24-3642-D96030B704F5}"/>
                </a:ext>
              </a:extLst>
            </p:cNvPr>
            <p:cNvSpPr txBox="1"/>
            <p:nvPr/>
          </p:nvSpPr>
          <p:spPr>
            <a:xfrm>
              <a:off x="3810856" y="419390"/>
              <a:ext cx="30548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Fira Sans" panose="020B0503050000020004" pitchFamily="34" charset="0"/>
                </a:rPr>
                <a:t>Authentication: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 Different types of authentication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 Impact of vulnerable authentication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 Authentication Labs</a:t>
              </a:r>
              <a:br>
                <a:rPr lang="en-US" sz="1200" dirty="0">
                  <a:latin typeface="Fira Sans" panose="020B0503050000020004" pitchFamily="34" charset="0"/>
                </a:rPr>
              </a:br>
              <a:r>
                <a:rPr lang="en-US" sz="1200" dirty="0">
                  <a:latin typeface="Fira Sans" panose="020B0503050000020004" pitchFamily="34" charset="0"/>
                </a:rPr>
                <a:t> </a:t>
              </a:r>
              <a:r>
                <a:rPr lang="en-US" sz="1200" b="1" dirty="0">
                  <a:latin typeface="Fira Sans" panose="020B0503050000020004" pitchFamily="34" charset="0"/>
                </a:rPr>
                <a:t>Duration</a:t>
              </a:r>
              <a:r>
                <a:rPr lang="en-US" sz="1200" dirty="0">
                  <a:latin typeface="Fira Sans" panose="020B0503050000020004" pitchFamily="34" charset="0"/>
                </a:rPr>
                <a:t>: 4 Days</a:t>
              </a:r>
            </a:p>
          </p:txBody>
        </p:sp>
      </p:grpSp>
      <p:pic>
        <p:nvPicPr>
          <p:cNvPr id="516" name="Picture 515">
            <a:extLst>
              <a:ext uri="{FF2B5EF4-FFF2-40B4-BE49-F238E27FC236}">
                <a16:creationId xmlns:a16="http://schemas.microsoft.com/office/drawing/2014/main" id="{966B4E22-0AB8-D523-C31F-7165FCF4D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786" y="504923"/>
            <a:ext cx="639481" cy="652399"/>
          </a:xfrm>
          <a:prstGeom prst="rect">
            <a:avLst/>
          </a:prstGeom>
        </p:spPr>
      </p:pic>
      <p:sp>
        <p:nvSpPr>
          <p:cNvPr id="521" name="Google Shape;933;p23">
            <a:extLst>
              <a:ext uri="{FF2B5EF4-FFF2-40B4-BE49-F238E27FC236}">
                <a16:creationId xmlns:a16="http://schemas.microsoft.com/office/drawing/2014/main" id="{A22B7EA7-5AD9-792A-883A-7EFAAF7A159D}"/>
              </a:ext>
            </a:extLst>
          </p:cNvPr>
          <p:cNvSpPr/>
          <p:nvPr/>
        </p:nvSpPr>
        <p:spPr>
          <a:xfrm>
            <a:off x="2444536" y="1807036"/>
            <a:ext cx="4307300" cy="1083706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b="1" dirty="0">
              <a:latin typeface="Fira Sans" panose="020B0503050000020004" pitchFamily="34" charset="0"/>
            </a:endParaRPr>
          </a:p>
        </p:txBody>
      </p: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DEDDBF60-F987-9557-BD31-9711EBBD02B8}"/>
              </a:ext>
            </a:extLst>
          </p:cNvPr>
          <p:cNvGrpSpPr/>
          <p:nvPr/>
        </p:nvGrpSpPr>
        <p:grpSpPr>
          <a:xfrm>
            <a:off x="1766337" y="1761459"/>
            <a:ext cx="5059095" cy="1171227"/>
            <a:chOff x="2691652" y="288768"/>
            <a:chExt cx="4918346" cy="1171227"/>
          </a:xfrm>
        </p:grpSpPr>
        <p:grpSp>
          <p:nvGrpSpPr>
            <p:cNvPr id="523" name="Google Shape;1039;p23">
              <a:extLst>
                <a:ext uri="{FF2B5EF4-FFF2-40B4-BE49-F238E27FC236}">
                  <a16:creationId xmlns:a16="http://schemas.microsoft.com/office/drawing/2014/main" id="{351279A8-2662-404D-3404-F1282F44DA80}"/>
                </a:ext>
              </a:extLst>
            </p:cNvPr>
            <p:cNvGrpSpPr/>
            <p:nvPr/>
          </p:nvGrpSpPr>
          <p:grpSpPr>
            <a:xfrm>
              <a:off x="2691652" y="288768"/>
              <a:ext cx="1212204" cy="1171227"/>
              <a:chOff x="457191" y="1276337"/>
              <a:chExt cx="1464112" cy="1464112"/>
            </a:xfrm>
          </p:grpSpPr>
          <p:sp>
            <p:nvSpPr>
              <p:cNvPr id="525" name="Google Shape;1040;p23">
                <a:extLst>
                  <a:ext uri="{FF2B5EF4-FFF2-40B4-BE49-F238E27FC236}">
                    <a16:creationId xmlns:a16="http://schemas.microsoft.com/office/drawing/2014/main" id="{A84AFBB7-9AD3-ED79-0C25-BECC284A3672}"/>
                  </a:ext>
                </a:extLst>
              </p:cNvPr>
              <p:cNvSpPr/>
              <p:nvPr/>
            </p:nvSpPr>
            <p:spPr>
              <a:xfrm>
                <a:off x="457191" y="1276337"/>
                <a:ext cx="1464112" cy="1464112"/>
              </a:xfrm>
              <a:custGeom>
                <a:avLst/>
                <a:gdLst/>
                <a:ahLst/>
                <a:cxnLst/>
                <a:rect l="l" t="t" r="r" b="b"/>
                <a:pathLst>
                  <a:path w="43816" h="43816" extrusionOk="0">
                    <a:moveTo>
                      <a:pt x="21908" y="1"/>
                    </a:moveTo>
                    <a:cubicBezTo>
                      <a:pt x="9812" y="1"/>
                      <a:pt x="1" y="9800"/>
                      <a:pt x="1" y="21908"/>
                    </a:cubicBezTo>
                    <a:cubicBezTo>
                      <a:pt x="1" y="34005"/>
                      <a:pt x="9812" y="43816"/>
                      <a:pt x="21908" y="43816"/>
                    </a:cubicBezTo>
                    <a:cubicBezTo>
                      <a:pt x="34005" y="43816"/>
                      <a:pt x="43816" y="34005"/>
                      <a:pt x="43816" y="21908"/>
                    </a:cubicBezTo>
                    <a:cubicBezTo>
                      <a:pt x="43816" y="9800"/>
                      <a:pt x="34005" y="1"/>
                      <a:pt x="219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041;p23">
                <a:extLst>
                  <a:ext uri="{FF2B5EF4-FFF2-40B4-BE49-F238E27FC236}">
                    <a16:creationId xmlns:a16="http://schemas.microsoft.com/office/drawing/2014/main" id="{927FD7AF-B768-882B-56D3-3166FAA38946}"/>
                  </a:ext>
                </a:extLst>
              </p:cNvPr>
              <p:cNvSpPr/>
              <p:nvPr/>
            </p:nvSpPr>
            <p:spPr>
              <a:xfrm>
                <a:off x="495017" y="1364887"/>
                <a:ext cx="1337569" cy="1286845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38511" extrusionOk="0">
                    <a:moveTo>
                      <a:pt x="20781" y="0"/>
                    </a:moveTo>
                    <a:cubicBezTo>
                      <a:pt x="15770" y="0"/>
                      <a:pt x="10842" y="1959"/>
                      <a:pt x="7156" y="5637"/>
                    </a:cubicBezTo>
                    <a:cubicBezTo>
                      <a:pt x="1655" y="11150"/>
                      <a:pt x="0" y="19425"/>
                      <a:pt x="2988" y="26628"/>
                    </a:cubicBezTo>
                    <a:cubicBezTo>
                      <a:pt x="5965" y="33819"/>
                      <a:pt x="12990" y="38511"/>
                      <a:pt x="20776" y="38511"/>
                    </a:cubicBezTo>
                    <a:cubicBezTo>
                      <a:pt x="31409" y="38499"/>
                      <a:pt x="40017" y="29890"/>
                      <a:pt x="40029" y="19258"/>
                    </a:cubicBezTo>
                    <a:cubicBezTo>
                      <a:pt x="40029" y="11471"/>
                      <a:pt x="35338" y="4447"/>
                      <a:pt x="28146" y="1470"/>
                    </a:cubicBezTo>
                    <a:cubicBezTo>
                      <a:pt x="25764" y="480"/>
                      <a:pt x="23262" y="0"/>
                      <a:pt x="20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8" name="Google Shape;1049;p23">
                <a:extLst>
                  <a:ext uri="{FF2B5EF4-FFF2-40B4-BE49-F238E27FC236}">
                    <a16:creationId xmlns:a16="http://schemas.microsoft.com/office/drawing/2014/main" id="{1CD9946F-E099-3399-05FE-68F70D1F816C}"/>
                  </a:ext>
                </a:extLst>
              </p:cNvPr>
              <p:cNvSpPr/>
              <p:nvPr/>
            </p:nvSpPr>
            <p:spPr>
              <a:xfrm>
                <a:off x="1011813" y="1959440"/>
                <a:ext cx="9557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87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44"/>
                    </a:cubicBezTo>
                    <a:cubicBezTo>
                      <a:pt x="0" y="227"/>
                      <a:pt x="60" y="286"/>
                      <a:pt x="143" y="286"/>
                    </a:cubicBezTo>
                    <a:cubicBezTo>
                      <a:pt x="226" y="286"/>
                      <a:pt x="286" y="227"/>
                      <a:pt x="286" y="144"/>
                    </a:cubicBezTo>
                    <a:cubicBezTo>
                      <a:pt x="286" y="60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050;p23">
                <a:extLst>
                  <a:ext uri="{FF2B5EF4-FFF2-40B4-BE49-F238E27FC236}">
                    <a16:creationId xmlns:a16="http://schemas.microsoft.com/office/drawing/2014/main" id="{0FFE9228-3B66-872E-D2E4-8C9BA8401EAF}"/>
                  </a:ext>
                </a:extLst>
              </p:cNvPr>
              <p:cNvSpPr/>
              <p:nvPr/>
            </p:nvSpPr>
            <p:spPr>
              <a:xfrm>
                <a:off x="1032898" y="1959841"/>
                <a:ext cx="9958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9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27"/>
                      <a:pt x="72" y="298"/>
                      <a:pt x="155" y="298"/>
                    </a:cubicBezTo>
                    <a:cubicBezTo>
                      <a:pt x="226" y="298"/>
                      <a:pt x="298" y="227"/>
                      <a:pt x="298" y="143"/>
                    </a:cubicBezTo>
                    <a:cubicBezTo>
                      <a:pt x="298" y="72"/>
                      <a:pt x="226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051;p23">
                <a:extLst>
                  <a:ext uri="{FF2B5EF4-FFF2-40B4-BE49-F238E27FC236}">
                    <a16:creationId xmlns:a16="http://schemas.microsoft.com/office/drawing/2014/main" id="{5093DB96-E24B-8BC1-2513-006F7C86154D}"/>
                  </a:ext>
                </a:extLst>
              </p:cNvPr>
              <p:cNvSpPr/>
              <p:nvPr/>
            </p:nvSpPr>
            <p:spPr>
              <a:xfrm>
                <a:off x="1054384" y="1959841"/>
                <a:ext cx="9557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9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cubicBezTo>
                      <a:pt x="0" y="227"/>
                      <a:pt x="60" y="298"/>
                      <a:pt x="143" y="298"/>
                    </a:cubicBezTo>
                    <a:cubicBezTo>
                      <a:pt x="226" y="298"/>
                      <a:pt x="286" y="227"/>
                      <a:pt x="286" y="143"/>
                    </a:cubicBezTo>
                    <a:cubicBezTo>
                      <a:pt x="286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052;p23">
                <a:extLst>
                  <a:ext uri="{FF2B5EF4-FFF2-40B4-BE49-F238E27FC236}">
                    <a16:creationId xmlns:a16="http://schemas.microsoft.com/office/drawing/2014/main" id="{285BD782-18AF-A517-D968-DE9D11804ABA}"/>
                  </a:ext>
                </a:extLst>
              </p:cNvPr>
              <p:cNvSpPr/>
              <p:nvPr/>
            </p:nvSpPr>
            <p:spPr>
              <a:xfrm>
                <a:off x="1075469" y="1959841"/>
                <a:ext cx="9958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9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27"/>
                      <a:pt x="72" y="298"/>
                      <a:pt x="143" y="298"/>
                    </a:cubicBezTo>
                    <a:cubicBezTo>
                      <a:pt x="226" y="298"/>
                      <a:pt x="298" y="227"/>
                      <a:pt x="298" y="143"/>
                    </a:cubicBezTo>
                    <a:cubicBezTo>
                      <a:pt x="298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053;p23">
                <a:extLst>
                  <a:ext uri="{FF2B5EF4-FFF2-40B4-BE49-F238E27FC236}">
                    <a16:creationId xmlns:a16="http://schemas.microsoft.com/office/drawing/2014/main" id="{462C1817-0CBC-8A0D-FDCF-58C4D33967C0}"/>
                  </a:ext>
                </a:extLst>
              </p:cNvPr>
              <p:cNvSpPr/>
              <p:nvPr/>
            </p:nvSpPr>
            <p:spPr>
              <a:xfrm>
                <a:off x="1096954" y="1959841"/>
                <a:ext cx="9557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9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cubicBezTo>
                      <a:pt x="0" y="227"/>
                      <a:pt x="60" y="298"/>
                      <a:pt x="143" y="298"/>
                    </a:cubicBezTo>
                    <a:cubicBezTo>
                      <a:pt x="226" y="298"/>
                      <a:pt x="286" y="227"/>
                      <a:pt x="286" y="143"/>
                    </a:cubicBezTo>
                    <a:cubicBezTo>
                      <a:pt x="286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056;p23">
                <a:extLst>
                  <a:ext uri="{FF2B5EF4-FFF2-40B4-BE49-F238E27FC236}">
                    <a16:creationId xmlns:a16="http://schemas.microsoft.com/office/drawing/2014/main" id="{82F6EE54-9481-69C0-6CEA-77D0834E1E26}"/>
                  </a:ext>
                </a:extLst>
              </p:cNvPr>
              <p:cNvSpPr/>
              <p:nvPr/>
            </p:nvSpPr>
            <p:spPr>
              <a:xfrm>
                <a:off x="1165756" y="2084779"/>
                <a:ext cx="20751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0" extrusionOk="0">
                    <a:moveTo>
                      <a:pt x="311" y="0"/>
                    </a:moveTo>
                    <a:cubicBezTo>
                      <a:pt x="144" y="0"/>
                      <a:pt x="1" y="131"/>
                      <a:pt x="1" y="310"/>
                    </a:cubicBezTo>
                    <a:cubicBezTo>
                      <a:pt x="1" y="476"/>
                      <a:pt x="144" y="619"/>
                      <a:pt x="311" y="619"/>
                    </a:cubicBezTo>
                    <a:cubicBezTo>
                      <a:pt x="477" y="619"/>
                      <a:pt x="620" y="476"/>
                      <a:pt x="620" y="310"/>
                    </a:cubicBezTo>
                    <a:cubicBezTo>
                      <a:pt x="620" y="131"/>
                      <a:pt x="477" y="0"/>
                      <a:pt x="311" y="0"/>
                    </a:cubicBezTo>
                    <a:close/>
                  </a:path>
                </a:pathLst>
              </a:custGeom>
              <a:solidFill>
                <a:srgbClr val="D9E9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057;p23">
                <a:extLst>
                  <a:ext uri="{FF2B5EF4-FFF2-40B4-BE49-F238E27FC236}">
                    <a16:creationId xmlns:a16="http://schemas.microsoft.com/office/drawing/2014/main" id="{A9FFE2EF-88C7-EF7E-C92D-45DC92D312FE}"/>
                  </a:ext>
                </a:extLst>
              </p:cNvPr>
              <p:cNvSpPr/>
              <p:nvPr/>
            </p:nvSpPr>
            <p:spPr>
              <a:xfrm>
                <a:off x="1165388" y="2098680"/>
                <a:ext cx="21887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751" extrusionOk="0">
                    <a:moveTo>
                      <a:pt x="274" y="1"/>
                    </a:moveTo>
                    <a:lnTo>
                      <a:pt x="0" y="751"/>
                    </a:lnTo>
                    <a:lnTo>
                      <a:pt x="655" y="751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D9E9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063;p23">
                <a:extLst>
                  <a:ext uri="{FF2B5EF4-FFF2-40B4-BE49-F238E27FC236}">
                    <a16:creationId xmlns:a16="http://schemas.microsoft.com/office/drawing/2014/main" id="{E6F1341A-DCB9-9A4A-5009-D12B4B3B9AEE}"/>
                  </a:ext>
                </a:extLst>
              </p:cNvPr>
              <p:cNvSpPr/>
              <p:nvPr/>
            </p:nvSpPr>
            <p:spPr>
              <a:xfrm>
                <a:off x="1145689" y="1744416"/>
                <a:ext cx="64185" cy="6418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92175D0C-233D-E255-9B1C-51E828DB19AF}"/>
                </a:ext>
              </a:extLst>
            </p:cNvPr>
            <p:cNvSpPr txBox="1"/>
            <p:nvPr/>
          </p:nvSpPr>
          <p:spPr>
            <a:xfrm>
              <a:off x="3810856" y="419390"/>
              <a:ext cx="37991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Fira Sans" panose="020B0503050000020004" pitchFamily="34" charset="0"/>
                </a:rPr>
                <a:t>Access Control: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 Different types of access control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 what is Insecure direct object references (IDOR)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 Access Control Labs</a:t>
              </a:r>
              <a:br>
                <a:rPr lang="en-US" sz="1200" dirty="0">
                  <a:latin typeface="Fira Sans" panose="020B0503050000020004" pitchFamily="34" charset="0"/>
                </a:rPr>
              </a:br>
              <a:r>
                <a:rPr lang="en-US" sz="1200" dirty="0">
                  <a:latin typeface="Fira Sans" panose="020B0503050000020004" pitchFamily="34" charset="0"/>
                </a:rPr>
                <a:t> </a:t>
              </a:r>
              <a:r>
                <a:rPr lang="en-US" sz="1200" b="1" dirty="0">
                  <a:latin typeface="Fira Sans" panose="020B0503050000020004" pitchFamily="34" charset="0"/>
                </a:rPr>
                <a:t>Duration</a:t>
              </a:r>
              <a:r>
                <a:rPr lang="en-US" sz="1200" dirty="0">
                  <a:latin typeface="Fira Sans" panose="020B0503050000020004" pitchFamily="34" charset="0"/>
                </a:rPr>
                <a:t>: 4 Days</a:t>
              </a:r>
            </a:p>
          </p:txBody>
        </p:sp>
      </p:grpSp>
      <p:sp>
        <p:nvSpPr>
          <p:cNvPr id="536" name="Google Shape;933;p23">
            <a:extLst>
              <a:ext uri="{FF2B5EF4-FFF2-40B4-BE49-F238E27FC236}">
                <a16:creationId xmlns:a16="http://schemas.microsoft.com/office/drawing/2014/main" id="{4F92C460-AD58-DE8D-284C-6F875BD3325B}"/>
              </a:ext>
            </a:extLst>
          </p:cNvPr>
          <p:cNvSpPr/>
          <p:nvPr/>
        </p:nvSpPr>
        <p:spPr>
          <a:xfrm>
            <a:off x="2501523" y="3540053"/>
            <a:ext cx="4307300" cy="1083706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b="1" dirty="0">
              <a:latin typeface="Fira Sans" panose="020B0503050000020004" pitchFamily="34" charset="0"/>
            </a:endParaRPr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7B12AAEA-382B-67F7-F94D-F43428E27D72}"/>
              </a:ext>
            </a:extLst>
          </p:cNvPr>
          <p:cNvGrpSpPr/>
          <p:nvPr/>
        </p:nvGrpSpPr>
        <p:grpSpPr>
          <a:xfrm>
            <a:off x="1823325" y="3494476"/>
            <a:ext cx="4174067" cy="1171227"/>
            <a:chOff x="2691652" y="288768"/>
            <a:chExt cx="4174067" cy="1171227"/>
          </a:xfrm>
        </p:grpSpPr>
        <p:grpSp>
          <p:nvGrpSpPr>
            <p:cNvPr id="538" name="Google Shape;1039;p23">
              <a:extLst>
                <a:ext uri="{FF2B5EF4-FFF2-40B4-BE49-F238E27FC236}">
                  <a16:creationId xmlns:a16="http://schemas.microsoft.com/office/drawing/2014/main" id="{96D52964-BD22-D7FE-DDBB-6B70A4D05A33}"/>
                </a:ext>
              </a:extLst>
            </p:cNvPr>
            <p:cNvGrpSpPr/>
            <p:nvPr/>
          </p:nvGrpSpPr>
          <p:grpSpPr>
            <a:xfrm>
              <a:off x="2691652" y="288768"/>
              <a:ext cx="1212204" cy="1171227"/>
              <a:chOff x="457191" y="1276337"/>
              <a:chExt cx="1464112" cy="1464112"/>
            </a:xfrm>
          </p:grpSpPr>
          <p:sp>
            <p:nvSpPr>
              <p:cNvPr id="540" name="Google Shape;1040;p23">
                <a:extLst>
                  <a:ext uri="{FF2B5EF4-FFF2-40B4-BE49-F238E27FC236}">
                    <a16:creationId xmlns:a16="http://schemas.microsoft.com/office/drawing/2014/main" id="{D445FB22-B66C-7593-3E8A-88DC260CA5A4}"/>
                  </a:ext>
                </a:extLst>
              </p:cNvPr>
              <p:cNvSpPr/>
              <p:nvPr/>
            </p:nvSpPr>
            <p:spPr>
              <a:xfrm>
                <a:off x="457191" y="1276337"/>
                <a:ext cx="1464112" cy="1464112"/>
              </a:xfrm>
              <a:custGeom>
                <a:avLst/>
                <a:gdLst/>
                <a:ahLst/>
                <a:cxnLst/>
                <a:rect l="l" t="t" r="r" b="b"/>
                <a:pathLst>
                  <a:path w="43816" h="43816" extrusionOk="0">
                    <a:moveTo>
                      <a:pt x="21908" y="1"/>
                    </a:moveTo>
                    <a:cubicBezTo>
                      <a:pt x="9812" y="1"/>
                      <a:pt x="1" y="9800"/>
                      <a:pt x="1" y="21908"/>
                    </a:cubicBezTo>
                    <a:cubicBezTo>
                      <a:pt x="1" y="34005"/>
                      <a:pt x="9812" y="43816"/>
                      <a:pt x="21908" y="43816"/>
                    </a:cubicBezTo>
                    <a:cubicBezTo>
                      <a:pt x="34005" y="43816"/>
                      <a:pt x="43816" y="34005"/>
                      <a:pt x="43816" y="21908"/>
                    </a:cubicBezTo>
                    <a:cubicBezTo>
                      <a:pt x="43816" y="9800"/>
                      <a:pt x="34005" y="1"/>
                      <a:pt x="219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041;p23">
                <a:extLst>
                  <a:ext uri="{FF2B5EF4-FFF2-40B4-BE49-F238E27FC236}">
                    <a16:creationId xmlns:a16="http://schemas.microsoft.com/office/drawing/2014/main" id="{1147A00E-F674-AC05-21A1-1A65AE91BF99}"/>
                  </a:ext>
                </a:extLst>
              </p:cNvPr>
              <p:cNvSpPr/>
              <p:nvPr/>
            </p:nvSpPr>
            <p:spPr>
              <a:xfrm>
                <a:off x="495017" y="1364887"/>
                <a:ext cx="1337569" cy="1286845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38511" extrusionOk="0">
                    <a:moveTo>
                      <a:pt x="20781" y="0"/>
                    </a:moveTo>
                    <a:cubicBezTo>
                      <a:pt x="15770" y="0"/>
                      <a:pt x="10842" y="1959"/>
                      <a:pt x="7156" y="5637"/>
                    </a:cubicBezTo>
                    <a:cubicBezTo>
                      <a:pt x="1655" y="11150"/>
                      <a:pt x="0" y="19425"/>
                      <a:pt x="2988" y="26628"/>
                    </a:cubicBezTo>
                    <a:cubicBezTo>
                      <a:pt x="5965" y="33819"/>
                      <a:pt x="12990" y="38511"/>
                      <a:pt x="20776" y="38511"/>
                    </a:cubicBezTo>
                    <a:cubicBezTo>
                      <a:pt x="31409" y="38499"/>
                      <a:pt x="40017" y="29890"/>
                      <a:pt x="40029" y="19258"/>
                    </a:cubicBezTo>
                    <a:cubicBezTo>
                      <a:pt x="40029" y="11471"/>
                      <a:pt x="35338" y="4447"/>
                      <a:pt x="28146" y="1470"/>
                    </a:cubicBezTo>
                    <a:cubicBezTo>
                      <a:pt x="25764" y="480"/>
                      <a:pt x="23262" y="0"/>
                      <a:pt x="20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2" name="Google Shape;1045;p23">
                <a:extLst>
                  <a:ext uri="{FF2B5EF4-FFF2-40B4-BE49-F238E27FC236}">
                    <a16:creationId xmlns:a16="http://schemas.microsoft.com/office/drawing/2014/main" id="{80D07AA2-18B6-490D-ABCB-85CCC2C599F5}"/>
                  </a:ext>
                </a:extLst>
              </p:cNvPr>
              <p:cNvSpPr/>
              <p:nvPr/>
            </p:nvSpPr>
            <p:spPr>
              <a:xfrm>
                <a:off x="866992" y="2367236"/>
                <a:ext cx="618278" cy="23892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715" extrusionOk="0">
                    <a:moveTo>
                      <a:pt x="274" y="1"/>
                    </a:moveTo>
                    <a:cubicBezTo>
                      <a:pt x="119" y="1"/>
                      <a:pt x="0" y="120"/>
                      <a:pt x="0" y="274"/>
                    </a:cubicBezTo>
                    <a:lnTo>
                      <a:pt x="0" y="441"/>
                    </a:lnTo>
                    <a:cubicBezTo>
                      <a:pt x="0" y="584"/>
                      <a:pt x="119" y="715"/>
                      <a:pt x="274" y="715"/>
                    </a:cubicBezTo>
                    <a:lnTo>
                      <a:pt x="18229" y="715"/>
                    </a:lnTo>
                    <a:cubicBezTo>
                      <a:pt x="18384" y="715"/>
                      <a:pt x="18503" y="596"/>
                      <a:pt x="18503" y="441"/>
                    </a:cubicBezTo>
                    <a:lnTo>
                      <a:pt x="18503" y="274"/>
                    </a:lnTo>
                    <a:cubicBezTo>
                      <a:pt x="18503" y="120"/>
                      <a:pt x="18384" y="1"/>
                      <a:pt x="18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049;p23">
                <a:extLst>
                  <a:ext uri="{FF2B5EF4-FFF2-40B4-BE49-F238E27FC236}">
                    <a16:creationId xmlns:a16="http://schemas.microsoft.com/office/drawing/2014/main" id="{740BBD68-AC27-F8C9-5127-40AC1AA27D4D}"/>
                  </a:ext>
                </a:extLst>
              </p:cNvPr>
              <p:cNvSpPr/>
              <p:nvPr/>
            </p:nvSpPr>
            <p:spPr>
              <a:xfrm>
                <a:off x="1011813" y="1959440"/>
                <a:ext cx="9557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87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44"/>
                    </a:cubicBezTo>
                    <a:cubicBezTo>
                      <a:pt x="0" y="227"/>
                      <a:pt x="60" y="286"/>
                      <a:pt x="143" y="286"/>
                    </a:cubicBezTo>
                    <a:cubicBezTo>
                      <a:pt x="226" y="286"/>
                      <a:pt x="286" y="227"/>
                      <a:pt x="286" y="144"/>
                    </a:cubicBezTo>
                    <a:cubicBezTo>
                      <a:pt x="286" y="60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050;p23">
                <a:extLst>
                  <a:ext uri="{FF2B5EF4-FFF2-40B4-BE49-F238E27FC236}">
                    <a16:creationId xmlns:a16="http://schemas.microsoft.com/office/drawing/2014/main" id="{94DE7A59-38FC-0766-7062-FA8C6D9366D4}"/>
                  </a:ext>
                </a:extLst>
              </p:cNvPr>
              <p:cNvSpPr/>
              <p:nvPr/>
            </p:nvSpPr>
            <p:spPr>
              <a:xfrm>
                <a:off x="1032898" y="1959841"/>
                <a:ext cx="9958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9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27"/>
                      <a:pt x="72" y="298"/>
                      <a:pt x="155" y="298"/>
                    </a:cubicBezTo>
                    <a:cubicBezTo>
                      <a:pt x="226" y="298"/>
                      <a:pt x="298" y="227"/>
                      <a:pt x="298" y="143"/>
                    </a:cubicBezTo>
                    <a:cubicBezTo>
                      <a:pt x="298" y="72"/>
                      <a:pt x="226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051;p23">
                <a:extLst>
                  <a:ext uri="{FF2B5EF4-FFF2-40B4-BE49-F238E27FC236}">
                    <a16:creationId xmlns:a16="http://schemas.microsoft.com/office/drawing/2014/main" id="{940BF7FA-CC90-5072-A325-0B6B91C98025}"/>
                  </a:ext>
                </a:extLst>
              </p:cNvPr>
              <p:cNvSpPr/>
              <p:nvPr/>
            </p:nvSpPr>
            <p:spPr>
              <a:xfrm>
                <a:off x="1054384" y="1959841"/>
                <a:ext cx="9557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9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cubicBezTo>
                      <a:pt x="0" y="227"/>
                      <a:pt x="60" y="298"/>
                      <a:pt x="143" y="298"/>
                    </a:cubicBezTo>
                    <a:cubicBezTo>
                      <a:pt x="226" y="298"/>
                      <a:pt x="286" y="227"/>
                      <a:pt x="286" y="143"/>
                    </a:cubicBezTo>
                    <a:cubicBezTo>
                      <a:pt x="286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052;p23">
                <a:extLst>
                  <a:ext uri="{FF2B5EF4-FFF2-40B4-BE49-F238E27FC236}">
                    <a16:creationId xmlns:a16="http://schemas.microsoft.com/office/drawing/2014/main" id="{B6A6D214-5C12-378A-7BEE-DDE17BA697DE}"/>
                  </a:ext>
                </a:extLst>
              </p:cNvPr>
              <p:cNvSpPr/>
              <p:nvPr/>
            </p:nvSpPr>
            <p:spPr>
              <a:xfrm>
                <a:off x="1075469" y="1959841"/>
                <a:ext cx="9958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9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27"/>
                      <a:pt x="72" y="298"/>
                      <a:pt x="143" y="298"/>
                    </a:cubicBezTo>
                    <a:cubicBezTo>
                      <a:pt x="226" y="298"/>
                      <a:pt x="298" y="227"/>
                      <a:pt x="298" y="143"/>
                    </a:cubicBezTo>
                    <a:cubicBezTo>
                      <a:pt x="298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053;p23">
                <a:extLst>
                  <a:ext uri="{FF2B5EF4-FFF2-40B4-BE49-F238E27FC236}">
                    <a16:creationId xmlns:a16="http://schemas.microsoft.com/office/drawing/2014/main" id="{32F5FC09-B0E3-857E-0721-4CDE8DCC65D3}"/>
                  </a:ext>
                </a:extLst>
              </p:cNvPr>
              <p:cNvSpPr/>
              <p:nvPr/>
            </p:nvSpPr>
            <p:spPr>
              <a:xfrm>
                <a:off x="1096954" y="1959841"/>
                <a:ext cx="9557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9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cubicBezTo>
                      <a:pt x="0" y="227"/>
                      <a:pt x="60" y="298"/>
                      <a:pt x="143" y="298"/>
                    </a:cubicBezTo>
                    <a:cubicBezTo>
                      <a:pt x="226" y="298"/>
                      <a:pt x="286" y="227"/>
                      <a:pt x="286" y="143"/>
                    </a:cubicBezTo>
                    <a:cubicBezTo>
                      <a:pt x="286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056;p23">
                <a:extLst>
                  <a:ext uri="{FF2B5EF4-FFF2-40B4-BE49-F238E27FC236}">
                    <a16:creationId xmlns:a16="http://schemas.microsoft.com/office/drawing/2014/main" id="{44A9A30F-702C-C498-60DF-448CE110F5AC}"/>
                  </a:ext>
                </a:extLst>
              </p:cNvPr>
              <p:cNvSpPr/>
              <p:nvPr/>
            </p:nvSpPr>
            <p:spPr>
              <a:xfrm>
                <a:off x="1165756" y="2084779"/>
                <a:ext cx="20751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0" extrusionOk="0">
                    <a:moveTo>
                      <a:pt x="311" y="0"/>
                    </a:moveTo>
                    <a:cubicBezTo>
                      <a:pt x="144" y="0"/>
                      <a:pt x="1" y="131"/>
                      <a:pt x="1" y="310"/>
                    </a:cubicBezTo>
                    <a:cubicBezTo>
                      <a:pt x="1" y="476"/>
                      <a:pt x="144" y="619"/>
                      <a:pt x="311" y="619"/>
                    </a:cubicBezTo>
                    <a:cubicBezTo>
                      <a:pt x="477" y="619"/>
                      <a:pt x="620" y="476"/>
                      <a:pt x="620" y="310"/>
                    </a:cubicBezTo>
                    <a:cubicBezTo>
                      <a:pt x="620" y="131"/>
                      <a:pt x="477" y="0"/>
                      <a:pt x="311" y="0"/>
                    </a:cubicBezTo>
                    <a:close/>
                  </a:path>
                </a:pathLst>
              </a:custGeom>
              <a:solidFill>
                <a:srgbClr val="D9E9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057;p23">
                <a:extLst>
                  <a:ext uri="{FF2B5EF4-FFF2-40B4-BE49-F238E27FC236}">
                    <a16:creationId xmlns:a16="http://schemas.microsoft.com/office/drawing/2014/main" id="{F156C72D-84CA-4C40-EB9E-0F07AE503B42}"/>
                  </a:ext>
                </a:extLst>
              </p:cNvPr>
              <p:cNvSpPr/>
              <p:nvPr/>
            </p:nvSpPr>
            <p:spPr>
              <a:xfrm>
                <a:off x="1165388" y="2098680"/>
                <a:ext cx="21887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751" extrusionOk="0">
                    <a:moveTo>
                      <a:pt x="274" y="1"/>
                    </a:moveTo>
                    <a:lnTo>
                      <a:pt x="0" y="751"/>
                    </a:lnTo>
                    <a:lnTo>
                      <a:pt x="655" y="751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D9E9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1063;p23">
                <a:extLst>
                  <a:ext uri="{FF2B5EF4-FFF2-40B4-BE49-F238E27FC236}">
                    <a16:creationId xmlns:a16="http://schemas.microsoft.com/office/drawing/2014/main" id="{377D9E7F-101A-67A4-45E9-AF2F145BC57E}"/>
                  </a:ext>
                </a:extLst>
              </p:cNvPr>
              <p:cNvSpPr/>
              <p:nvPr/>
            </p:nvSpPr>
            <p:spPr>
              <a:xfrm>
                <a:off x="1145689" y="1744416"/>
                <a:ext cx="64185" cy="6418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5AAFD991-5CA6-FFA2-F15A-14FC0396EC91}"/>
                </a:ext>
              </a:extLst>
            </p:cNvPr>
            <p:cNvSpPr txBox="1"/>
            <p:nvPr/>
          </p:nvSpPr>
          <p:spPr>
            <a:xfrm>
              <a:off x="3810856" y="419390"/>
              <a:ext cx="3054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Fira Sans" panose="020B0503050000020004" pitchFamily="34" charset="0"/>
                </a:rPr>
                <a:t>Directory Traversal: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 What is Directory   Traversal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 Directory traversal Labs</a:t>
              </a:r>
              <a:br>
                <a:rPr lang="en-US" sz="1200" dirty="0">
                  <a:latin typeface="Fira Sans" panose="020B0503050000020004" pitchFamily="34" charset="0"/>
                </a:rPr>
              </a:br>
              <a:r>
                <a:rPr lang="en-US" sz="1200" dirty="0">
                  <a:latin typeface="Fira Sans" panose="020B0503050000020004" pitchFamily="34" charset="0"/>
                </a:rPr>
                <a:t> </a:t>
              </a:r>
              <a:r>
                <a:rPr lang="en-US" sz="1200" b="1" dirty="0">
                  <a:latin typeface="Fira Sans" panose="020B0503050000020004" pitchFamily="34" charset="0"/>
                </a:rPr>
                <a:t>Duration</a:t>
              </a:r>
              <a:r>
                <a:rPr lang="en-US" sz="1200" dirty="0">
                  <a:latin typeface="Fira Sans" panose="020B0503050000020004" pitchFamily="34" charset="0"/>
                </a:rPr>
                <a:t>: 2 Days</a:t>
              </a:r>
            </a:p>
          </p:txBody>
        </p:sp>
      </p:grpSp>
      <p:sp>
        <p:nvSpPr>
          <p:cNvPr id="551" name="Google Shape;933;p23">
            <a:extLst>
              <a:ext uri="{FF2B5EF4-FFF2-40B4-BE49-F238E27FC236}">
                <a16:creationId xmlns:a16="http://schemas.microsoft.com/office/drawing/2014/main" id="{91AD3FEB-2A7D-3F92-0747-DEC9D6213FB3}"/>
              </a:ext>
            </a:extLst>
          </p:cNvPr>
          <p:cNvSpPr/>
          <p:nvPr/>
        </p:nvSpPr>
        <p:spPr>
          <a:xfrm>
            <a:off x="2501523" y="5178408"/>
            <a:ext cx="4307300" cy="1083706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b="1" dirty="0">
              <a:latin typeface="Fira Sans" panose="020B0503050000020004" pitchFamily="34" charset="0"/>
            </a:endParaRPr>
          </a:p>
        </p:txBody>
      </p: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04EC62DC-F7CA-E79B-611E-8F7785B11011}"/>
              </a:ext>
            </a:extLst>
          </p:cNvPr>
          <p:cNvGrpSpPr/>
          <p:nvPr/>
        </p:nvGrpSpPr>
        <p:grpSpPr>
          <a:xfrm>
            <a:off x="1823325" y="5132831"/>
            <a:ext cx="4985498" cy="1171227"/>
            <a:chOff x="2691652" y="288768"/>
            <a:chExt cx="4985498" cy="1171227"/>
          </a:xfrm>
        </p:grpSpPr>
        <p:grpSp>
          <p:nvGrpSpPr>
            <p:cNvPr id="553" name="Google Shape;1039;p23">
              <a:extLst>
                <a:ext uri="{FF2B5EF4-FFF2-40B4-BE49-F238E27FC236}">
                  <a16:creationId xmlns:a16="http://schemas.microsoft.com/office/drawing/2014/main" id="{268C771E-E4DF-D0DD-39C3-498179CECC88}"/>
                </a:ext>
              </a:extLst>
            </p:cNvPr>
            <p:cNvGrpSpPr/>
            <p:nvPr/>
          </p:nvGrpSpPr>
          <p:grpSpPr>
            <a:xfrm>
              <a:off x="2691652" y="288768"/>
              <a:ext cx="1212204" cy="1171227"/>
              <a:chOff x="457191" y="1276337"/>
              <a:chExt cx="1464112" cy="1464112"/>
            </a:xfrm>
          </p:grpSpPr>
          <p:sp>
            <p:nvSpPr>
              <p:cNvPr id="555" name="Google Shape;1040;p23">
                <a:extLst>
                  <a:ext uri="{FF2B5EF4-FFF2-40B4-BE49-F238E27FC236}">
                    <a16:creationId xmlns:a16="http://schemas.microsoft.com/office/drawing/2014/main" id="{CCB37901-F52B-6F61-0FCB-E0347E3F53DF}"/>
                  </a:ext>
                </a:extLst>
              </p:cNvPr>
              <p:cNvSpPr/>
              <p:nvPr/>
            </p:nvSpPr>
            <p:spPr>
              <a:xfrm>
                <a:off x="457191" y="1276337"/>
                <a:ext cx="1464112" cy="1464112"/>
              </a:xfrm>
              <a:custGeom>
                <a:avLst/>
                <a:gdLst/>
                <a:ahLst/>
                <a:cxnLst/>
                <a:rect l="l" t="t" r="r" b="b"/>
                <a:pathLst>
                  <a:path w="43816" h="43816" extrusionOk="0">
                    <a:moveTo>
                      <a:pt x="21908" y="1"/>
                    </a:moveTo>
                    <a:cubicBezTo>
                      <a:pt x="9812" y="1"/>
                      <a:pt x="1" y="9800"/>
                      <a:pt x="1" y="21908"/>
                    </a:cubicBezTo>
                    <a:cubicBezTo>
                      <a:pt x="1" y="34005"/>
                      <a:pt x="9812" y="43816"/>
                      <a:pt x="21908" y="43816"/>
                    </a:cubicBezTo>
                    <a:cubicBezTo>
                      <a:pt x="34005" y="43816"/>
                      <a:pt x="43816" y="34005"/>
                      <a:pt x="43816" y="21908"/>
                    </a:cubicBezTo>
                    <a:cubicBezTo>
                      <a:pt x="43816" y="9800"/>
                      <a:pt x="34005" y="1"/>
                      <a:pt x="219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1041;p23">
                <a:extLst>
                  <a:ext uri="{FF2B5EF4-FFF2-40B4-BE49-F238E27FC236}">
                    <a16:creationId xmlns:a16="http://schemas.microsoft.com/office/drawing/2014/main" id="{3A9BC44B-03E6-D418-0FDD-7AC47DDD82DB}"/>
                  </a:ext>
                </a:extLst>
              </p:cNvPr>
              <p:cNvSpPr/>
              <p:nvPr/>
            </p:nvSpPr>
            <p:spPr>
              <a:xfrm>
                <a:off x="495017" y="1364887"/>
                <a:ext cx="1337569" cy="1286845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38511" extrusionOk="0">
                    <a:moveTo>
                      <a:pt x="20781" y="0"/>
                    </a:moveTo>
                    <a:cubicBezTo>
                      <a:pt x="15770" y="0"/>
                      <a:pt x="10842" y="1959"/>
                      <a:pt x="7156" y="5637"/>
                    </a:cubicBezTo>
                    <a:cubicBezTo>
                      <a:pt x="1655" y="11150"/>
                      <a:pt x="0" y="19425"/>
                      <a:pt x="2988" y="26628"/>
                    </a:cubicBezTo>
                    <a:cubicBezTo>
                      <a:pt x="5965" y="33819"/>
                      <a:pt x="12990" y="38511"/>
                      <a:pt x="20776" y="38511"/>
                    </a:cubicBezTo>
                    <a:cubicBezTo>
                      <a:pt x="31409" y="38499"/>
                      <a:pt x="40017" y="29890"/>
                      <a:pt x="40029" y="19258"/>
                    </a:cubicBezTo>
                    <a:cubicBezTo>
                      <a:pt x="40029" y="11471"/>
                      <a:pt x="35338" y="4447"/>
                      <a:pt x="28146" y="1470"/>
                    </a:cubicBezTo>
                    <a:cubicBezTo>
                      <a:pt x="25764" y="480"/>
                      <a:pt x="23262" y="0"/>
                      <a:pt x="20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1049;p23">
                <a:extLst>
                  <a:ext uri="{FF2B5EF4-FFF2-40B4-BE49-F238E27FC236}">
                    <a16:creationId xmlns:a16="http://schemas.microsoft.com/office/drawing/2014/main" id="{C7EB6C2F-4A09-EA2A-373F-898AEB946A3B}"/>
                  </a:ext>
                </a:extLst>
              </p:cNvPr>
              <p:cNvSpPr/>
              <p:nvPr/>
            </p:nvSpPr>
            <p:spPr>
              <a:xfrm>
                <a:off x="1011813" y="1959440"/>
                <a:ext cx="9557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87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44"/>
                    </a:cubicBezTo>
                    <a:cubicBezTo>
                      <a:pt x="0" y="227"/>
                      <a:pt x="60" y="286"/>
                      <a:pt x="143" y="286"/>
                    </a:cubicBezTo>
                    <a:cubicBezTo>
                      <a:pt x="226" y="286"/>
                      <a:pt x="286" y="227"/>
                      <a:pt x="286" y="144"/>
                    </a:cubicBezTo>
                    <a:cubicBezTo>
                      <a:pt x="286" y="60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050;p23">
                <a:extLst>
                  <a:ext uri="{FF2B5EF4-FFF2-40B4-BE49-F238E27FC236}">
                    <a16:creationId xmlns:a16="http://schemas.microsoft.com/office/drawing/2014/main" id="{E8A96723-7949-07FD-38B7-F775247D67BE}"/>
                  </a:ext>
                </a:extLst>
              </p:cNvPr>
              <p:cNvSpPr/>
              <p:nvPr/>
            </p:nvSpPr>
            <p:spPr>
              <a:xfrm>
                <a:off x="1032898" y="1959841"/>
                <a:ext cx="9958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9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27"/>
                      <a:pt x="72" y="298"/>
                      <a:pt x="155" y="298"/>
                    </a:cubicBezTo>
                    <a:cubicBezTo>
                      <a:pt x="226" y="298"/>
                      <a:pt x="298" y="227"/>
                      <a:pt x="298" y="143"/>
                    </a:cubicBezTo>
                    <a:cubicBezTo>
                      <a:pt x="298" y="72"/>
                      <a:pt x="226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051;p23">
                <a:extLst>
                  <a:ext uri="{FF2B5EF4-FFF2-40B4-BE49-F238E27FC236}">
                    <a16:creationId xmlns:a16="http://schemas.microsoft.com/office/drawing/2014/main" id="{17A81F9C-CE43-F9DA-6DC4-B7C153C0BBDB}"/>
                  </a:ext>
                </a:extLst>
              </p:cNvPr>
              <p:cNvSpPr/>
              <p:nvPr/>
            </p:nvSpPr>
            <p:spPr>
              <a:xfrm>
                <a:off x="1054384" y="1959841"/>
                <a:ext cx="9557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9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cubicBezTo>
                      <a:pt x="0" y="227"/>
                      <a:pt x="60" y="298"/>
                      <a:pt x="143" y="298"/>
                    </a:cubicBezTo>
                    <a:cubicBezTo>
                      <a:pt x="226" y="298"/>
                      <a:pt x="286" y="227"/>
                      <a:pt x="286" y="143"/>
                    </a:cubicBezTo>
                    <a:cubicBezTo>
                      <a:pt x="286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1052;p23">
                <a:extLst>
                  <a:ext uri="{FF2B5EF4-FFF2-40B4-BE49-F238E27FC236}">
                    <a16:creationId xmlns:a16="http://schemas.microsoft.com/office/drawing/2014/main" id="{C3FC524C-21DE-3111-8CA8-E0AF31B2D217}"/>
                  </a:ext>
                </a:extLst>
              </p:cNvPr>
              <p:cNvSpPr/>
              <p:nvPr/>
            </p:nvSpPr>
            <p:spPr>
              <a:xfrm>
                <a:off x="1075469" y="1959841"/>
                <a:ext cx="9958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9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27"/>
                      <a:pt x="72" y="298"/>
                      <a:pt x="143" y="298"/>
                    </a:cubicBezTo>
                    <a:cubicBezTo>
                      <a:pt x="226" y="298"/>
                      <a:pt x="298" y="227"/>
                      <a:pt x="298" y="143"/>
                    </a:cubicBezTo>
                    <a:cubicBezTo>
                      <a:pt x="298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053;p23">
                <a:extLst>
                  <a:ext uri="{FF2B5EF4-FFF2-40B4-BE49-F238E27FC236}">
                    <a16:creationId xmlns:a16="http://schemas.microsoft.com/office/drawing/2014/main" id="{E34F7A05-E1D1-78DB-A96D-E510AED39F37}"/>
                  </a:ext>
                </a:extLst>
              </p:cNvPr>
              <p:cNvSpPr/>
              <p:nvPr/>
            </p:nvSpPr>
            <p:spPr>
              <a:xfrm>
                <a:off x="1096954" y="1959841"/>
                <a:ext cx="9557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9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cubicBezTo>
                      <a:pt x="0" y="227"/>
                      <a:pt x="60" y="298"/>
                      <a:pt x="143" y="298"/>
                    </a:cubicBezTo>
                    <a:cubicBezTo>
                      <a:pt x="226" y="298"/>
                      <a:pt x="286" y="227"/>
                      <a:pt x="286" y="143"/>
                    </a:cubicBezTo>
                    <a:cubicBezTo>
                      <a:pt x="286" y="72"/>
                      <a:pt x="226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1056;p23">
                <a:extLst>
                  <a:ext uri="{FF2B5EF4-FFF2-40B4-BE49-F238E27FC236}">
                    <a16:creationId xmlns:a16="http://schemas.microsoft.com/office/drawing/2014/main" id="{0B35F2FC-7591-D5E9-6A55-F852CF97355B}"/>
                  </a:ext>
                </a:extLst>
              </p:cNvPr>
              <p:cNvSpPr/>
              <p:nvPr/>
            </p:nvSpPr>
            <p:spPr>
              <a:xfrm>
                <a:off x="1165756" y="2084779"/>
                <a:ext cx="20751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0" extrusionOk="0">
                    <a:moveTo>
                      <a:pt x="311" y="0"/>
                    </a:moveTo>
                    <a:cubicBezTo>
                      <a:pt x="144" y="0"/>
                      <a:pt x="1" y="131"/>
                      <a:pt x="1" y="310"/>
                    </a:cubicBezTo>
                    <a:cubicBezTo>
                      <a:pt x="1" y="476"/>
                      <a:pt x="144" y="619"/>
                      <a:pt x="311" y="619"/>
                    </a:cubicBezTo>
                    <a:cubicBezTo>
                      <a:pt x="477" y="619"/>
                      <a:pt x="620" y="476"/>
                      <a:pt x="620" y="310"/>
                    </a:cubicBezTo>
                    <a:cubicBezTo>
                      <a:pt x="620" y="131"/>
                      <a:pt x="477" y="0"/>
                      <a:pt x="311" y="0"/>
                    </a:cubicBezTo>
                    <a:close/>
                  </a:path>
                </a:pathLst>
              </a:custGeom>
              <a:solidFill>
                <a:srgbClr val="D9E9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1057;p23">
                <a:extLst>
                  <a:ext uri="{FF2B5EF4-FFF2-40B4-BE49-F238E27FC236}">
                    <a16:creationId xmlns:a16="http://schemas.microsoft.com/office/drawing/2014/main" id="{DF022AAE-8C34-644A-A0CD-4B1E000CC741}"/>
                  </a:ext>
                </a:extLst>
              </p:cNvPr>
              <p:cNvSpPr/>
              <p:nvPr/>
            </p:nvSpPr>
            <p:spPr>
              <a:xfrm>
                <a:off x="1165388" y="2098680"/>
                <a:ext cx="21887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751" extrusionOk="0">
                    <a:moveTo>
                      <a:pt x="274" y="1"/>
                    </a:moveTo>
                    <a:lnTo>
                      <a:pt x="0" y="751"/>
                    </a:lnTo>
                    <a:lnTo>
                      <a:pt x="655" y="751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D9E9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1063;p23">
                <a:extLst>
                  <a:ext uri="{FF2B5EF4-FFF2-40B4-BE49-F238E27FC236}">
                    <a16:creationId xmlns:a16="http://schemas.microsoft.com/office/drawing/2014/main" id="{7B3063EA-8E2C-3056-6A76-ED40F69F968E}"/>
                  </a:ext>
                </a:extLst>
              </p:cNvPr>
              <p:cNvSpPr/>
              <p:nvPr/>
            </p:nvSpPr>
            <p:spPr>
              <a:xfrm>
                <a:off x="1145689" y="1744416"/>
                <a:ext cx="64185" cy="6418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5FC573CA-C274-8FC7-D05D-55BC7EE04840}"/>
                </a:ext>
              </a:extLst>
            </p:cNvPr>
            <p:cNvSpPr txBox="1"/>
            <p:nvPr/>
          </p:nvSpPr>
          <p:spPr>
            <a:xfrm>
              <a:off x="3810856" y="409865"/>
              <a:ext cx="38662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Fira Sans" panose="020B0503050000020004" pitchFamily="34" charset="0"/>
                </a:rPr>
                <a:t>File Upload: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What are file upload vulnerabilities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What is the impact of upload vulnerabilities</a:t>
              </a:r>
            </a:p>
            <a:p>
              <a:r>
                <a:rPr lang="en-US" sz="1200" dirty="0">
                  <a:latin typeface="Fira Sans" panose="020B0503050000020004" pitchFamily="34" charset="0"/>
                </a:rPr>
                <a:t>  File upload Labs</a:t>
              </a:r>
              <a:br>
                <a:rPr lang="en-US" sz="1200" dirty="0">
                  <a:latin typeface="Fira Sans" panose="020B0503050000020004" pitchFamily="34" charset="0"/>
                </a:rPr>
              </a:br>
              <a:r>
                <a:rPr lang="en-US" sz="1200" dirty="0">
                  <a:latin typeface="Fira Sans" panose="020B0503050000020004" pitchFamily="34" charset="0"/>
                </a:rPr>
                <a:t> </a:t>
              </a:r>
              <a:r>
                <a:rPr lang="en-US" sz="1200" b="1" dirty="0">
                  <a:latin typeface="Fira Sans" panose="020B0503050000020004" pitchFamily="34" charset="0"/>
                </a:rPr>
                <a:t>Duration</a:t>
              </a:r>
              <a:r>
                <a:rPr lang="en-US" sz="1200" dirty="0">
                  <a:latin typeface="Fira Sans" panose="020B0503050000020004" pitchFamily="34" charset="0"/>
                </a:rPr>
                <a:t>: 3 Days</a:t>
              </a:r>
            </a:p>
          </p:txBody>
        </p:sp>
      </p:grpSp>
      <p:pic>
        <p:nvPicPr>
          <p:cNvPr id="573" name="Picture 572">
            <a:extLst>
              <a:ext uri="{FF2B5EF4-FFF2-40B4-BE49-F238E27FC236}">
                <a16:creationId xmlns:a16="http://schemas.microsoft.com/office/drawing/2014/main" id="{5DDFE658-1F57-34BB-A60E-EEFB02BC0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950" y="3734523"/>
            <a:ext cx="729126" cy="729126"/>
          </a:xfrm>
          <a:prstGeom prst="rect">
            <a:avLst/>
          </a:prstGeom>
        </p:spPr>
      </p:pic>
      <p:pic>
        <p:nvPicPr>
          <p:cNvPr id="575" name="Picture 574">
            <a:extLst>
              <a:ext uri="{FF2B5EF4-FFF2-40B4-BE49-F238E27FC236}">
                <a16:creationId xmlns:a16="http://schemas.microsoft.com/office/drawing/2014/main" id="{61DD0C6F-6C07-DC98-DADF-B3B644D439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6050" y="5402353"/>
            <a:ext cx="659632" cy="659632"/>
          </a:xfrm>
          <a:prstGeom prst="rect">
            <a:avLst/>
          </a:prstGeom>
        </p:spPr>
      </p:pic>
      <p:pic>
        <p:nvPicPr>
          <p:cNvPr id="3073" name="Picture 3072">
            <a:extLst>
              <a:ext uri="{FF2B5EF4-FFF2-40B4-BE49-F238E27FC236}">
                <a16:creationId xmlns:a16="http://schemas.microsoft.com/office/drawing/2014/main" id="{CB6E6122-92A1-4FC8-BF3B-441569B76D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6585" y="1945881"/>
            <a:ext cx="802246" cy="802246"/>
          </a:xfrm>
          <a:prstGeom prst="rect">
            <a:avLst/>
          </a:prstGeom>
        </p:spPr>
      </p:pic>
      <p:pic>
        <p:nvPicPr>
          <p:cNvPr id="3078" name="Picture 3077">
            <a:extLst>
              <a:ext uri="{FF2B5EF4-FFF2-40B4-BE49-F238E27FC236}">
                <a16:creationId xmlns:a16="http://schemas.microsoft.com/office/drawing/2014/main" id="{236A4F5A-B3F0-BC0C-81B0-5538B54B7E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4847" y="3230888"/>
            <a:ext cx="527175" cy="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Server-S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3" cy="6858000"/>
            <a:chOff x="491575" y="0"/>
            <a:chExt cx="9961093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8" y="2364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Target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Client-S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610631" y="5592011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3498F5-06EE-E046-3369-9D9C3BBAF6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549627" y="3168428"/>
            <a:ext cx="646331" cy="64633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C7A616E-5689-D27D-EC9F-7538E6B15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0926" y="3146467"/>
            <a:ext cx="712626" cy="712626"/>
          </a:xfrm>
          <a:prstGeom prst="rect">
            <a:avLst/>
          </a:prstGeom>
        </p:spPr>
      </p:pic>
      <p:grpSp>
        <p:nvGrpSpPr>
          <p:cNvPr id="90" name="Google Shape;602;p21">
            <a:extLst>
              <a:ext uri="{FF2B5EF4-FFF2-40B4-BE49-F238E27FC236}">
                <a16:creationId xmlns:a16="http://schemas.microsoft.com/office/drawing/2014/main" id="{74E1589B-E646-2A48-EE02-D96E17042231}"/>
              </a:ext>
            </a:extLst>
          </p:cNvPr>
          <p:cNvGrpSpPr/>
          <p:nvPr/>
        </p:nvGrpSpPr>
        <p:grpSpPr>
          <a:xfrm>
            <a:off x="4251653" y="2268926"/>
            <a:ext cx="2557100" cy="2445333"/>
            <a:chOff x="3277844" y="2519899"/>
            <a:chExt cx="2557100" cy="2445333"/>
          </a:xfrm>
        </p:grpSpPr>
        <p:sp>
          <p:nvSpPr>
            <p:cNvPr id="91" name="Google Shape;603;p21">
              <a:extLst>
                <a:ext uri="{FF2B5EF4-FFF2-40B4-BE49-F238E27FC236}">
                  <a16:creationId xmlns:a16="http://schemas.microsoft.com/office/drawing/2014/main" id="{9C8AC8ED-642F-6909-5616-0F03DCB16AD0}"/>
                </a:ext>
              </a:extLst>
            </p:cNvPr>
            <p:cNvSpPr/>
            <p:nvPr/>
          </p:nvSpPr>
          <p:spPr>
            <a:xfrm>
              <a:off x="3389209" y="2519899"/>
              <a:ext cx="2445736" cy="2445333"/>
            </a:xfrm>
            <a:custGeom>
              <a:avLst/>
              <a:gdLst/>
              <a:ahLst/>
              <a:cxnLst/>
              <a:rect l="l" t="t" r="r" b="b"/>
              <a:pathLst>
                <a:path w="78952" h="78939" extrusionOk="0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04;p21">
              <a:extLst>
                <a:ext uri="{FF2B5EF4-FFF2-40B4-BE49-F238E27FC236}">
                  <a16:creationId xmlns:a16="http://schemas.microsoft.com/office/drawing/2014/main" id="{6A158919-E4E2-2CAD-7089-8620F6BBF568}"/>
                </a:ext>
              </a:extLst>
            </p:cNvPr>
            <p:cNvSpPr/>
            <p:nvPr/>
          </p:nvSpPr>
          <p:spPr>
            <a:xfrm>
              <a:off x="4074121" y="2720881"/>
              <a:ext cx="1101343" cy="1310100"/>
            </a:xfrm>
            <a:custGeom>
              <a:avLst/>
              <a:gdLst/>
              <a:ahLst/>
              <a:cxnLst/>
              <a:rect l="l" t="t" r="r" b="b"/>
              <a:pathLst>
                <a:path w="35553" h="42292" extrusionOk="0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05;p21">
              <a:extLst>
                <a:ext uri="{FF2B5EF4-FFF2-40B4-BE49-F238E27FC236}">
                  <a16:creationId xmlns:a16="http://schemas.microsoft.com/office/drawing/2014/main" id="{B8F84B31-EA36-2E2D-5BBC-F3EFC2E40ECF}"/>
                </a:ext>
              </a:extLst>
            </p:cNvPr>
            <p:cNvSpPr/>
            <p:nvPr/>
          </p:nvSpPr>
          <p:spPr>
            <a:xfrm>
              <a:off x="5223386" y="3455388"/>
              <a:ext cx="471385" cy="1014885"/>
            </a:xfrm>
            <a:custGeom>
              <a:avLst/>
              <a:gdLst/>
              <a:ahLst/>
              <a:cxnLst/>
              <a:rect l="l" t="t" r="r" b="b"/>
              <a:pathLst>
                <a:path w="15217" h="32762" extrusionOk="0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06;p21">
              <a:extLst>
                <a:ext uri="{FF2B5EF4-FFF2-40B4-BE49-F238E27FC236}">
                  <a16:creationId xmlns:a16="http://schemas.microsoft.com/office/drawing/2014/main" id="{F42C1B9D-8D99-31A1-43FD-3FBA63ADFCEC}"/>
                </a:ext>
              </a:extLst>
            </p:cNvPr>
            <p:cNvSpPr/>
            <p:nvPr/>
          </p:nvSpPr>
          <p:spPr>
            <a:xfrm>
              <a:off x="5248850" y="3461522"/>
              <a:ext cx="312036" cy="1008751"/>
            </a:xfrm>
            <a:custGeom>
              <a:avLst/>
              <a:gdLst/>
              <a:ahLst/>
              <a:cxnLst/>
              <a:rect l="l" t="t" r="r" b="b"/>
              <a:pathLst>
                <a:path w="10073" h="32564" fill="none" extrusionOk="0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07;p21">
              <a:extLst>
                <a:ext uri="{FF2B5EF4-FFF2-40B4-BE49-F238E27FC236}">
                  <a16:creationId xmlns:a16="http://schemas.microsoft.com/office/drawing/2014/main" id="{3E6447C5-4E51-9FB8-B487-FD3C859173CB}"/>
                </a:ext>
              </a:extLst>
            </p:cNvPr>
            <p:cNvSpPr/>
            <p:nvPr/>
          </p:nvSpPr>
          <p:spPr>
            <a:xfrm>
              <a:off x="5373875" y="3575829"/>
              <a:ext cx="85591" cy="212846"/>
            </a:xfrm>
            <a:custGeom>
              <a:avLst/>
              <a:gdLst/>
              <a:ahLst/>
              <a:cxnLst/>
              <a:rect l="l" t="t" r="r" b="b"/>
              <a:pathLst>
                <a:path w="2763" h="6871" fill="none" extrusionOk="0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08;p21">
              <a:extLst>
                <a:ext uri="{FF2B5EF4-FFF2-40B4-BE49-F238E27FC236}">
                  <a16:creationId xmlns:a16="http://schemas.microsoft.com/office/drawing/2014/main" id="{3389D948-464B-A87B-BE6F-CA61036E9E99}"/>
                </a:ext>
              </a:extLst>
            </p:cNvPr>
            <p:cNvSpPr/>
            <p:nvPr/>
          </p:nvSpPr>
          <p:spPr>
            <a:xfrm>
              <a:off x="5416655" y="3817794"/>
              <a:ext cx="191100" cy="110311"/>
            </a:xfrm>
            <a:custGeom>
              <a:avLst/>
              <a:gdLst/>
              <a:ahLst/>
              <a:cxnLst/>
              <a:rect l="l" t="t" r="r" b="b"/>
              <a:pathLst>
                <a:path w="6169" h="3561" fill="none" extrusionOk="0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09;p21">
              <a:extLst>
                <a:ext uri="{FF2B5EF4-FFF2-40B4-BE49-F238E27FC236}">
                  <a16:creationId xmlns:a16="http://schemas.microsoft.com/office/drawing/2014/main" id="{4807E53A-804F-3C02-1BE3-7EC756D14EA9}"/>
                </a:ext>
              </a:extLst>
            </p:cNvPr>
            <p:cNvSpPr/>
            <p:nvPr/>
          </p:nvSpPr>
          <p:spPr>
            <a:xfrm>
              <a:off x="5282399" y="3890808"/>
              <a:ext cx="83020" cy="201787"/>
            </a:xfrm>
            <a:custGeom>
              <a:avLst/>
              <a:gdLst/>
              <a:ahLst/>
              <a:cxnLst/>
              <a:rect l="l" t="t" r="r" b="b"/>
              <a:pathLst>
                <a:path w="2680" h="6514" fill="none" extrusionOk="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10;p21">
              <a:extLst>
                <a:ext uri="{FF2B5EF4-FFF2-40B4-BE49-F238E27FC236}">
                  <a16:creationId xmlns:a16="http://schemas.microsoft.com/office/drawing/2014/main" id="{486AA72B-1907-674C-E55A-4A062D5E87E8}"/>
                </a:ext>
              </a:extLst>
            </p:cNvPr>
            <p:cNvSpPr/>
            <p:nvPr/>
          </p:nvSpPr>
          <p:spPr>
            <a:xfrm>
              <a:off x="5244792" y="3605722"/>
              <a:ext cx="531512" cy="1038645"/>
            </a:xfrm>
            <a:custGeom>
              <a:avLst/>
              <a:gdLst/>
              <a:ahLst/>
              <a:cxnLst/>
              <a:rect l="l" t="t" r="r" b="b"/>
              <a:pathLst>
                <a:path w="17158" h="33529" extrusionOk="0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11;p21">
              <a:extLst>
                <a:ext uri="{FF2B5EF4-FFF2-40B4-BE49-F238E27FC236}">
                  <a16:creationId xmlns:a16="http://schemas.microsoft.com/office/drawing/2014/main" id="{113A9305-DEF4-0BAB-8B4A-6C11709EA1B1}"/>
                </a:ext>
              </a:extLst>
            </p:cNvPr>
            <p:cNvSpPr/>
            <p:nvPr/>
          </p:nvSpPr>
          <p:spPr>
            <a:xfrm>
              <a:off x="5343641" y="3606094"/>
              <a:ext cx="388768" cy="1038273"/>
            </a:xfrm>
            <a:custGeom>
              <a:avLst/>
              <a:gdLst/>
              <a:ahLst/>
              <a:cxnLst/>
              <a:rect l="l" t="t" r="r" b="b"/>
              <a:pathLst>
                <a:path w="12550" h="33517" fill="none" extrusionOk="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12;p21">
              <a:extLst>
                <a:ext uri="{FF2B5EF4-FFF2-40B4-BE49-F238E27FC236}">
                  <a16:creationId xmlns:a16="http://schemas.microsoft.com/office/drawing/2014/main" id="{3D458936-F71F-DCCF-B812-F36FA67A4DF3}"/>
                </a:ext>
              </a:extLst>
            </p:cNvPr>
            <p:cNvSpPr/>
            <p:nvPr/>
          </p:nvSpPr>
          <p:spPr>
            <a:xfrm>
              <a:off x="5334410" y="4224962"/>
              <a:ext cx="78218" cy="207332"/>
            </a:xfrm>
            <a:custGeom>
              <a:avLst/>
              <a:gdLst/>
              <a:ahLst/>
              <a:cxnLst/>
              <a:rect l="l" t="t" r="r" b="b"/>
              <a:pathLst>
                <a:path w="2525" h="6693" fill="none" extrusionOk="0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13;p21">
              <a:extLst>
                <a:ext uri="{FF2B5EF4-FFF2-40B4-BE49-F238E27FC236}">
                  <a16:creationId xmlns:a16="http://schemas.microsoft.com/office/drawing/2014/main" id="{7F0C1BC2-B98B-DEF7-12F9-150AF33AF861}"/>
                </a:ext>
              </a:extLst>
            </p:cNvPr>
            <p:cNvSpPr/>
            <p:nvPr/>
          </p:nvSpPr>
          <p:spPr>
            <a:xfrm>
              <a:off x="5468294" y="4210589"/>
              <a:ext cx="185555" cy="63845"/>
            </a:xfrm>
            <a:custGeom>
              <a:avLst/>
              <a:gdLst/>
              <a:ahLst/>
              <a:cxnLst/>
              <a:rect l="l" t="t" r="r" b="b"/>
              <a:pathLst>
                <a:path w="5990" h="2061" fill="none" extrusionOk="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14;p21">
              <a:extLst>
                <a:ext uri="{FF2B5EF4-FFF2-40B4-BE49-F238E27FC236}">
                  <a16:creationId xmlns:a16="http://schemas.microsoft.com/office/drawing/2014/main" id="{A3F2171F-3504-9D68-9EC1-FDCD4593697E}"/>
                </a:ext>
              </a:extLst>
            </p:cNvPr>
            <p:cNvSpPr/>
            <p:nvPr/>
          </p:nvSpPr>
          <p:spPr>
            <a:xfrm>
              <a:off x="5474552" y="3875319"/>
              <a:ext cx="53901" cy="234624"/>
            </a:xfrm>
            <a:custGeom>
              <a:avLst/>
              <a:gdLst/>
              <a:ahLst/>
              <a:cxnLst/>
              <a:rect l="l" t="t" r="r" b="b"/>
              <a:pathLst>
                <a:path w="1740" h="7574" fill="none" extrusionOk="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15;p21">
              <a:extLst>
                <a:ext uri="{FF2B5EF4-FFF2-40B4-BE49-F238E27FC236}">
                  <a16:creationId xmlns:a16="http://schemas.microsoft.com/office/drawing/2014/main" id="{6B929D2C-99BF-BF97-6512-2DA26636EE41}"/>
                </a:ext>
              </a:extLst>
            </p:cNvPr>
            <p:cNvSpPr/>
            <p:nvPr/>
          </p:nvSpPr>
          <p:spPr>
            <a:xfrm>
              <a:off x="5613982" y="3803420"/>
              <a:ext cx="118427" cy="87419"/>
            </a:xfrm>
            <a:custGeom>
              <a:avLst/>
              <a:gdLst/>
              <a:ahLst/>
              <a:cxnLst/>
              <a:rect l="l" t="t" r="r" b="b"/>
              <a:pathLst>
                <a:path w="3823" h="2822" fill="none" extrusionOk="0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16;p21">
              <a:extLst>
                <a:ext uri="{FF2B5EF4-FFF2-40B4-BE49-F238E27FC236}">
                  <a16:creationId xmlns:a16="http://schemas.microsoft.com/office/drawing/2014/main" id="{64CADE08-8E2A-BDB0-BC55-094A42DC44A0}"/>
                </a:ext>
              </a:extLst>
            </p:cNvPr>
            <p:cNvSpPr/>
            <p:nvPr/>
          </p:nvSpPr>
          <p:spPr>
            <a:xfrm>
              <a:off x="3277844" y="3758782"/>
              <a:ext cx="531884" cy="962657"/>
            </a:xfrm>
            <a:custGeom>
              <a:avLst/>
              <a:gdLst/>
              <a:ahLst/>
              <a:cxnLst/>
              <a:rect l="l" t="t" r="r" b="b"/>
              <a:pathLst>
                <a:path w="17170" h="31076" extrusionOk="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17;p21">
              <a:extLst>
                <a:ext uri="{FF2B5EF4-FFF2-40B4-BE49-F238E27FC236}">
                  <a16:creationId xmlns:a16="http://schemas.microsoft.com/office/drawing/2014/main" id="{562742A1-5343-7CB4-2891-5F4A937CCDAB}"/>
                </a:ext>
              </a:extLst>
            </p:cNvPr>
            <p:cNvSpPr/>
            <p:nvPr/>
          </p:nvSpPr>
          <p:spPr>
            <a:xfrm>
              <a:off x="3383323" y="3758782"/>
              <a:ext cx="334929" cy="962657"/>
            </a:xfrm>
            <a:custGeom>
              <a:avLst/>
              <a:gdLst/>
              <a:ahLst/>
              <a:cxnLst/>
              <a:rect l="l" t="t" r="r" b="b"/>
              <a:pathLst>
                <a:path w="10812" h="31076" fill="none" extrusionOk="0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18;p21">
              <a:extLst>
                <a:ext uri="{FF2B5EF4-FFF2-40B4-BE49-F238E27FC236}">
                  <a16:creationId xmlns:a16="http://schemas.microsoft.com/office/drawing/2014/main" id="{813E3EB8-4F4F-163D-C438-11B3DC233E82}"/>
                </a:ext>
              </a:extLst>
            </p:cNvPr>
            <p:cNvSpPr/>
            <p:nvPr/>
          </p:nvSpPr>
          <p:spPr>
            <a:xfrm>
              <a:off x="3306963" y="4112111"/>
              <a:ext cx="226507" cy="116568"/>
            </a:xfrm>
            <a:custGeom>
              <a:avLst/>
              <a:gdLst/>
              <a:ahLst/>
              <a:cxnLst/>
              <a:rect l="l" t="t" r="r" b="b"/>
              <a:pathLst>
                <a:path w="7312" h="3763" fill="none" extrusionOk="0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19;p21">
              <a:extLst>
                <a:ext uri="{FF2B5EF4-FFF2-40B4-BE49-F238E27FC236}">
                  <a16:creationId xmlns:a16="http://schemas.microsoft.com/office/drawing/2014/main" id="{1DC13AD7-8EF5-1114-1DCE-7D02FFCF2333}"/>
                </a:ext>
              </a:extLst>
            </p:cNvPr>
            <p:cNvSpPr/>
            <p:nvPr/>
          </p:nvSpPr>
          <p:spPr>
            <a:xfrm>
              <a:off x="3503918" y="3928817"/>
              <a:ext cx="65703" cy="211731"/>
            </a:xfrm>
            <a:custGeom>
              <a:avLst/>
              <a:gdLst/>
              <a:ahLst/>
              <a:cxnLst/>
              <a:rect l="l" t="t" r="r" b="b"/>
              <a:pathLst>
                <a:path w="2121" h="6835" fill="none" extrusionOk="0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20;p21">
              <a:extLst>
                <a:ext uri="{FF2B5EF4-FFF2-40B4-BE49-F238E27FC236}">
                  <a16:creationId xmlns:a16="http://schemas.microsoft.com/office/drawing/2014/main" id="{A23F228E-7C5E-D0E6-A1F7-4444EB8018FE}"/>
                </a:ext>
              </a:extLst>
            </p:cNvPr>
            <p:cNvSpPr/>
            <p:nvPr/>
          </p:nvSpPr>
          <p:spPr>
            <a:xfrm>
              <a:off x="3427218" y="4415288"/>
              <a:ext cx="200672" cy="81533"/>
            </a:xfrm>
            <a:custGeom>
              <a:avLst/>
              <a:gdLst/>
              <a:ahLst/>
              <a:cxnLst/>
              <a:rect l="l" t="t" r="r" b="b"/>
              <a:pathLst>
                <a:path w="6478" h="2632" fill="none" extrusionOk="0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21;p21">
              <a:extLst>
                <a:ext uri="{FF2B5EF4-FFF2-40B4-BE49-F238E27FC236}">
                  <a16:creationId xmlns:a16="http://schemas.microsoft.com/office/drawing/2014/main" id="{B2F2FD91-C31F-D1F3-424F-85AC24C71E94}"/>
                </a:ext>
              </a:extLst>
            </p:cNvPr>
            <p:cNvSpPr/>
            <p:nvPr/>
          </p:nvSpPr>
          <p:spPr>
            <a:xfrm>
              <a:off x="3598338" y="4180355"/>
              <a:ext cx="120286" cy="234964"/>
            </a:xfrm>
            <a:custGeom>
              <a:avLst/>
              <a:gdLst/>
              <a:ahLst/>
              <a:cxnLst/>
              <a:rect l="l" t="t" r="r" b="b"/>
              <a:pathLst>
                <a:path w="3883" h="7585" fill="none" extrusionOk="0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22;p21">
              <a:extLst>
                <a:ext uri="{FF2B5EF4-FFF2-40B4-BE49-F238E27FC236}">
                  <a16:creationId xmlns:a16="http://schemas.microsoft.com/office/drawing/2014/main" id="{03EB1B54-1A91-AD16-4998-874629F2FCF1}"/>
                </a:ext>
              </a:extLst>
            </p:cNvPr>
            <p:cNvSpPr/>
            <p:nvPr/>
          </p:nvSpPr>
          <p:spPr>
            <a:xfrm>
              <a:off x="4343378" y="2851110"/>
              <a:ext cx="506048" cy="711305"/>
            </a:xfrm>
            <a:custGeom>
              <a:avLst/>
              <a:gdLst/>
              <a:ahLst/>
              <a:cxnLst/>
              <a:rect l="l" t="t" r="r" b="b"/>
              <a:pathLst>
                <a:path w="16336" h="22962" extrusionOk="0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23;p21">
              <a:extLst>
                <a:ext uri="{FF2B5EF4-FFF2-40B4-BE49-F238E27FC236}">
                  <a16:creationId xmlns:a16="http://schemas.microsoft.com/office/drawing/2014/main" id="{3B2B9B8F-904C-0EF0-7F4D-D48994C5F5A9}"/>
                </a:ext>
              </a:extLst>
            </p:cNvPr>
            <p:cNvSpPr/>
            <p:nvPr/>
          </p:nvSpPr>
          <p:spPr>
            <a:xfrm>
              <a:off x="4273306" y="3173183"/>
              <a:ext cx="90764" cy="165544"/>
            </a:xfrm>
            <a:custGeom>
              <a:avLst/>
              <a:gdLst/>
              <a:ahLst/>
              <a:cxnLst/>
              <a:rect l="l" t="t" r="r" b="b"/>
              <a:pathLst>
                <a:path w="2930" h="5344" extrusionOk="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24;p21">
              <a:extLst>
                <a:ext uri="{FF2B5EF4-FFF2-40B4-BE49-F238E27FC236}">
                  <a16:creationId xmlns:a16="http://schemas.microsoft.com/office/drawing/2014/main" id="{30FAF736-056D-D81E-BC4B-5123A474AEEB}"/>
                </a:ext>
              </a:extLst>
            </p:cNvPr>
            <p:cNvSpPr/>
            <p:nvPr/>
          </p:nvSpPr>
          <p:spPr>
            <a:xfrm>
              <a:off x="4445541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25;p21">
              <a:extLst>
                <a:ext uri="{FF2B5EF4-FFF2-40B4-BE49-F238E27FC236}">
                  <a16:creationId xmlns:a16="http://schemas.microsoft.com/office/drawing/2014/main" id="{6CBA943D-68DA-12C3-6658-AA6F3083FF5E}"/>
                </a:ext>
              </a:extLst>
            </p:cNvPr>
            <p:cNvSpPr/>
            <p:nvPr/>
          </p:nvSpPr>
          <p:spPr>
            <a:xfrm>
              <a:off x="4680103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26;p21">
              <a:extLst>
                <a:ext uri="{FF2B5EF4-FFF2-40B4-BE49-F238E27FC236}">
                  <a16:creationId xmlns:a16="http://schemas.microsoft.com/office/drawing/2014/main" id="{12369913-BE15-4223-EE80-9F97F5D3C9E6}"/>
                </a:ext>
              </a:extLst>
            </p:cNvPr>
            <p:cNvSpPr/>
            <p:nvPr/>
          </p:nvSpPr>
          <p:spPr>
            <a:xfrm>
              <a:off x="4548820" y="3107449"/>
              <a:ext cx="47241" cy="201013"/>
            </a:xfrm>
            <a:custGeom>
              <a:avLst/>
              <a:gdLst/>
              <a:ahLst/>
              <a:cxnLst/>
              <a:rect l="l" t="t" r="r" b="b"/>
              <a:pathLst>
                <a:path w="1525" h="6489" extrusionOk="0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27;p21">
              <a:extLst>
                <a:ext uri="{FF2B5EF4-FFF2-40B4-BE49-F238E27FC236}">
                  <a16:creationId xmlns:a16="http://schemas.microsoft.com/office/drawing/2014/main" id="{DFFD61B1-66C5-0EFF-9D76-C33827415D1F}"/>
                </a:ext>
              </a:extLst>
            </p:cNvPr>
            <p:cNvSpPr/>
            <p:nvPr/>
          </p:nvSpPr>
          <p:spPr>
            <a:xfrm>
              <a:off x="4485378" y="3359575"/>
              <a:ext cx="31380" cy="18617"/>
            </a:xfrm>
            <a:custGeom>
              <a:avLst/>
              <a:gdLst/>
              <a:ahLst/>
              <a:cxnLst/>
              <a:rect l="l" t="t" r="r" b="b"/>
              <a:pathLst>
                <a:path w="1013" h="601" extrusionOk="0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28;p21">
              <a:extLst>
                <a:ext uri="{FF2B5EF4-FFF2-40B4-BE49-F238E27FC236}">
                  <a16:creationId xmlns:a16="http://schemas.microsoft.com/office/drawing/2014/main" id="{E3F2F44A-6897-835B-0AFD-E0B0BBC05F4F}"/>
                </a:ext>
              </a:extLst>
            </p:cNvPr>
            <p:cNvSpPr/>
            <p:nvPr/>
          </p:nvSpPr>
          <p:spPr>
            <a:xfrm>
              <a:off x="4520786" y="3359141"/>
              <a:ext cx="174837" cy="27167"/>
            </a:xfrm>
            <a:custGeom>
              <a:avLst/>
              <a:gdLst/>
              <a:ahLst/>
              <a:cxnLst/>
              <a:rect l="l" t="t" r="r" b="b"/>
              <a:pathLst>
                <a:path w="5644" h="877" extrusionOk="0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29;p21">
              <a:extLst>
                <a:ext uri="{FF2B5EF4-FFF2-40B4-BE49-F238E27FC236}">
                  <a16:creationId xmlns:a16="http://schemas.microsoft.com/office/drawing/2014/main" id="{493450A2-B0D4-B746-87F9-5CEB1BB7753C}"/>
                </a:ext>
              </a:extLst>
            </p:cNvPr>
            <p:cNvSpPr/>
            <p:nvPr/>
          </p:nvSpPr>
          <p:spPr>
            <a:xfrm>
              <a:off x="4409762" y="3055747"/>
              <a:ext cx="125056" cy="26641"/>
            </a:xfrm>
            <a:custGeom>
              <a:avLst/>
              <a:gdLst/>
              <a:ahLst/>
              <a:cxnLst/>
              <a:rect l="l" t="t" r="r" b="b"/>
              <a:pathLst>
                <a:path w="4037" h="860" extrusionOk="0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30;p21">
              <a:extLst>
                <a:ext uri="{FF2B5EF4-FFF2-40B4-BE49-F238E27FC236}">
                  <a16:creationId xmlns:a16="http://schemas.microsoft.com/office/drawing/2014/main" id="{2D4C1841-658A-ECEC-4CF6-E6B2F987B24C}"/>
                </a:ext>
              </a:extLst>
            </p:cNvPr>
            <p:cNvSpPr/>
            <p:nvPr/>
          </p:nvSpPr>
          <p:spPr>
            <a:xfrm>
              <a:off x="4662043" y="3051782"/>
              <a:ext cx="140917" cy="23357"/>
            </a:xfrm>
            <a:custGeom>
              <a:avLst/>
              <a:gdLst/>
              <a:ahLst/>
              <a:cxnLst/>
              <a:rect l="l" t="t" r="r" b="b"/>
              <a:pathLst>
                <a:path w="4549" h="754" extrusionOk="0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31;p21">
              <a:extLst>
                <a:ext uri="{FF2B5EF4-FFF2-40B4-BE49-F238E27FC236}">
                  <a16:creationId xmlns:a16="http://schemas.microsoft.com/office/drawing/2014/main" id="{D1C26B6A-263D-AE64-AEB0-FFC38C003B8A}"/>
                </a:ext>
              </a:extLst>
            </p:cNvPr>
            <p:cNvSpPr/>
            <p:nvPr/>
          </p:nvSpPr>
          <p:spPr>
            <a:xfrm>
              <a:off x="4113586" y="3193411"/>
              <a:ext cx="78218" cy="494958"/>
            </a:xfrm>
            <a:custGeom>
              <a:avLst/>
              <a:gdLst/>
              <a:ahLst/>
              <a:cxnLst/>
              <a:rect l="l" t="t" r="r" b="b"/>
              <a:pathLst>
                <a:path w="2525" h="15978" extrusionOk="0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32;p21">
              <a:extLst>
                <a:ext uri="{FF2B5EF4-FFF2-40B4-BE49-F238E27FC236}">
                  <a16:creationId xmlns:a16="http://schemas.microsoft.com/office/drawing/2014/main" id="{063A8F05-87D6-A4D5-088F-EF197991497C}"/>
                </a:ext>
              </a:extLst>
            </p:cNvPr>
            <p:cNvSpPr/>
            <p:nvPr/>
          </p:nvSpPr>
          <p:spPr>
            <a:xfrm>
              <a:off x="5088758" y="3380825"/>
              <a:ext cx="73819" cy="384617"/>
            </a:xfrm>
            <a:custGeom>
              <a:avLst/>
              <a:gdLst/>
              <a:ahLst/>
              <a:cxnLst/>
              <a:rect l="l" t="t" r="r" b="b"/>
              <a:pathLst>
                <a:path w="2383" h="12416" extrusionOk="0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33;p21">
              <a:extLst>
                <a:ext uri="{FF2B5EF4-FFF2-40B4-BE49-F238E27FC236}">
                  <a16:creationId xmlns:a16="http://schemas.microsoft.com/office/drawing/2014/main" id="{A726E9F2-9EC3-4A6F-5B2C-F3E4BD57CE0D}"/>
                </a:ext>
              </a:extLst>
            </p:cNvPr>
            <p:cNvSpPr/>
            <p:nvPr/>
          </p:nvSpPr>
          <p:spPr>
            <a:xfrm>
              <a:off x="4584971" y="2844295"/>
              <a:ext cx="240478" cy="249152"/>
            </a:xfrm>
            <a:custGeom>
              <a:avLst/>
              <a:gdLst/>
              <a:ahLst/>
              <a:cxnLst/>
              <a:rect l="l" t="t" r="r" b="b"/>
              <a:pathLst>
                <a:path w="7763" h="8043" extrusionOk="0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34;p21">
              <a:extLst>
                <a:ext uri="{FF2B5EF4-FFF2-40B4-BE49-F238E27FC236}">
                  <a16:creationId xmlns:a16="http://schemas.microsoft.com/office/drawing/2014/main" id="{20519E30-C964-92A2-0BFF-9EAAC6E198E0}"/>
                </a:ext>
              </a:extLst>
            </p:cNvPr>
            <p:cNvSpPr/>
            <p:nvPr/>
          </p:nvSpPr>
          <p:spPr>
            <a:xfrm>
              <a:off x="4193632" y="3457464"/>
              <a:ext cx="812540" cy="570637"/>
            </a:xfrm>
            <a:custGeom>
              <a:avLst/>
              <a:gdLst/>
              <a:ahLst/>
              <a:cxnLst/>
              <a:rect l="l" t="t" r="r" b="b"/>
              <a:pathLst>
                <a:path w="26230" h="18421" extrusionOk="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35;p21">
              <a:extLst>
                <a:ext uri="{FF2B5EF4-FFF2-40B4-BE49-F238E27FC236}">
                  <a16:creationId xmlns:a16="http://schemas.microsoft.com/office/drawing/2014/main" id="{C077393F-1E41-6130-F41C-79B55AE9142D}"/>
                </a:ext>
              </a:extLst>
            </p:cNvPr>
            <p:cNvSpPr/>
            <p:nvPr/>
          </p:nvSpPr>
          <p:spPr>
            <a:xfrm>
              <a:off x="3513521" y="3570624"/>
              <a:ext cx="437093" cy="912938"/>
            </a:xfrm>
            <a:custGeom>
              <a:avLst/>
              <a:gdLst/>
              <a:ahLst/>
              <a:cxnLst/>
              <a:rect l="l" t="t" r="r" b="b"/>
              <a:pathLst>
                <a:path w="14110" h="29471" extrusionOk="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36;p21">
              <a:extLst>
                <a:ext uri="{FF2B5EF4-FFF2-40B4-BE49-F238E27FC236}">
                  <a16:creationId xmlns:a16="http://schemas.microsoft.com/office/drawing/2014/main" id="{D5AE8582-169D-16FC-12E0-F96F5DE0919F}"/>
                </a:ext>
              </a:extLst>
            </p:cNvPr>
            <p:cNvSpPr/>
            <p:nvPr/>
          </p:nvSpPr>
          <p:spPr>
            <a:xfrm>
              <a:off x="3602396" y="3573629"/>
              <a:ext cx="348218" cy="910305"/>
            </a:xfrm>
            <a:custGeom>
              <a:avLst/>
              <a:gdLst/>
              <a:ahLst/>
              <a:cxnLst/>
              <a:rect l="l" t="t" r="r" b="b"/>
              <a:pathLst>
                <a:path w="11241" h="29386" fill="none" extrusionOk="0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37;p21">
              <a:extLst>
                <a:ext uri="{FF2B5EF4-FFF2-40B4-BE49-F238E27FC236}">
                  <a16:creationId xmlns:a16="http://schemas.microsoft.com/office/drawing/2014/main" id="{27C0B38D-D062-3B93-70BA-22A24F872B82}"/>
                </a:ext>
              </a:extLst>
            </p:cNvPr>
            <p:cNvSpPr/>
            <p:nvPr/>
          </p:nvSpPr>
          <p:spPr>
            <a:xfrm>
              <a:off x="3563302" y="3770956"/>
              <a:ext cx="129858" cy="178183"/>
            </a:xfrm>
            <a:custGeom>
              <a:avLst/>
              <a:gdLst/>
              <a:ahLst/>
              <a:cxnLst/>
              <a:rect l="l" t="t" r="r" b="b"/>
              <a:pathLst>
                <a:path w="4192" h="5752" fill="none" extrusionOk="0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38;p21">
              <a:extLst>
                <a:ext uri="{FF2B5EF4-FFF2-40B4-BE49-F238E27FC236}">
                  <a16:creationId xmlns:a16="http://schemas.microsoft.com/office/drawing/2014/main" id="{AAB8D5D9-10C0-595E-9891-AF5CF0E15470}"/>
                </a:ext>
              </a:extLst>
            </p:cNvPr>
            <p:cNvSpPr/>
            <p:nvPr/>
          </p:nvSpPr>
          <p:spPr>
            <a:xfrm>
              <a:off x="3718221" y="3846944"/>
              <a:ext cx="118799" cy="232362"/>
            </a:xfrm>
            <a:custGeom>
              <a:avLst/>
              <a:gdLst/>
              <a:ahLst/>
              <a:cxnLst/>
              <a:rect l="l" t="t" r="r" b="b"/>
              <a:pathLst>
                <a:path w="3835" h="7501" fill="none" extrusionOk="0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39;p21">
              <a:extLst>
                <a:ext uri="{FF2B5EF4-FFF2-40B4-BE49-F238E27FC236}">
                  <a16:creationId xmlns:a16="http://schemas.microsoft.com/office/drawing/2014/main" id="{E02A0DC3-4E85-63DA-FEB6-F586C4446362}"/>
                </a:ext>
              </a:extLst>
            </p:cNvPr>
            <p:cNvSpPr/>
            <p:nvPr/>
          </p:nvSpPr>
          <p:spPr>
            <a:xfrm>
              <a:off x="3615685" y="4154519"/>
              <a:ext cx="174125" cy="119914"/>
            </a:xfrm>
            <a:custGeom>
              <a:avLst/>
              <a:gdLst/>
              <a:ahLst/>
              <a:cxnLst/>
              <a:rect l="l" t="t" r="r" b="b"/>
              <a:pathLst>
                <a:path w="5621" h="3871" fill="none" extrusionOk="0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40;p21">
              <a:extLst>
                <a:ext uri="{FF2B5EF4-FFF2-40B4-BE49-F238E27FC236}">
                  <a16:creationId xmlns:a16="http://schemas.microsoft.com/office/drawing/2014/main" id="{0EFCCD9A-490A-846D-03F8-3542EA693BE4}"/>
                </a:ext>
              </a:extLst>
            </p:cNvPr>
            <p:cNvSpPr/>
            <p:nvPr/>
          </p:nvSpPr>
          <p:spPr>
            <a:xfrm>
              <a:off x="3620858" y="3862959"/>
              <a:ext cx="1947060" cy="1050013"/>
            </a:xfrm>
            <a:custGeom>
              <a:avLst/>
              <a:gdLst/>
              <a:ahLst/>
              <a:cxnLst/>
              <a:rect l="l" t="t" r="r" b="b"/>
              <a:pathLst>
                <a:path w="62854" h="33896" extrusionOk="0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41;p21">
              <a:extLst>
                <a:ext uri="{FF2B5EF4-FFF2-40B4-BE49-F238E27FC236}">
                  <a16:creationId xmlns:a16="http://schemas.microsoft.com/office/drawing/2014/main" id="{5F23A499-637C-5D73-2D75-A6D47BCB52EA}"/>
                </a:ext>
              </a:extLst>
            </p:cNvPr>
            <p:cNvSpPr/>
            <p:nvPr/>
          </p:nvSpPr>
          <p:spPr>
            <a:xfrm>
              <a:off x="4026199" y="4373251"/>
              <a:ext cx="1136379" cy="279882"/>
            </a:xfrm>
            <a:custGeom>
              <a:avLst/>
              <a:gdLst/>
              <a:ahLst/>
              <a:cxnLst/>
              <a:rect l="l" t="t" r="r" b="b"/>
              <a:pathLst>
                <a:path w="36684" h="9035" extrusionOk="0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42;p21">
              <a:extLst>
                <a:ext uri="{FF2B5EF4-FFF2-40B4-BE49-F238E27FC236}">
                  <a16:creationId xmlns:a16="http://schemas.microsoft.com/office/drawing/2014/main" id="{8847E852-E1AE-4839-87F3-CAFE4A39929D}"/>
                </a:ext>
              </a:extLst>
            </p:cNvPr>
            <p:cNvSpPr/>
            <p:nvPr/>
          </p:nvSpPr>
          <p:spPr>
            <a:xfrm>
              <a:off x="3779432" y="4555058"/>
              <a:ext cx="359649" cy="64588"/>
            </a:xfrm>
            <a:custGeom>
              <a:avLst/>
              <a:gdLst/>
              <a:ahLst/>
              <a:cxnLst/>
              <a:rect l="l" t="t" r="r" b="b"/>
              <a:pathLst>
                <a:path w="11610" h="2085" extrusionOk="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43;p21">
              <a:extLst>
                <a:ext uri="{FF2B5EF4-FFF2-40B4-BE49-F238E27FC236}">
                  <a16:creationId xmlns:a16="http://schemas.microsoft.com/office/drawing/2014/main" id="{8EBCE0BF-9428-6E2C-EE1D-F4067FA2E4A9}"/>
                </a:ext>
              </a:extLst>
            </p:cNvPr>
            <p:cNvSpPr/>
            <p:nvPr/>
          </p:nvSpPr>
          <p:spPr>
            <a:xfrm>
              <a:off x="3882339" y="4489975"/>
              <a:ext cx="99624" cy="83206"/>
            </a:xfrm>
            <a:custGeom>
              <a:avLst/>
              <a:gdLst/>
              <a:ahLst/>
              <a:cxnLst/>
              <a:rect l="l" t="t" r="r" b="b"/>
              <a:pathLst>
                <a:path w="3216" h="2686" extrusionOk="0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44;p21">
              <a:extLst>
                <a:ext uri="{FF2B5EF4-FFF2-40B4-BE49-F238E27FC236}">
                  <a16:creationId xmlns:a16="http://schemas.microsoft.com/office/drawing/2014/main" id="{8B48A33B-9FA9-FB90-5EB6-0CB01339E594}"/>
                </a:ext>
              </a:extLst>
            </p:cNvPr>
            <p:cNvSpPr/>
            <p:nvPr/>
          </p:nvSpPr>
          <p:spPr>
            <a:xfrm>
              <a:off x="4016968" y="4346642"/>
              <a:ext cx="45754" cy="246829"/>
            </a:xfrm>
            <a:custGeom>
              <a:avLst/>
              <a:gdLst/>
              <a:ahLst/>
              <a:cxnLst/>
              <a:rect l="l" t="t" r="r" b="b"/>
              <a:pathLst>
                <a:path w="1477" h="7968" extrusionOk="0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45;p21">
              <a:extLst>
                <a:ext uri="{FF2B5EF4-FFF2-40B4-BE49-F238E27FC236}">
                  <a16:creationId xmlns:a16="http://schemas.microsoft.com/office/drawing/2014/main" id="{53879E2D-3228-B091-8B31-9BAB20C10D8D}"/>
                </a:ext>
              </a:extLst>
            </p:cNvPr>
            <p:cNvSpPr/>
            <p:nvPr/>
          </p:nvSpPr>
          <p:spPr>
            <a:xfrm>
              <a:off x="5086559" y="4542234"/>
              <a:ext cx="291777" cy="51237"/>
            </a:xfrm>
            <a:custGeom>
              <a:avLst/>
              <a:gdLst/>
              <a:ahLst/>
              <a:cxnLst/>
              <a:rect l="l" t="t" r="r" b="b"/>
              <a:pathLst>
                <a:path w="9419" h="1654" extrusionOk="0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46;p21">
              <a:extLst>
                <a:ext uri="{FF2B5EF4-FFF2-40B4-BE49-F238E27FC236}">
                  <a16:creationId xmlns:a16="http://schemas.microsoft.com/office/drawing/2014/main" id="{5A808C24-6480-A16A-9192-53B7CD842900}"/>
                </a:ext>
              </a:extLst>
            </p:cNvPr>
            <p:cNvSpPr/>
            <p:nvPr/>
          </p:nvSpPr>
          <p:spPr>
            <a:xfrm>
              <a:off x="5143743" y="4372880"/>
              <a:ext cx="22149" cy="194012"/>
            </a:xfrm>
            <a:custGeom>
              <a:avLst/>
              <a:gdLst/>
              <a:ahLst/>
              <a:cxnLst/>
              <a:rect l="l" t="t" r="r" b="b"/>
              <a:pathLst>
                <a:path w="715" h="6263" extrusionOk="0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47;p21">
              <a:extLst>
                <a:ext uri="{FF2B5EF4-FFF2-40B4-BE49-F238E27FC236}">
                  <a16:creationId xmlns:a16="http://schemas.microsoft.com/office/drawing/2014/main" id="{1BDA1374-91BB-19F0-B7FE-F258F63C554D}"/>
                </a:ext>
              </a:extLst>
            </p:cNvPr>
            <p:cNvSpPr/>
            <p:nvPr/>
          </p:nvSpPr>
          <p:spPr>
            <a:xfrm>
              <a:off x="5186895" y="4451810"/>
              <a:ext cx="132801" cy="103279"/>
            </a:xfrm>
            <a:custGeom>
              <a:avLst/>
              <a:gdLst/>
              <a:ahLst/>
              <a:cxnLst/>
              <a:rect l="l" t="t" r="r" b="b"/>
              <a:pathLst>
                <a:path w="4287" h="3334" extrusionOk="0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48;p21">
              <a:extLst>
                <a:ext uri="{FF2B5EF4-FFF2-40B4-BE49-F238E27FC236}">
                  <a16:creationId xmlns:a16="http://schemas.microsoft.com/office/drawing/2014/main" id="{453B3859-2054-FC94-2054-9C472A9D2354}"/>
                </a:ext>
              </a:extLst>
            </p:cNvPr>
            <p:cNvSpPr/>
            <p:nvPr/>
          </p:nvSpPr>
          <p:spPr>
            <a:xfrm>
              <a:off x="4493123" y="3457464"/>
              <a:ext cx="287719" cy="137881"/>
            </a:xfrm>
            <a:custGeom>
              <a:avLst/>
              <a:gdLst/>
              <a:ahLst/>
              <a:cxnLst/>
              <a:rect l="l" t="t" r="r" b="b"/>
              <a:pathLst>
                <a:path w="9288" h="4451" extrusionOk="0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49;p21">
              <a:extLst>
                <a:ext uri="{FF2B5EF4-FFF2-40B4-BE49-F238E27FC236}">
                  <a16:creationId xmlns:a16="http://schemas.microsoft.com/office/drawing/2014/main" id="{BE687D4F-6EEE-EDA0-0AD5-0F0868387928}"/>
                </a:ext>
              </a:extLst>
            </p:cNvPr>
            <p:cNvSpPr/>
            <p:nvPr/>
          </p:nvSpPr>
          <p:spPr>
            <a:xfrm>
              <a:off x="4363668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50;p21">
              <a:extLst>
                <a:ext uri="{FF2B5EF4-FFF2-40B4-BE49-F238E27FC236}">
                  <a16:creationId xmlns:a16="http://schemas.microsoft.com/office/drawing/2014/main" id="{531E1770-2A85-7C2E-139E-E1372B137FD3}"/>
                </a:ext>
              </a:extLst>
            </p:cNvPr>
            <p:cNvSpPr/>
            <p:nvPr/>
          </p:nvSpPr>
          <p:spPr>
            <a:xfrm>
              <a:off x="3620858" y="4566520"/>
              <a:ext cx="1937828" cy="347010"/>
            </a:xfrm>
            <a:custGeom>
              <a:avLst/>
              <a:gdLst/>
              <a:ahLst/>
              <a:cxnLst/>
              <a:rect l="l" t="t" r="r" b="b"/>
              <a:pathLst>
                <a:path w="62556" h="11202" extrusionOk="0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51;p21">
              <a:extLst>
                <a:ext uri="{FF2B5EF4-FFF2-40B4-BE49-F238E27FC236}">
                  <a16:creationId xmlns:a16="http://schemas.microsoft.com/office/drawing/2014/main" id="{9E3C981F-D047-D491-3A79-827B69FB8E79}"/>
                </a:ext>
              </a:extLst>
            </p:cNvPr>
            <p:cNvSpPr/>
            <p:nvPr/>
          </p:nvSpPr>
          <p:spPr>
            <a:xfrm>
              <a:off x="4734345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52;p21">
              <a:extLst>
                <a:ext uri="{FF2B5EF4-FFF2-40B4-BE49-F238E27FC236}">
                  <a16:creationId xmlns:a16="http://schemas.microsoft.com/office/drawing/2014/main" id="{5CF38026-111A-246B-4F74-8247E2879D28}"/>
                </a:ext>
              </a:extLst>
            </p:cNvPr>
            <p:cNvSpPr/>
            <p:nvPr/>
          </p:nvSpPr>
          <p:spPr>
            <a:xfrm>
              <a:off x="4093327" y="4335614"/>
              <a:ext cx="1037158" cy="618187"/>
            </a:xfrm>
            <a:custGeom>
              <a:avLst/>
              <a:gdLst/>
              <a:ahLst/>
              <a:cxnLst/>
              <a:rect l="l" t="t" r="r" b="b"/>
              <a:pathLst>
                <a:path w="33481" h="19956" extrusionOk="0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53;p21">
              <a:extLst>
                <a:ext uri="{FF2B5EF4-FFF2-40B4-BE49-F238E27FC236}">
                  <a16:creationId xmlns:a16="http://schemas.microsoft.com/office/drawing/2014/main" id="{8EBCF4DD-40BB-9BC6-0BA5-AE81DE29AC3C}"/>
                </a:ext>
              </a:extLst>
            </p:cNvPr>
            <p:cNvSpPr/>
            <p:nvPr/>
          </p:nvSpPr>
          <p:spPr>
            <a:xfrm>
              <a:off x="4093327" y="4302437"/>
              <a:ext cx="1037158" cy="33208"/>
            </a:xfrm>
            <a:custGeom>
              <a:avLst/>
              <a:gdLst/>
              <a:ahLst/>
              <a:cxnLst/>
              <a:rect l="l" t="t" r="r" b="b"/>
              <a:pathLst>
                <a:path w="33481" h="1072" extrusionOk="0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54;p21">
              <a:extLst>
                <a:ext uri="{FF2B5EF4-FFF2-40B4-BE49-F238E27FC236}">
                  <a16:creationId xmlns:a16="http://schemas.microsoft.com/office/drawing/2014/main" id="{2E53D186-CC9A-7FC0-4019-4BB2AFBC0407}"/>
                </a:ext>
              </a:extLst>
            </p:cNvPr>
            <p:cNvSpPr/>
            <p:nvPr/>
          </p:nvSpPr>
          <p:spPr>
            <a:xfrm>
              <a:off x="4507496" y="4570578"/>
              <a:ext cx="184440" cy="18444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498;p21">
            <a:extLst>
              <a:ext uri="{FF2B5EF4-FFF2-40B4-BE49-F238E27FC236}">
                <a16:creationId xmlns:a16="http://schemas.microsoft.com/office/drawing/2014/main" id="{F30EBD50-E69C-0A9F-64F4-74FFD7FA1CA9}"/>
              </a:ext>
            </a:extLst>
          </p:cNvPr>
          <p:cNvGrpSpPr/>
          <p:nvPr/>
        </p:nvGrpSpPr>
        <p:grpSpPr>
          <a:xfrm>
            <a:off x="1480978" y="1090786"/>
            <a:ext cx="2904932" cy="2253586"/>
            <a:chOff x="838200" y="1096197"/>
            <a:chExt cx="2750851" cy="2020992"/>
          </a:xfrm>
        </p:grpSpPr>
        <p:grpSp>
          <p:nvGrpSpPr>
            <p:cNvPr id="179" name="Google Shape;499;p21">
              <a:extLst>
                <a:ext uri="{FF2B5EF4-FFF2-40B4-BE49-F238E27FC236}">
                  <a16:creationId xmlns:a16="http://schemas.microsoft.com/office/drawing/2014/main" id="{91D175BF-0AF9-C79B-FA0D-CD9AB73F8321}"/>
                </a:ext>
              </a:extLst>
            </p:cNvPr>
            <p:cNvGrpSpPr/>
            <p:nvPr/>
          </p:nvGrpSpPr>
          <p:grpSpPr>
            <a:xfrm>
              <a:off x="838200" y="1096197"/>
              <a:ext cx="1402500" cy="1572303"/>
              <a:chOff x="838200" y="1096197"/>
              <a:chExt cx="1402500" cy="1572303"/>
            </a:xfrm>
          </p:grpSpPr>
          <p:sp>
            <p:nvSpPr>
              <p:cNvPr id="181" name="Google Shape;500;p21">
                <a:extLst>
                  <a:ext uri="{FF2B5EF4-FFF2-40B4-BE49-F238E27FC236}">
                    <a16:creationId xmlns:a16="http://schemas.microsoft.com/office/drawing/2014/main" id="{D77F871A-DBBE-1087-5EB4-26A58B6B6AC9}"/>
                  </a:ext>
                </a:extLst>
              </p:cNvPr>
              <p:cNvSpPr/>
              <p:nvPr/>
            </p:nvSpPr>
            <p:spPr>
              <a:xfrm>
                <a:off x="838200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2" name="Google Shape;501;p21">
                <a:extLst>
                  <a:ext uri="{FF2B5EF4-FFF2-40B4-BE49-F238E27FC236}">
                    <a16:creationId xmlns:a16="http://schemas.microsoft.com/office/drawing/2014/main" id="{960DD82D-912B-50EE-A0A1-6744E4B5AF5A}"/>
                  </a:ext>
                </a:extLst>
              </p:cNvPr>
              <p:cNvGrpSpPr/>
              <p:nvPr/>
            </p:nvGrpSpPr>
            <p:grpSpPr>
              <a:xfrm>
                <a:off x="1086993" y="1096197"/>
                <a:ext cx="904915" cy="649505"/>
                <a:chOff x="2117737" y="1318219"/>
                <a:chExt cx="904915" cy="649505"/>
              </a:xfrm>
            </p:grpSpPr>
            <p:sp>
              <p:nvSpPr>
                <p:cNvPr id="183" name="Google Shape;502;p21">
                  <a:extLst>
                    <a:ext uri="{FF2B5EF4-FFF2-40B4-BE49-F238E27FC236}">
                      <a16:creationId xmlns:a16="http://schemas.microsoft.com/office/drawing/2014/main" id="{A698BBEC-BE38-EE4D-1D6B-562128B42DDF}"/>
                    </a:ext>
                  </a:extLst>
                </p:cNvPr>
                <p:cNvSpPr/>
                <p:nvPr/>
              </p:nvSpPr>
              <p:spPr>
                <a:xfrm>
                  <a:off x="2164885" y="1318281"/>
                  <a:ext cx="857767" cy="6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0965" extrusionOk="0">
                      <a:moveTo>
                        <a:pt x="8717" y="1"/>
                      </a:moveTo>
                      <a:cubicBezTo>
                        <a:pt x="7234" y="1"/>
                        <a:pt x="5786" y="436"/>
                        <a:pt x="4782" y="1369"/>
                      </a:cubicBezTo>
                      <a:cubicBezTo>
                        <a:pt x="2412" y="3536"/>
                        <a:pt x="3103" y="7298"/>
                        <a:pt x="3698" y="9168"/>
                      </a:cubicBezTo>
                      <a:cubicBezTo>
                        <a:pt x="4293" y="11025"/>
                        <a:pt x="2698" y="12573"/>
                        <a:pt x="1281" y="14383"/>
                      </a:cubicBezTo>
                      <a:cubicBezTo>
                        <a:pt x="0" y="16029"/>
                        <a:pt x="4" y="20965"/>
                        <a:pt x="4274" y="20965"/>
                      </a:cubicBezTo>
                      <a:cubicBezTo>
                        <a:pt x="4727" y="20965"/>
                        <a:pt x="5228" y="20909"/>
                        <a:pt x="5782" y="20788"/>
                      </a:cubicBezTo>
                      <a:cubicBezTo>
                        <a:pt x="10213" y="19816"/>
                        <a:pt x="12205" y="18292"/>
                        <a:pt x="14335" y="18292"/>
                      </a:cubicBezTo>
                      <a:cubicBezTo>
                        <a:pt x="14969" y="18292"/>
                        <a:pt x="15616" y="18427"/>
                        <a:pt x="16343" y="18752"/>
                      </a:cubicBezTo>
                      <a:cubicBezTo>
                        <a:pt x="17562" y="19293"/>
                        <a:pt x="19048" y="19626"/>
                        <a:pt x="20497" y="19626"/>
                      </a:cubicBezTo>
                      <a:cubicBezTo>
                        <a:pt x="22810" y="19626"/>
                        <a:pt x="25029" y="18777"/>
                        <a:pt x="25915" y="16573"/>
                      </a:cubicBezTo>
                      <a:cubicBezTo>
                        <a:pt x="27368" y="12990"/>
                        <a:pt x="27689" y="8227"/>
                        <a:pt x="18248" y="5001"/>
                      </a:cubicBezTo>
                      <a:cubicBezTo>
                        <a:pt x="18248" y="5001"/>
                        <a:pt x="15842" y="4643"/>
                        <a:pt x="13878" y="2179"/>
                      </a:cubicBezTo>
                      <a:cubicBezTo>
                        <a:pt x="12741" y="776"/>
                        <a:pt x="10697" y="1"/>
                        <a:pt x="87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503;p21">
                  <a:extLst>
                    <a:ext uri="{FF2B5EF4-FFF2-40B4-BE49-F238E27FC236}">
                      <a16:creationId xmlns:a16="http://schemas.microsoft.com/office/drawing/2014/main" id="{9931E08C-E07F-2AA2-871A-2415D38E4847}"/>
                    </a:ext>
                  </a:extLst>
                </p:cNvPr>
                <p:cNvSpPr/>
                <p:nvPr/>
              </p:nvSpPr>
              <p:spPr>
                <a:xfrm>
                  <a:off x="2117737" y="1766092"/>
                  <a:ext cx="284528" cy="9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" h="3166" extrusionOk="0">
                      <a:moveTo>
                        <a:pt x="1590" y="0"/>
                      </a:moveTo>
                      <a:cubicBezTo>
                        <a:pt x="1" y="0"/>
                        <a:pt x="4247" y="2719"/>
                        <a:pt x="9185" y="3165"/>
                      </a:cubicBezTo>
                      <a:cubicBezTo>
                        <a:pt x="9185" y="3165"/>
                        <a:pt x="5875" y="939"/>
                        <a:pt x="2434" y="129"/>
                      </a:cubicBezTo>
                      <a:cubicBezTo>
                        <a:pt x="2061" y="40"/>
                        <a:pt x="1782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504;p21">
                  <a:extLst>
                    <a:ext uri="{FF2B5EF4-FFF2-40B4-BE49-F238E27FC236}">
                      <a16:creationId xmlns:a16="http://schemas.microsoft.com/office/drawing/2014/main" id="{530EEC6D-B1E5-CA1C-E85F-6A609B14A52C}"/>
                    </a:ext>
                  </a:extLst>
                </p:cNvPr>
                <p:cNvSpPr/>
                <p:nvPr/>
              </p:nvSpPr>
              <p:spPr>
                <a:xfrm>
                  <a:off x="2214201" y="1666406"/>
                  <a:ext cx="194725" cy="198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" h="6419" extrusionOk="0">
                      <a:moveTo>
                        <a:pt x="772" y="0"/>
                      </a:moveTo>
                      <a:cubicBezTo>
                        <a:pt x="0" y="0"/>
                        <a:pt x="2426" y="3934"/>
                        <a:pt x="6285" y="6419"/>
                      </a:cubicBezTo>
                      <a:cubicBezTo>
                        <a:pt x="6285" y="6419"/>
                        <a:pt x="4392" y="2907"/>
                        <a:pt x="1713" y="585"/>
                      </a:cubicBezTo>
                      <a:cubicBezTo>
                        <a:pt x="1244" y="178"/>
                        <a:pt x="935" y="0"/>
                        <a:pt x="7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505;p21">
                  <a:extLst>
                    <a:ext uri="{FF2B5EF4-FFF2-40B4-BE49-F238E27FC236}">
                      <a16:creationId xmlns:a16="http://schemas.microsoft.com/office/drawing/2014/main" id="{A8307A7E-00F0-4CFA-5F52-D2C30B1196FE}"/>
                    </a:ext>
                  </a:extLst>
                </p:cNvPr>
                <p:cNvSpPr/>
                <p:nvPr/>
              </p:nvSpPr>
              <p:spPr>
                <a:xfrm>
                  <a:off x="2294154" y="1621551"/>
                  <a:ext cx="120657" cy="242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5" h="7832" extrusionOk="0">
                      <a:moveTo>
                        <a:pt x="617" y="0"/>
                      </a:moveTo>
                      <a:cubicBezTo>
                        <a:pt x="0" y="0"/>
                        <a:pt x="1103" y="4361"/>
                        <a:pt x="3895" y="7831"/>
                      </a:cubicBezTo>
                      <a:cubicBezTo>
                        <a:pt x="3895" y="7831"/>
                        <a:pt x="3180" y="3902"/>
                        <a:pt x="1382" y="866"/>
                      </a:cubicBezTo>
                      <a:cubicBezTo>
                        <a:pt x="1023" y="263"/>
                        <a:pt x="768" y="0"/>
                        <a:pt x="6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506;p21">
                  <a:extLst>
                    <a:ext uri="{FF2B5EF4-FFF2-40B4-BE49-F238E27FC236}">
                      <a16:creationId xmlns:a16="http://schemas.microsoft.com/office/drawing/2014/main" id="{6BBEE3A4-E908-DBF5-7FB9-F3676515A934}"/>
                    </a:ext>
                  </a:extLst>
                </p:cNvPr>
                <p:cNvSpPr/>
                <p:nvPr/>
              </p:nvSpPr>
              <p:spPr>
                <a:xfrm>
                  <a:off x="2384546" y="1573133"/>
                  <a:ext cx="420489" cy="29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383" extrusionOk="0">
                      <a:moveTo>
                        <a:pt x="0" y="0"/>
                      </a:moveTo>
                      <a:lnTo>
                        <a:pt x="0" y="9382"/>
                      </a:lnTo>
                      <a:lnTo>
                        <a:pt x="13573" y="9382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507;p21">
                  <a:extLst>
                    <a:ext uri="{FF2B5EF4-FFF2-40B4-BE49-F238E27FC236}">
                      <a16:creationId xmlns:a16="http://schemas.microsoft.com/office/drawing/2014/main" id="{B823A6B3-B6C1-EBA7-2119-685F89CAAF19}"/>
                    </a:ext>
                  </a:extLst>
                </p:cNvPr>
                <p:cNvSpPr/>
                <p:nvPr/>
              </p:nvSpPr>
              <p:spPr>
                <a:xfrm>
                  <a:off x="2384546" y="1573133"/>
                  <a:ext cx="420489" cy="2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3573" y="953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508;p21">
                  <a:extLst>
                    <a:ext uri="{FF2B5EF4-FFF2-40B4-BE49-F238E27FC236}">
                      <a16:creationId xmlns:a16="http://schemas.microsoft.com/office/drawing/2014/main" id="{9DE52D12-5578-F1C0-96B1-70E2B67825BC}"/>
                    </a:ext>
                  </a:extLst>
                </p:cNvPr>
                <p:cNvSpPr/>
                <p:nvPr/>
              </p:nvSpPr>
              <p:spPr>
                <a:xfrm>
                  <a:off x="239486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509;p21">
                  <a:extLst>
                    <a:ext uri="{FF2B5EF4-FFF2-40B4-BE49-F238E27FC236}">
                      <a16:creationId xmlns:a16="http://schemas.microsoft.com/office/drawing/2014/main" id="{CCA578F5-2DF0-DE82-252B-9F5FF4DCA927}"/>
                    </a:ext>
                  </a:extLst>
                </p:cNvPr>
                <p:cNvSpPr/>
                <p:nvPr/>
              </p:nvSpPr>
              <p:spPr>
                <a:xfrm>
                  <a:off x="2414037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63" y="0"/>
                      </a:moveTo>
                      <a:cubicBezTo>
                        <a:pt x="1" y="0"/>
                        <a:pt x="1" y="417"/>
                        <a:pt x="263" y="417"/>
                      </a:cubicBezTo>
                      <a:cubicBezTo>
                        <a:pt x="537" y="417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510;p21">
                  <a:extLst>
                    <a:ext uri="{FF2B5EF4-FFF2-40B4-BE49-F238E27FC236}">
                      <a16:creationId xmlns:a16="http://schemas.microsoft.com/office/drawing/2014/main" id="{A2BECA07-F032-E057-2A32-4EF6B81137EF}"/>
                    </a:ext>
                  </a:extLst>
                </p:cNvPr>
                <p:cNvSpPr/>
                <p:nvPr/>
              </p:nvSpPr>
              <p:spPr>
                <a:xfrm>
                  <a:off x="243321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511;p21">
                  <a:extLst>
                    <a:ext uri="{FF2B5EF4-FFF2-40B4-BE49-F238E27FC236}">
                      <a16:creationId xmlns:a16="http://schemas.microsoft.com/office/drawing/2014/main" id="{8EC9D0AA-014B-83C6-8F09-248DD9BF3C3C}"/>
                    </a:ext>
                  </a:extLst>
                </p:cNvPr>
                <p:cNvSpPr/>
                <p:nvPr/>
              </p:nvSpPr>
              <p:spPr>
                <a:xfrm>
                  <a:off x="2456476" y="1667553"/>
                  <a:ext cx="269628" cy="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4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14"/>
                        <a:pt x="60" y="274"/>
                        <a:pt x="131" y="274"/>
                      </a:cubicBezTo>
                      <a:lnTo>
                        <a:pt x="8573" y="274"/>
                      </a:lnTo>
                      <a:cubicBezTo>
                        <a:pt x="8644" y="274"/>
                        <a:pt x="8704" y="214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512;p21">
                  <a:extLst>
                    <a:ext uri="{FF2B5EF4-FFF2-40B4-BE49-F238E27FC236}">
                      <a16:creationId xmlns:a16="http://schemas.microsoft.com/office/drawing/2014/main" id="{B5379216-47DD-B3DC-2DBB-52867A9A78C3}"/>
                    </a:ext>
                  </a:extLst>
                </p:cNvPr>
                <p:cNvSpPr/>
                <p:nvPr/>
              </p:nvSpPr>
              <p:spPr>
                <a:xfrm>
                  <a:off x="2456476" y="1705531"/>
                  <a:ext cx="269628" cy="8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63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03"/>
                        <a:pt x="60" y="262"/>
                        <a:pt x="131" y="262"/>
                      </a:cubicBezTo>
                      <a:lnTo>
                        <a:pt x="8573" y="262"/>
                      </a:lnTo>
                      <a:cubicBezTo>
                        <a:pt x="8644" y="262"/>
                        <a:pt x="8704" y="203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513;p21">
                  <a:extLst>
                    <a:ext uri="{FF2B5EF4-FFF2-40B4-BE49-F238E27FC236}">
                      <a16:creationId xmlns:a16="http://schemas.microsoft.com/office/drawing/2014/main" id="{1D7A65F3-ECB0-AA21-B402-BE2C6B96529C}"/>
                    </a:ext>
                  </a:extLst>
                </p:cNvPr>
                <p:cNvSpPr/>
                <p:nvPr/>
              </p:nvSpPr>
              <p:spPr>
                <a:xfrm>
                  <a:off x="2456476" y="1743138"/>
                  <a:ext cx="269628" cy="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5" extrusionOk="0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15"/>
                        <a:pt x="60" y="275"/>
                        <a:pt x="131" y="275"/>
                      </a:cubicBezTo>
                      <a:lnTo>
                        <a:pt x="8573" y="275"/>
                      </a:lnTo>
                      <a:cubicBezTo>
                        <a:pt x="8644" y="275"/>
                        <a:pt x="8704" y="215"/>
                        <a:pt x="8704" y="132"/>
                      </a:cubicBezTo>
                      <a:cubicBezTo>
                        <a:pt x="8704" y="60"/>
                        <a:pt x="8644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514;p21">
                  <a:extLst>
                    <a:ext uri="{FF2B5EF4-FFF2-40B4-BE49-F238E27FC236}">
                      <a16:creationId xmlns:a16="http://schemas.microsoft.com/office/drawing/2014/main" id="{AC9B05D9-B907-25E6-27FE-A86CBA3BF2DF}"/>
                    </a:ext>
                  </a:extLst>
                </p:cNvPr>
                <p:cNvSpPr/>
                <p:nvPr/>
              </p:nvSpPr>
              <p:spPr>
                <a:xfrm>
                  <a:off x="2460534" y="1783718"/>
                  <a:ext cx="261512" cy="8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" h="2585" extrusionOk="0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8442" y="2584"/>
                      </a:lnTo>
                      <a:lnTo>
                        <a:pt x="84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515;p21">
                  <a:extLst>
                    <a:ext uri="{FF2B5EF4-FFF2-40B4-BE49-F238E27FC236}">
                      <a16:creationId xmlns:a16="http://schemas.microsoft.com/office/drawing/2014/main" id="{00E7F79A-EAF7-CE3E-41BB-C6A0F2E9C7AD}"/>
                    </a:ext>
                  </a:extLst>
                </p:cNvPr>
                <p:cNvSpPr/>
                <p:nvPr/>
              </p:nvSpPr>
              <p:spPr>
                <a:xfrm>
                  <a:off x="2730131" y="1421158"/>
                  <a:ext cx="229079" cy="19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12" extrusionOk="0">
                      <a:moveTo>
                        <a:pt x="1" y="1"/>
                      </a:moveTo>
                      <a:lnTo>
                        <a:pt x="1" y="6311"/>
                      </a:lnTo>
                      <a:lnTo>
                        <a:pt x="7394" y="6311"/>
                      </a:lnTo>
                      <a:lnTo>
                        <a:pt x="739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516;p21">
                  <a:extLst>
                    <a:ext uri="{FF2B5EF4-FFF2-40B4-BE49-F238E27FC236}">
                      <a16:creationId xmlns:a16="http://schemas.microsoft.com/office/drawing/2014/main" id="{86A24B57-3548-9668-980D-DDC519CCAA23}"/>
                    </a:ext>
                  </a:extLst>
                </p:cNvPr>
                <p:cNvSpPr/>
                <p:nvPr/>
              </p:nvSpPr>
              <p:spPr>
                <a:xfrm>
                  <a:off x="2730131" y="1511147"/>
                  <a:ext cx="176324" cy="10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2" h="3395" extrusionOk="0">
                      <a:moveTo>
                        <a:pt x="2737" y="1"/>
                      </a:moveTo>
                      <a:cubicBezTo>
                        <a:pt x="2734" y="1"/>
                        <a:pt x="2730" y="1"/>
                        <a:pt x="2727" y="1"/>
                      </a:cubicBezTo>
                      <a:cubicBezTo>
                        <a:pt x="1763" y="37"/>
                        <a:pt x="1" y="3394"/>
                        <a:pt x="1" y="3394"/>
                      </a:cubicBezTo>
                      <a:lnTo>
                        <a:pt x="5692" y="3394"/>
                      </a:lnTo>
                      <a:cubicBezTo>
                        <a:pt x="5692" y="3394"/>
                        <a:pt x="3705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517;p21">
                  <a:extLst>
                    <a:ext uri="{FF2B5EF4-FFF2-40B4-BE49-F238E27FC236}">
                      <a16:creationId xmlns:a16="http://schemas.microsoft.com/office/drawing/2014/main" id="{4EA4F914-209C-6A47-6E6F-F8DDA24746AF}"/>
                    </a:ext>
                  </a:extLst>
                </p:cNvPr>
                <p:cNvSpPr/>
                <p:nvPr/>
              </p:nvSpPr>
              <p:spPr>
                <a:xfrm>
                  <a:off x="2835981" y="1438505"/>
                  <a:ext cx="52786" cy="5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2" extrusionOk="0">
                      <a:moveTo>
                        <a:pt x="858" y="0"/>
                      </a:moveTo>
                      <a:cubicBezTo>
                        <a:pt x="382" y="0"/>
                        <a:pt x="1" y="381"/>
                        <a:pt x="1" y="846"/>
                      </a:cubicBezTo>
                      <a:cubicBezTo>
                        <a:pt x="1" y="1310"/>
                        <a:pt x="382" y="1691"/>
                        <a:pt x="858" y="1691"/>
                      </a:cubicBezTo>
                      <a:cubicBezTo>
                        <a:pt x="1322" y="1691"/>
                        <a:pt x="1703" y="1310"/>
                        <a:pt x="1703" y="846"/>
                      </a:cubicBezTo>
                      <a:cubicBezTo>
                        <a:pt x="1703" y="381"/>
                        <a:pt x="1322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518;p21">
                  <a:extLst>
                    <a:ext uri="{FF2B5EF4-FFF2-40B4-BE49-F238E27FC236}">
                      <a16:creationId xmlns:a16="http://schemas.microsoft.com/office/drawing/2014/main" id="{AE95E56F-AD03-B581-25D6-548526C76469}"/>
                    </a:ext>
                  </a:extLst>
                </p:cNvPr>
                <p:cNvSpPr/>
                <p:nvPr/>
              </p:nvSpPr>
              <p:spPr>
                <a:xfrm>
                  <a:off x="2222255" y="1422304"/>
                  <a:ext cx="108824" cy="115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718" extrusionOk="0">
                      <a:moveTo>
                        <a:pt x="2002" y="2078"/>
                      </a:moveTo>
                      <a:cubicBezTo>
                        <a:pt x="2007" y="2078"/>
                        <a:pt x="2012" y="2078"/>
                        <a:pt x="2016" y="2078"/>
                      </a:cubicBezTo>
                      <a:lnTo>
                        <a:pt x="2016" y="2078"/>
                      </a:lnTo>
                      <a:cubicBezTo>
                        <a:pt x="1973" y="2130"/>
                        <a:pt x="1924" y="2173"/>
                        <a:pt x="1870" y="2202"/>
                      </a:cubicBezTo>
                      <a:cubicBezTo>
                        <a:pt x="1835" y="2223"/>
                        <a:pt x="1797" y="2236"/>
                        <a:pt x="1761" y="2236"/>
                      </a:cubicBezTo>
                      <a:cubicBezTo>
                        <a:pt x="1735" y="2236"/>
                        <a:pt x="1711" y="2229"/>
                        <a:pt x="1691" y="2214"/>
                      </a:cubicBezTo>
                      <a:cubicBezTo>
                        <a:pt x="1683" y="2205"/>
                        <a:pt x="1674" y="2177"/>
                        <a:pt x="1660" y="2177"/>
                      </a:cubicBezTo>
                      <a:cubicBezTo>
                        <a:pt x="1655" y="2177"/>
                        <a:pt x="1650" y="2181"/>
                        <a:pt x="1644" y="2190"/>
                      </a:cubicBezTo>
                      <a:cubicBezTo>
                        <a:pt x="1680" y="2100"/>
                        <a:pt x="1867" y="2078"/>
                        <a:pt x="2002" y="2078"/>
                      </a:cubicBezTo>
                      <a:close/>
                      <a:moveTo>
                        <a:pt x="1522" y="0"/>
                      </a:moveTo>
                      <a:cubicBezTo>
                        <a:pt x="1335" y="0"/>
                        <a:pt x="1143" y="26"/>
                        <a:pt x="953" y="59"/>
                      </a:cubicBezTo>
                      <a:cubicBezTo>
                        <a:pt x="477" y="166"/>
                        <a:pt x="13" y="452"/>
                        <a:pt x="1" y="988"/>
                      </a:cubicBezTo>
                      <a:cubicBezTo>
                        <a:pt x="1" y="1175"/>
                        <a:pt x="151" y="1271"/>
                        <a:pt x="303" y="1271"/>
                      </a:cubicBezTo>
                      <a:cubicBezTo>
                        <a:pt x="460" y="1271"/>
                        <a:pt x="620" y="1169"/>
                        <a:pt x="620" y="964"/>
                      </a:cubicBezTo>
                      <a:cubicBezTo>
                        <a:pt x="620" y="773"/>
                        <a:pt x="870" y="702"/>
                        <a:pt x="1036" y="666"/>
                      </a:cubicBezTo>
                      <a:cubicBezTo>
                        <a:pt x="1179" y="631"/>
                        <a:pt x="1338" y="595"/>
                        <a:pt x="1494" y="595"/>
                      </a:cubicBezTo>
                      <a:cubicBezTo>
                        <a:pt x="1599" y="595"/>
                        <a:pt x="1703" y="611"/>
                        <a:pt x="1798" y="654"/>
                      </a:cubicBezTo>
                      <a:cubicBezTo>
                        <a:pt x="2136" y="793"/>
                        <a:pt x="2275" y="1148"/>
                        <a:pt x="2250" y="1483"/>
                      </a:cubicBezTo>
                      <a:lnTo>
                        <a:pt x="2250" y="1483"/>
                      </a:lnTo>
                      <a:cubicBezTo>
                        <a:pt x="2234" y="1480"/>
                        <a:pt x="2219" y="1478"/>
                        <a:pt x="2203" y="1476"/>
                      </a:cubicBezTo>
                      <a:cubicBezTo>
                        <a:pt x="2139" y="1467"/>
                        <a:pt x="2072" y="1462"/>
                        <a:pt x="2004" y="1462"/>
                      </a:cubicBezTo>
                      <a:cubicBezTo>
                        <a:pt x="1705" y="1462"/>
                        <a:pt x="1385" y="1553"/>
                        <a:pt x="1191" y="1785"/>
                      </a:cubicBezTo>
                      <a:cubicBezTo>
                        <a:pt x="917" y="2119"/>
                        <a:pt x="1072" y="2619"/>
                        <a:pt x="1441" y="2797"/>
                      </a:cubicBezTo>
                      <a:cubicBezTo>
                        <a:pt x="1549" y="2847"/>
                        <a:pt x="1658" y="2869"/>
                        <a:pt x="1765" y="2869"/>
                      </a:cubicBezTo>
                      <a:cubicBezTo>
                        <a:pt x="2073" y="2869"/>
                        <a:pt x="2366" y="2685"/>
                        <a:pt x="2560" y="2428"/>
                      </a:cubicBezTo>
                      <a:cubicBezTo>
                        <a:pt x="2570" y="2415"/>
                        <a:pt x="2579" y="2402"/>
                        <a:pt x="2588" y="2389"/>
                      </a:cubicBezTo>
                      <a:lnTo>
                        <a:pt x="2588" y="2389"/>
                      </a:lnTo>
                      <a:cubicBezTo>
                        <a:pt x="2724" y="2647"/>
                        <a:pt x="2610" y="3021"/>
                        <a:pt x="2346" y="3095"/>
                      </a:cubicBezTo>
                      <a:cubicBezTo>
                        <a:pt x="1999" y="3204"/>
                        <a:pt x="2097" y="3718"/>
                        <a:pt x="2414" y="3718"/>
                      </a:cubicBezTo>
                      <a:cubicBezTo>
                        <a:pt x="2445" y="3718"/>
                        <a:pt x="2478" y="3713"/>
                        <a:pt x="2513" y="3702"/>
                      </a:cubicBezTo>
                      <a:cubicBezTo>
                        <a:pt x="3191" y="3488"/>
                        <a:pt x="3513" y="2607"/>
                        <a:pt x="3096" y="2012"/>
                      </a:cubicBezTo>
                      <a:cubicBezTo>
                        <a:pt x="3025" y="1913"/>
                        <a:pt x="2943" y="1827"/>
                        <a:pt x="2852" y="1753"/>
                      </a:cubicBezTo>
                      <a:lnTo>
                        <a:pt x="2852" y="1753"/>
                      </a:lnTo>
                      <a:cubicBezTo>
                        <a:pt x="2957" y="1199"/>
                        <a:pt x="2787" y="603"/>
                        <a:pt x="2322" y="238"/>
                      </a:cubicBezTo>
                      <a:cubicBezTo>
                        <a:pt x="2079" y="59"/>
                        <a:pt x="1805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519;p21">
                  <a:extLst>
                    <a:ext uri="{FF2B5EF4-FFF2-40B4-BE49-F238E27FC236}">
                      <a16:creationId xmlns:a16="http://schemas.microsoft.com/office/drawing/2014/main" id="{18D329FF-DB5A-217A-2D94-0F54A0DA9366}"/>
                    </a:ext>
                  </a:extLst>
                </p:cNvPr>
                <p:cNvSpPr/>
                <p:nvPr/>
              </p:nvSpPr>
              <p:spPr>
                <a:xfrm>
                  <a:off x="2481165" y="1318219"/>
                  <a:ext cx="123972" cy="138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4485" extrusionOk="0">
                      <a:moveTo>
                        <a:pt x="1769" y="1734"/>
                      </a:moveTo>
                      <a:cubicBezTo>
                        <a:pt x="1793" y="1734"/>
                        <a:pt x="1791" y="1752"/>
                        <a:pt x="1784" y="1752"/>
                      </a:cubicBezTo>
                      <a:cubicBezTo>
                        <a:pt x="1781" y="1752"/>
                        <a:pt x="1778" y="1749"/>
                        <a:pt x="1775" y="1740"/>
                      </a:cubicBezTo>
                      <a:lnTo>
                        <a:pt x="1775" y="1740"/>
                      </a:lnTo>
                      <a:cubicBezTo>
                        <a:pt x="1787" y="1859"/>
                        <a:pt x="1572" y="1943"/>
                        <a:pt x="1501" y="1978"/>
                      </a:cubicBezTo>
                      <a:cubicBezTo>
                        <a:pt x="1446" y="1999"/>
                        <a:pt x="1379" y="2020"/>
                        <a:pt x="1308" y="2034"/>
                      </a:cubicBezTo>
                      <a:lnTo>
                        <a:pt x="1308" y="2034"/>
                      </a:lnTo>
                      <a:cubicBezTo>
                        <a:pt x="1382" y="1915"/>
                        <a:pt x="1487" y="1815"/>
                        <a:pt x="1620" y="1764"/>
                      </a:cubicBezTo>
                      <a:cubicBezTo>
                        <a:pt x="1668" y="1752"/>
                        <a:pt x="1691" y="1752"/>
                        <a:pt x="1739" y="1740"/>
                      </a:cubicBezTo>
                      <a:cubicBezTo>
                        <a:pt x="1752" y="1736"/>
                        <a:pt x="1761" y="1734"/>
                        <a:pt x="1769" y="1734"/>
                      </a:cubicBezTo>
                      <a:close/>
                      <a:moveTo>
                        <a:pt x="2889" y="2931"/>
                      </a:moveTo>
                      <a:cubicBezTo>
                        <a:pt x="2900" y="2931"/>
                        <a:pt x="2923" y="2961"/>
                        <a:pt x="2914" y="2961"/>
                      </a:cubicBezTo>
                      <a:cubicBezTo>
                        <a:pt x="2910" y="2961"/>
                        <a:pt x="2900" y="2956"/>
                        <a:pt x="2882" y="2941"/>
                      </a:cubicBezTo>
                      <a:lnTo>
                        <a:pt x="2882" y="2941"/>
                      </a:lnTo>
                      <a:cubicBezTo>
                        <a:pt x="2882" y="2934"/>
                        <a:pt x="2885" y="2931"/>
                        <a:pt x="2889" y="2931"/>
                      </a:cubicBezTo>
                      <a:close/>
                      <a:moveTo>
                        <a:pt x="1543" y="0"/>
                      </a:moveTo>
                      <a:cubicBezTo>
                        <a:pt x="1059" y="0"/>
                        <a:pt x="607" y="221"/>
                        <a:pt x="346" y="669"/>
                      </a:cubicBezTo>
                      <a:cubicBezTo>
                        <a:pt x="60" y="1133"/>
                        <a:pt x="1" y="1990"/>
                        <a:pt x="406" y="2407"/>
                      </a:cubicBezTo>
                      <a:cubicBezTo>
                        <a:pt x="459" y="2464"/>
                        <a:pt x="518" y="2511"/>
                        <a:pt x="581" y="2550"/>
                      </a:cubicBezTo>
                      <a:lnTo>
                        <a:pt x="581" y="2550"/>
                      </a:lnTo>
                      <a:cubicBezTo>
                        <a:pt x="602" y="2921"/>
                        <a:pt x="770" y="3279"/>
                        <a:pt x="1037" y="3538"/>
                      </a:cubicBezTo>
                      <a:cubicBezTo>
                        <a:pt x="1328" y="3806"/>
                        <a:pt x="1699" y="3944"/>
                        <a:pt x="2075" y="3944"/>
                      </a:cubicBezTo>
                      <a:cubicBezTo>
                        <a:pt x="2195" y="3944"/>
                        <a:pt x="2315" y="3930"/>
                        <a:pt x="2434" y="3901"/>
                      </a:cubicBezTo>
                      <a:lnTo>
                        <a:pt x="2434" y="3901"/>
                      </a:lnTo>
                      <a:cubicBezTo>
                        <a:pt x="2645" y="4239"/>
                        <a:pt x="2993" y="4484"/>
                        <a:pt x="3388" y="4484"/>
                      </a:cubicBezTo>
                      <a:cubicBezTo>
                        <a:pt x="3502" y="4484"/>
                        <a:pt x="3620" y="4464"/>
                        <a:pt x="3739" y="4419"/>
                      </a:cubicBezTo>
                      <a:cubicBezTo>
                        <a:pt x="3894" y="4360"/>
                        <a:pt x="4001" y="4205"/>
                        <a:pt x="3954" y="4026"/>
                      </a:cubicBezTo>
                      <a:cubicBezTo>
                        <a:pt x="3924" y="3908"/>
                        <a:pt x="3796" y="3797"/>
                        <a:pt x="3658" y="3797"/>
                      </a:cubicBezTo>
                      <a:cubicBezTo>
                        <a:pt x="3630" y="3797"/>
                        <a:pt x="3601" y="3802"/>
                        <a:pt x="3573" y="3812"/>
                      </a:cubicBezTo>
                      <a:cubicBezTo>
                        <a:pt x="3520" y="3830"/>
                        <a:pt x="3468" y="3838"/>
                        <a:pt x="3418" y="3838"/>
                      </a:cubicBezTo>
                      <a:cubicBezTo>
                        <a:pt x="3259" y="3838"/>
                        <a:pt x="3118" y="3755"/>
                        <a:pt x="3016" y="3628"/>
                      </a:cubicBezTo>
                      <a:lnTo>
                        <a:pt x="3016" y="3628"/>
                      </a:lnTo>
                      <a:cubicBezTo>
                        <a:pt x="3403" y="3341"/>
                        <a:pt x="3722" y="2866"/>
                        <a:pt x="3299" y="2478"/>
                      </a:cubicBezTo>
                      <a:cubicBezTo>
                        <a:pt x="3190" y="2380"/>
                        <a:pt x="3048" y="2334"/>
                        <a:pt x="2905" y="2334"/>
                      </a:cubicBezTo>
                      <a:cubicBezTo>
                        <a:pt x="2735" y="2334"/>
                        <a:pt x="2564" y="2398"/>
                        <a:pt x="2442" y="2514"/>
                      </a:cubicBezTo>
                      <a:cubicBezTo>
                        <a:pt x="2233" y="2713"/>
                        <a:pt x="2182" y="3003"/>
                        <a:pt x="2219" y="3287"/>
                      </a:cubicBezTo>
                      <a:lnTo>
                        <a:pt x="2219" y="3287"/>
                      </a:lnTo>
                      <a:cubicBezTo>
                        <a:pt x="2218" y="3288"/>
                        <a:pt x="2217" y="3288"/>
                        <a:pt x="2215" y="3288"/>
                      </a:cubicBezTo>
                      <a:cubicBezTo>
                        <a:pt x="2168" y="3294"/>
                        <a:pt x="2121" y="3297"/>
                        <a:pt x="2075" y="3297"/>
                      </a:cubicBezTo>
                      <a:cubicBezTo>
                        <a:pt x="1841" y="3297"/>
                        <a:pt x="1622" y="3221"/>
                        <a:pt x="1453" y="3062"/>
                      </a:cubicBezTo>
                      <a:cubicBezTo>
                        <a:pt x="1349" y="2958"/>
                        <a:pt x="1265" y="2833"/>
                        <a:pt x="1221" y="2693"/>
                      </a:cubicBezTo>
                      <a:lnTo>
                        <a:pt x="1221" y="2693"/>
                      </a:lnTo>
                      <a:cubicBezTo>
                        <a:pt x="1459" y="2680"/>
                        <a:pt x="1701" y="2607"/>
                        <a:pt x="1906" y="2502"/>
                      </a:cubicBezTo>
                      <a:cubicBezTo>
                        <a:pt x="2180" y="2359"/>
                        <a:pt x="2394" y="2109"/>
                        <a:pt x="2406" y="1788"/>
                      </a:cubicBezTo>
                      <a:cubicBezTo>
                        <a:pt x="2406" y="1490"/>
                        <a:pt x="2215" y="1216"/>
                        <a:pt x="1918" y="1157"/>
                      </a:cubicBezTo>
                      <a:cubicBezTo>
                        <a:pt x="1852" y="1142"/>
                        <a:pt x="1788" y="1135"/>
                        <a:pt x="1726" y="1135"/>
                      </a:cubicBezTo>
                      <a:cubicBezTo>
                        <a:pt x="1313" y="1135"/>
                        <a:pt x="959" y="1434"/>
                        <a:pt x="759" y="1795"/>
                      </a:cubicBezTo>
                      <a:lnTo>
                        <a:pt x="759" y="1795"/>
                      </a:lnTo>
                      <a:cubicBezTo>
                        <a:pt x="739" y="1713"/>
                        <a:pt x="739" y="1623"/>
                        <a:pt x="739" y="1538"/>
                      </a:cubicBezTo>
                      <a:cubicBezTo>
                        <a:pt x="739" y="1359"/>
                        <a:pt x="763" y="1157"/>
                        <a:pt x="846" y="990"/>
                      </a:cubicBezTo>
                      <a:cubicBezTo>
                        <a:pt x="966" y="772"/>
                        <a:pt x="1245" y="605"/>
                        <a:pt x="1501" y="605"/>
                      </a:cubicBezTo>
                      <a:cubicBezTo>
                        <a:pt x="1525" y="605"/>
                        <a:pt x="1549" y="606"/>
                        <a:pt x="1572" y="609"/>
                      </a:cubicBezTo>
                      <a:cubicBezTo>
                        <a:pt x="1593" y="612"/>
                        <a:pt x="1614" y="614"/>
                        <a:pt x="1635" y="614"/>
                      </a:cubicBezTo>
                      <a:cubicBezTo>
                        <a:pt x="1781" y="614"/>
                        <a:pt x="1924" y="539"/>
                        <a:pt x="1965" y="383"/>
                      </a:cubicBezTo>
                      <a:cubicBezTo>
                        <a:pt x="2013" y="252"/>
                        <a:pt x="1918" y="38"/>
                        <a:pt x="1751" y="14"/>
                      </a:cubicBezTo>
                      <a:cubicBezTo>
                        <a:pt x="1681" y="5"/>
                        <a:pt x="1612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520;p21">
                  <a:extLst>
                    <a:ext uri="{FF2B5EF4-FFF2-40B4-BE49-F238E27FC236}">
                      <a16:creationId xmlns:a16="http://schemas.microsoft.com/office/drawing/2014/main" id="{8FB30950-7F42-037F-28D2-061D2B7EBECA}"/>
                    </a:ext>
                  </a:extLst>
                </p:cNvPr>
                <p:cNvSpPr/>
                <p:nvPr/>
              </p:nvSpPr>
              <p:spPr>
                <a:xfrm>
                  <a:off x="2625025" y="1349259"/>
                  <a:ext cx="33208" cy="26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846" extrusionOk="0">
                      <a:moveTo>
                        <a:pt x="536" y="0"/>
                      </a:moveTo>
                      <a:cubicBezTo>
                        <a:pt x="0" y="12"/>
                        <a:pt x="0" y="845"/>
                        <a:pt x="536" y="845"/>
                      </a:cubicBezTo>
                      <a:cubicBezTo>
                        <a:pt x="1072" y="845"/>
                        <a:pt x="1072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521;p21">
                  <a:extLst>
                    <a:ext uri="{FF2B5EF4-FFF2-40B4-BE49-F238E27FC236}">
                      <a16:creationId xmlns:a16="http://schemas.microsoft.com/office/drawing/2014/main" id="{A05497E4-366F-AA47-C470-745F543509B4}"/>
                    </a:ext>
                  </a:extLst>
                </p:cNvPr>
                <p:cNvSpPr/>
                <p:nvPr/>
              </p:nvSpPr>
              <p:spPr>
                <a:xfrm>
                  <a:off x="2813492" y="1501513"/>
                  <a:ext cx="150520" cy="119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" h="3860" extrusionOk="0">
                      <a:moveTo>
                        <a:pt x="3012" y="0"/>
                      </a:moveTo>
                      <a:cubicBezTo>
                        <a:pt x="3000" y="0"/>
                        <a:pt x="2988" y="1"/>
                        <a:pt x="2977" y="2"/>
                      </a:cubicBezTo>
                      <a:cubicBezTo>
                        <a:pt x="2477" y="62"/>
                        <a:pt x="596" y="2800"/>
                        <a:pt x="36" y="3634"/>
                      </a:cubicBezTo>
                      <a:cubicBezTo>
                        <a:pt x="12" y="3681"/>
                        <a:pt x="0" y="3741"/>
                        <a:pt x="36" y="3789"/>
                      </a:cubicBezTo>
                      <a:cubicBezTo>
                        <a:pt x="48" y="3824"/>
                        <a:pt x="107" y="3860"/>
                        <a:pt x="155" y="3860"/>
                      </a:cubicBezTo>
                      <a:lnTo>
                        <a:pt x="4703" y="3860"/>
                      </a:lnTo>
                      <a:cubicBezTo>
                        <a:pt x="4787" y="3860"/>
                        <a:pt x="4846" y="3800"/>
                        <a:pt x="4822" y="3693"/>
                      </a:cubicBezTo>
                      <a:cubicBezTo>
                        <a:pt x="4822" y="3622"/>
                        <a:pt x="4763" y="3562"/>
                        <a:pt x="4691" y="3562"/>
                      </a:cubicBezTo>
                      <a:lnTo>
                        <a:pt x="405" y="3562"/>
                      </a:lnTo>
                      <a:cubicBezTo>
                        <a:pt x="1501" y="1955"/>
                        <a:pt x="2739" y="336"/>
                        <a:pt x="3013" y="276"/>
                      </a:cubicBezTo>
                      <a:cubicBezTo>
                        <a:pt x="3018" y="275"/>
                        <a:pt x="3024" y="275"/>
                        <a:pt x="3030" y="275"/>
                      </a:cubicBezTo>
                      <a:cubicBezTo>
                        <a:pt x="3286" y="275"/>
                        <a:pt x="4037" y="1019"/>
                        <a:pt x="4584" y="1729"/>
                      </a:cubicBezTo>
                      <a:cubicBezTo>
                        <a:pt x="4614" y="1766"/>
                        <a:pt x="4662" y="1785"/>
                        <a:pt x="4709" y="1785"/>
                      </a:cubicBezTo>
                      <a:cubicBezTo>
                        <a:pt x="4737" y="1785"/>
                        <a:pt x="4764" y="1778"/>
                        <a:pt x="4787" y="1764"/>
                      </a:cubicBezTo>
                      <a:cubicBezTo>
                        <a:pt x="4846" y="1717"/>
                        <a:pt x="4858" y="1622"/>
                        <a:pt x="4810" y="1562"/>
                      </a:cubicBezTo>
                      <a:cubicBezTo>
                        <a:pt x="4612" y="1306"/>
                        <a:pt x="3559" y="0"/>
                        <a:pt x="30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80" name="Google Shape;522;p21">
              <a:extLst>
                <a:ext uri="{FF2B5EF4-FFF2-40B4-BE49-F238E27FC236}">
                  <a16:creationId xmlns:a16="http://schemas.microsoft.com/office/drawing/2014/main" id="{CCF8C350-8ECE-86E4-AECD-9F9E1F426A1E}"/>
                </a:ext>
              </a:extLst>
            </p:cNvPr>
            <p:cNvCxnSpPr>
              <a:cxnSpLocks/>
              <a:stCxn id="181" idx="3"/>
            </p:cNvCxnSpPr>
            <p:nvPr/>
          </p:nvCxnSpPr>
          <p:spPr>
            <a:xfrm>
              <a:off x="2240700" y="2161050"/>
              <a:ext cx="1348351" cy="956139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05" name="Google Shape;551;p21">
            <a:extLst>
              <a:ext uri="{FF2B5EF4-FFF2-40B4-BE49-F238E27FC236}">
                <a16:creationId xmlns:a16="http://schemas.microsoft.com/office/drawing/2014/main" id="{14CE6CFA-2687-09E0-5C5E-87E45326656B}"/>
              </a:ext>
            </a:extLst>
          </p:cNvPr>
          <p:cNvGrpSpPr/>
          <p:nvPr/>
        </p:nvGrpSpPr>
        <p:grpSpPr>
          <a:xfrm>
            <a:off x="6750114" y="1047327"/>
            <a:ext cx="2697639" cy="2200144"/>
            <a:chOff x="5948371" y="1118377"/>
            <a:chExt cx="2357354" cy="1623256"/>
          </a:xfrm>
        </p:grpSpPr>
        <p:grpSp>
          <p:nvGrpSpPr>
            <p:cNvPr id="206" name="Google Shape;552;p21">
              <a:extLst>
                <a:ext uri="{FF2B5EF4-FFF2-40B4-BE49-F238E27FC236}">
                  <a16:creationId xmlns:a16="http://schemas.microsoft.com/office/drawing/2014/main" id="{3DBF06BC-86DC-B9E1-ED79-2207CAE16F56}"/>
                </a:ext>
              </a:extLst>
            </p:cNvPr>
            <p:cNvGrpSpPr/>
            <p:nvPr/>
          </p:nvGrpSpPr>
          <p:grpSpPr>
            <a:xfrm>
              <a:off x="6903225" y="1118377"/>
              <a:ext cx="1402500" cy="1550123"/>
              <a:chOff x="6903225" y="1118377"/>
              <a:chExt cx="1402500" cy="1550123"/>
            </a:xfrm>
          </p:grpSpPr>
          <p:sp>
            <p:nvSpPr>
              <p:cNvPr id="208" name="Google Shape;553;p21">
                <a:extLst>
                  <a:ext uri="{FF2B5EF4-FFF2-40B4-BE49-F238E27FC236}">
                    <a16:creationId xmlns:a16="http://schemas.microsoft.com/office/drawing/2014/main" id="{E7F784A7-4483-DDD7-7504-269E75EB9F5F}"/>
                  </a:ext>
                </a:extLst>
              </p:cNvPr>
              <p:cNvSpPr/>
              <p:nvPr/>
            </p:nvSpPr>
            <p:spPr>
              <a:xfrm>
                <a:off x="6903225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9" name="Google Shape;554;p21">
                <a:extLst>
                  <a:ext uri="{FF2B5EF4-FFF2-40B4-BE49-F238E27FC236}">
                    <a16:creationId xmlns:a16="http://schemas.microsoft.com/office/drawing/2014/main" id="{72403BC3-A48C-4D83-C405-B71275256038}"/>
                  </a:ext>
                </a:extLst>
              </p:cNvPr>
              <p:cNvGrpSpPr/>
              <p:nvPr/>
            </p:nvGrpSpPr>
            <p:grpSpPr>
              <a:xfrm>
                <a:off x="7164083" y="1118377"/>
                <a:ext cx="880783" cy="592352"/>
                <a:chOff x="6072077" y="1340399"/>
                <a:chExt cx="880783" cy="592352"/>
              </a:xfrm>
            </p:grpSpPr>
            <p:sp>
              <p:nvSpPr>
                <p:cNvPr id="210" name="Google Shape;555;p21">
                  <a:extLst>
                    <a:ext uri="{FF2B5EF4-FFF2-40B4-BE49-F238E27FC236}">
                      <a16:creationId xmlns:a16="http://schemas.microsoft.com/office/drawing/2014/main" id="{8A146BAE-FE0C-25DE-BE07-6BBA1786E3B7}"/>
                    </a:ext>
                  </a:extLst>
                </p:cNvPr>
                <p:cNvSpPr/>
                <p:nvPr/>
              </p:nvSpPr>
              <p:spPr>
                <a:xfrm>
                  <a:off x="6089393" y="1360999"/>
                  <a:ext cx="863467" cy="5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4" h="17812" extrusionOk="0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556;p21">
                  <a:extLst>
                    <a:ext uri="{FF2B5EF4-FFF2-40B4-BE49-F238E27FC236}">
                      <a16:creationId xmlns:a16="http://schemas.microsoft.com/office/drawing/2014/main" id="{5DAE8E75-5542-3960-EEC5-5B17DCF4ABDF}"/>
                    </a:ext>
                  </a:extLst>
                </p:cNvPr>
                <p:cNvSpPr/>
                <p:nvPr/>
              </p:nvSpPr>
              <p:spPr>
                <a:xfrm>
                  <a:off x="6072077" y="1388507"/>
                  <a:ext cx="405495" cy="513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0" h="16569" extrusionOk="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557;p21">
                  <a:extLst>
                    <a:ext uri="{FF2B5EF4-FFF2-40B4-BE49-F238E27FC236}">
                      <a16:creationId xmlns:a16="http://schemas.microsoft.com/office/drawing/2014/main" id="{20E6B935-EE1F-8B64-83EF-B363B5BF256F}"/>
                    </a:ext>
                  </a:extLst>
                </p:cNvPr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3" h="16148" extrusionOk="0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558;p21">
                  <a:extLst>
                    <a:ext uri="{FF2B5EF4-FFF2-40B4-BE49-F238E27FC236}">
                      <a16:creationId xmlns:a16="http://schemas.microsoft.com/office/drawing/2014/main" id="{8A20CEDC-FB5C-8E0B-40B5-6A5BF58B8263}"/>
                    </a:ext>
                  </a:extLst>
                </p:cNvPr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1" h="2491" extrusionOk="0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559;p21">
                  <a:extLst>
                    <a:ext uri="{FF2B5EF4-FFF2-40B4-BE49-F238E27FC236}">
                      <a16:creationId xmlns:a16="http://schemas.microsoft.com/office/drawing/2014/main" id="{2A567ACE-A67B-6621-8E39-B88D89713CA0}"/>
                    </a:ext>
                  </a:extLst>
                </p:cNvPr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7352" extrusionOk="0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560;p21">
                  <a:extLst>
                    <a:ext uri="{FF2B5EF4-FFF2-40B4-BE49-F238E27FC236}">
                      <a16:creationId xmlns:a16="http://schemas.microsoft.com/office/drawing/2014/main" id="{8CA1DEDB-B387-F545-1FFE-A9F5179638D1}"/>
                    </a:ext>
                  </a:extLst>
                </p:cNvPr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1432" extrusionOk="0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561;p21">
                  <a:extLst>
                    <a:ext uri="{FF2B5EF4-FFF2-40B4-BE49-F238E27FC236}">
                      <a16:creationId xmlns:a16="http://schemas.microsoft.com/office/drawing/2014/main" id="{9E47CE5E-47CC-6A78-CDD1-F0E8293F5D62}"/>
                    </a:ext>
                  </a:extLst>
                </p:cNvPr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5" h="8311" extrusionOk="0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562;p21">
                  <a:extLst>
                    <a:ext uri="{FF2B5EF4-FFF2-40B4-BE49-F238E27FC236}">
                      <a16:creationId xmlns:a16="http://schemas.microsoft.com/office/drawing/2014/main" id="{E95DD9B4-24BD-C253-B98E-511340BE46D5}"/>
                    </a:ext>
                  </a:extLst>
                </p:cNvPr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5144" extrusionOk="0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563;p21">
                  <a:extLst>
                    <a:ext uri="{FF2B5EF4-FFF2-40B4-BE49-F238E27FC236}">
                      <a16:creationId xmlns:a16="http://schemas.microsoft.com/office/drawing/2014/main" id="{D6AF15C9-511E-8CCD-E857-609E921C5093}"/>
                    </a:ext>
                  </a:extLst>
                </p:cNvPr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4" h="4823" extrusionOk="0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564;p21">
                  <a:extLst>
                    <a:ext uri="{FF2B5EF4-FFF2-40B4-BE49-F238E27FC236}">
                      <a16:creationId xmlns:a16="http://schemas.microsoft.com/office/drawing/2014/main" id="{A58A6F63-A344-2385-FB72-1A1D6B9D6A80}"/>
                    </a:ext>
                  </a:extLst>
                </p:cNvPr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5239" extrusionOk="0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565;p21">
                  <a:extLst>
                    <a:ext uri="{FF2B5EF4-FFF2-40B4-BE49-F238E27FC236}">
                      <a16:creationId xmlns:a16="http://schemas.microsoft.com/office/drawing/2014/main" id="{A8A13193-6A4E-492E-B7A0-40D87D6A7060}"/>
                    </a:ext>
                  </a:extLst>
                </p:cNvPr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2314" extrusionOk="0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566;p21">
                  <a:extLst>
                    <a:ext uri="{FF2B5EF4-FFF2-40B4-BE49-F238E27FC236}">
                      <a16:creationId xmlns:a16="http://schemas.microsoft.com/office/drawing/2014/main" id="{233744B4-1DF0-AC46-2BFC-5C821ABE6D64}"/>
                    </a:ext>
                  </a:extLst>
                </p:cNvPr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1763" extrusionOk="0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567;p21">
                  <a:extLst>
                    <a:ext uri="{FF2B5EF4-FFF2-40B4-BE49-F238E27FC236}">
                      <a16:creationId xmlns:a16="http://schemas.microsoft.com/office/drawing/2014/main" id="{CD38AD77-DB9D-3575-9A96-DE3C1B1083E0}"/>
                    </a:ext>
                  </a:extLst>
                </p:cNvPr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2330" extrusionOk="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568;p21">
                  <a:extLst>
                    <a:ext uri="{FF2B5EF4-FFF2-40B4-BE49-F238E27FC236}">
                      <a16:creationId xmlns:a16="http://schemas.microsoft.com/office/drawing/2014/main" id="{8B731D1D-3496-64EC-9DF1-D832A759AA3B}"/>
                    </a:ext>
                  </a:extLst>
                </p:cNvPr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" h="1765" extrusionOk="0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569;p21">
                  <a:extLst>
                    <a:ext uri="{FF2B5EF4-FFF2-40B4-BE49-F238E27FC236}">
                      <a16:creationId xmlns:a16="http://schemas.microsoft.com/office/drawing/2014/main" id="{4BF99910-DD95-04A3-5A40-E47D664B82F1}"/>
                    </a:ext>
                  </a:extLst>
                </p:cNvPr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2132" extrusionOk="0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07" name="Google Shape;570;p21">
              <a:extLst>
                <a:ext uri="{FF2B5EF4-FFF2-40B4-BE49-F238E27FC236}">
                  <a16:creationId xmlns:a16="http://schemas.microsoft.com/office/drawing/2014/main" id="{148FCFC7-49C9-57D5-38DD-4F746FFE81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48371" y="2161050"/>
              <a:ext cx="954854" cy="58058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6" name="Google Shape;523;p21">
            <a:extLst>
              <a:ext uri="{FF2B5EF4-FFF2-40B4-BE49-F238E27FC236}">
                <a16:creationId xmlns:a16="http://schemas.microsoft.com/office/drawing/2014/main" id="{D5F982BF-B0F0-9E23-A796-37A13F62B347}"/>
              </a:ext>
            </a:extLst>
          </p:cNvPr>
          <p:cNvGrpSpPr/>
          <p:nvPr/>
        </p:nvGrpSpPr>
        <p:grpSpPr>
          <a:xfrm>
            <a:off x="1428862" y="4051465"/>
            <a:ext cx="3294887" cy="2435047"/>
            <a:chOff x="838200" y="2831458"/>
            <a:chExt cx="2809987" cy="1699017"/>
          </a:xfrm>
        </p:grpSpPr>
        <p:grpSp>
          <p:nvGrpSpPr>
            <p:cNvPr id="227" name="Google Shape;524;p21">
              <a:extLst>
                <a:ext uri="{FF2B5EF4-FFF2-40B4-BE49-F238E27FC236}">
                  <a16:creationId xmlns:a16="http://schemas.microsoft.com/office/drawing/2014/main" id="{C704FA5A-17AB-B1BA-1A2D-282251F56A43}"/>
                </a:ext>
              </a:extLst>
            </p:cNvPr>
            <p:cNvGrpSpPr/>
            <p:nvPr/>
          </p:nvGrpSpPr>
          <p:grpSpPr>
            <a:xfrm>
              <a:off x="838200" y="2948947"/>
              <a:ext cx="1402500" cy="1581528"/>
              <a:chOff x="838200" y="2948947"/>
              <a:chExt cx="1402500" cy="1581528"/>
            </a:xfrm>
          </p:grpSpPr>
          <p:sp>
            <p:nvSpPr>
              <p:cNvPr id="229" name="Google Shape;525;p21">
                <a:extLst>
                  <a:ext uri="{FF2B5EF4-FFF2-40B4-BE49-F238E27FC236}">
                    <a16:creationId xmlns:a16="http://schemas.microsoft.com/office/drawing/2014/main" id="{3CD0FA23-B70E-11B0-649F-FF90856CF59B}"/>
                  </a:ext>
                </a:extLst>
              </p:cNvPr>
              <p:cNvSpPr/>
              <p:nvPr/>
            </p:nvSpPr>
            <p:spPr>
              <a:xfrm>
                <a:off x="838200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" name="Google Shape;526;p21">
                <a:extLst>
                  <a:ext uri="{FF2B5EF4-FFF2-40B4-BE49-F238E27FC236}">
                    <a16:creationId xmlns:a16="http://schemas.microsoft.com/office/drawing/2014/main" id="{F2637B3C-931F-E24D-E4A9-FE1EC22648C7}"/>
                  </a:ext>
                </a:extLst>
              </p:cNvPr>
              <p:cNvGrpSpPr/>
              <p:nvPr/>
            </p:nvGrpSpPr>
            <p:grpSpPr>
              <a:xfrm>
                <a:off x="1048890" y="2948947"/>
                <a:ext cx="981119" cy="672831"/>
                <a:chOff x="2104231" y="2886022"/>
                <a:chExt cx="981119" cy="672831"/>
              </a:xfrm>
            </p:grpSpPr>
            <p:sp>
              <p:nvSpPr>
                <p:cNvPr id="231" name="Google Shape;527;p21">
                  <a:extLst>
                    <a:ext uri="{FF2B5EF4-FFF2-40B4-BE49-F238E27FC236}">
                      <a16:creationId xmlns:a16="http://schemas.microsoft.com/office/drawing/2014/main" id="{7C2379D1-AEE2-2BD1-7F16-EA6292CB0ED5}"/>
                    </a:ext>
                  </a:extLst>
                </p:cNvPr>
                <p:cNvSpPr/>
                <p:nvPr/>
              </p:nvSpPr>
              <p:spPr>
                <a:xfrm>
                  <a:off x="2141125" y="2886022"/>
                  <a:ext cx="944225" cy="67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1" h="21720" extrusionOk="0">
                      <a:moveTo>
                        <a:pt x="14556" y="1"/>
                      </a:moveTo>
                      <a:cubicBezTo>
                        <a:pt x="8980" y="1"/>
                        <a:pt x="7897" y="6332"/>
                        <a:pt x="6382" y="7100"/>
                      </a:cubicBezTo>
                      <a:cubicBezTo>
                        <a:pt x="6133" y="7230"/>
                        <a:pt x="5868" y="7278"/>
                        <a:pt x="5595" y="7278"/>
                      </a:cubicBezTo>
                      <a:cubicBezTo>
                        <a:pt x="4790" y="7278"/>
                        <a:pt x="3904" y="6862"/>
                        <a:pt x="3086" y="6862"/>
                      </a:cubicBezTo>
                      <a:cubicBezTo>
                        <a:pt x="2412" y="6862"/>
                        <a:pt x="1784" y="7144"/>
                        <a:pt x="1286" y="8172"/>
                      </a:cubicBezTo>
                      <a:cubicBezTo>
                        <a:pt x="0" y="10887"/>
                        <a:pt x="2774" y="13542"/>
                        <a:pt x="2870" y="16721"/>
                      </a:cubicBezTo>
                      <a:cubicBezTo>
                        <a:pt x="2977" y="19888"/>
                        <a:pt x="7989" y="20364"/>
                        <a:pt x="7989" y="20364"/>
                      </a:cubicBezTo>
                      <a:cubicBezTo>
                        <a:pt x="7989" y="20364"/>
                        <a:pt x="13673" y="21719"/>
                        <a:pt x="18377" y="21719"/>
                      </a:cubicBezTo>
                      <a:cubicBezTo>
                        <a:pt x="19506" y="21719"/>
                        <a:pt x="20579" y="21641"/>
                        <a:pt x="21503" y="21447"/>
                      </a:cubicBezTo>
                      <a:cubicBezTo>
                        <a:pt x="26289" y="20447"/>
                        <a:pt x="30480" y="14411"/>
                        <a:pt x="26765" y="12565"/>
                      </a:cubicBezTo>
                      <a:cubicBezTo>
                        <a:pt x="23075" y="10720"/>
                        <a:pt x="22086" y="8005"/>
                        <a:pt x="22086" y="6088"/>
                      </a:cubicBezTo>
                      <a:cubicBezTo>
                        <a:pt x="22086" y="4171"/>
                        <a:pt x="21348" y="552"/>
                        <a:pt x="15205" y="28"/>
                      </a:cubicBezTo>
                      <a:cubicBezTo>
                        <a:pt x="14982" y="10"/>
                        <a:pt x="14765" y="1"/>
                        <a:pt x="14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528;p21">
                  <a:extLst>
                    <a:ext uri="{FF2B5EF4-FFF2-40B4-BE49-F238E27FC236}">
                      <a16:creationId xmlns:a16="http://schemas.microsoft.com/office/drawing/2014/main" id="{CA0D2B0B-C5CA-9F26-7961-B8E979A5DB02}"/>
                    </a:ext>
                  </a:extLst>
                </p:cNvPr>
                <p:cNvSpPr/>
                <p:nvPr/>
              </p:nvSpPr>
              <p:spPr>
                <a:xfrm>
                  <a:off x="2771455" y="3225814"/>
                  <a:ext cx="175952" cy="30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0" h="9979" extrusionOk="0">
                      <a:moveTo>
                        <a:pt x="3959" y="1"/>
                      </a:moveTo>
                      <a:cubicBezTo>
                        <a:pt x="3323" y="1"/>
                        <a:pt x="2564" y="429"/>
                        <a:pt x="1810" y="1608"/>
                      </a:cubicBezTo>
                      <a:cubicBezTo>
                        <a:pt x="0" y="4418"/>
                        <a:pt x="417" y="9978"/>
                        <a:pt x="417" y="9978"/>
                      </a:cubicBezTo>
                      <a:cubicBezTo>
                        <a:pt x="2298" y="5609"/>
                        <a:pt x="5679" y="2966"/>
                        <a:pt x="5560" y="1608"/>
                      </a:cubicBezTo>
                      <a:cubicBezTo>
                        <a:pt x="5484" y="821"/>
                        <a:pt x="4839" y="1"/>
                        <a:pt x="39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529;p21">
                  <a:extLst>
                    <a:ext uri="{FF2B5EF4-FFF2-40B4-BE49-F238E27FC236}">
                      <a16:creationId xmlns:a16="http://schemas.microsoft.com/office/drawing/2014/main" id="{A75ADCFA-86AD-121E-9AF6-8D209043A98F}"/>
                    </a:ext>
                  </a:extLst>
                </p:cNvPr>
                <p:cNvSpPr/>
                <p:nvPr/>
              </p:nvSpPr>
              <p:spPr>
                <a:xfrm>
                  <a:off x="2783970" y="3232474"/>
                  <a:ext cx="132832" cy="302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8" h="9764" fill="none" extrusionOk="0">
                      <a:moveTo>
                        <a:pt x="4287" y="0"/>
                      </a:moveTo>
                      <a:cubicBezTo>
                        <a:pt x="4287" y="0"/>
                        <a:pt x="834" y="3548"/>
                        <a:pt x="1" y="9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530;p21">
                  <a:extLst>
                    <a:ext uri="{FF2B5EF4-FFF2-40B4-BE49-F238E27FC236}">
                      <a16:creationId xmlns:a16="http://schemas.microsoft.com/office/drawing/2014/main" id="{66BA8D1A-2F5C-FD98-7A06-516EC2495892}"/>
                    </a:ext>
                  </a:extLst>
                </p:cNvPr>
                <p:cNvSpPr/>
                <p:nvPr/>
              </p:nvSpPr>
              <p:spPr>
                <a:xfrm>
                  <a:off x="2840039" y="3252021"/>
                  <a:ext cx="6288" cy="85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763" fill="none" extrusionOk="0">
                      <a:moveTo>
                        <a:pt x="155" y="0"/>
                      </a:moveTo>
                      <a:cubicBezTo>
                        <a:pt x="155" y="0"/>
                        <a:pt x="1" y="1989"/>
                        <a:pt x="203" y="2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531;p21">
                  <a:extLst>
                    <a:ext uri="{FF2B5EF4-FFF2-40B4-BE49-F238E27FC236}">
                      <a16:creationId xmlns:a16="http://schemas.microsoft.com/office/drawing/2014/main" id="{57B777E2-9303-6CC5-C0FC-926273AD855D}"/>
                    </a:ext>
                  </a:extLst>
                </p:cNvPr>
                <p:cNvSpPr/>
                <p:nvPr/>
              </p:nvSpPr>
              <p:spPr>
                <a:xfrm>
                  <a:off x="2866959" y="3275626"/>
                  <a:ext cx="76762" cy="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" h="810" fill="none" extrusionOk="0">
                      <a:moveTo>
                        <a:pt x="2477" y="0"/>
                      </a:moveTo>
                      <a:cubicBezTo>
                        <a:pt x="2477" y="0"/>
                        <a:pt x="36" y="762"/>
                        <a:pt x="1" y="8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532;p21">
                  <a:extLst>
                    <a:ext uri="{FF2B5EF4-FFF2-40B4-BE49-F238E27FC236}">
                      <a16:creationId xmlns:a16="http://schemas.microsoft.com/office/drawing/2014/main" id="{B103471A-B324-07C2-41AE-2F42E2A42754}"/>
                    </a:ext>
                  </a:extLst>
                </p:cNvPr>
                <p:cNvSpPr/>
                <p:nvPr/>
              </p:nvSpPr>
              <p:spPr>
                <a:xfrm>
                  <a:off x="2792458" y="3374475"/>
                  <a:ext cx="14776" cy="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1882" fill="none" extrusionOk="0">
                      <a:moveTo>
                        <a:pt x="1" y="0"/>
                      </a:moveTo>
                      <a:lnTo>
                        <a:pt x="477" y="1881"/>
                      </a:ln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533;p21">
                  <a:extLst>
                    <a:ext uri="{FF2B5EF4-FFF2-40B4-BE49-F238E27FC236}">
                      <a16:creationId xmlns:a16="http://schemas.microsoft.com/office/drawing/2014/main" id="{F59CE1B6-E915-CF70-3A80-9CE38720C6FF}"/>
                    </a:ext>
                  </a:extLst>
                </p:cNvPr>
                <p:cNvSpPr/>
                <p:nvPr/>
              </p:nvSpPr>
              <p:spPr>
                <a:xfrm>
                  <a:off x="2104231" y="3269027"/>
                  <a:ext cx="277806" cy="268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8" h="8667" extrusionOk="0">
                      <a:moveTo>
                        <a:pt x="1308" y="0"/>
                      </a:moveTo>
                      <a:cubicBezTo>
                        <a:pt x="941" y="0"/>
                        <a:pt x="647" y="177"/>
                        <a:pt x="417" y="570"/>
                      </a:cubicBezTo>
                      <a:cubicBezTo>
                        <a:pt x="1" y="1273"/>
                        <a:pt x="572" y="2059"/>
                        <a:pt x="1489" y="2511"/>
                      </a:cubicBezTo>
                      <a:cubicBezTo>
                        <a:pt x="2394" y="2952"/>
                        <a:pt x="2691" y="3523"/>
                        <a:pt x="2501" y="4035"/>
                      </a:cubicBezTo>
                      <a:cubicBezTo>
                        <a:pt x="2322" y="4559"/>
                        <a:pt x="2525" y="5262"/>
                        <a:pt x="3537" y="5369"/>
                      </a:cubicBezTo>
                      <a:cubicBezTo>
                        <a:pt x="4549" y="5464"/>
                        <a:pt x="4763" y="5940"/>
                        <a:pt x="4787" y="6952"/>
                      </a:cubicBezTo>
                      <a:cubicBezTo>
                        <a:pt x="4823" y="7964"/>
                        <a:pt x="7001" y="7655"/>
                        <a:pt x="8037" y="8071"/>
                      </a:cubicBezTo>
                      <a:cubicBezTo>
                        <a:pt x="8702" y="8342"/>
                        <a:pt x="8890" y="8512"/>
                        <a:pt x="8940" y="8598"/>
                      </a:cubicBezTo>
                      <a:lnTo>
                        <a:pt x="8940" y="8598"/>
                      </a:lnTo>
                      <a:cubicBezTo>
                        <a:pt x="8891" y="8362"/>
                        <a:pt x="8718" y="7555"/>
                        <a:pt x="8478" y="6774"/>
                      </a:cubicBezTo>
                      <a:cubicBezTo>
                        <a:pt x="8478" y="6774"/>
                        <a:pt x="7537" y="2964"/>
                        <a:pt x="5489" y="1297"/>
                      </a:cubicBezTo>
                      <a:cubicBezTo>
                        <a:pt x="4540" y="529"/>
                        <a:pt x="3988" y="365"/>
                        <a:pt x="3582" y="365"/>
                      </a:cubicBezTo>
                      <a:cubicBezTo>
                        <a:pt x="3280" y="365"/>
                        <a:pt x="3059" y="456"/>
                        <a:pt x="2816" y="456"/>
                      </a:cubicBezTo>
                      <a:cubicBezTo>
                        <a:pt x="2677" y="456"/>
                        <a:pt x="2531" y="426"/>
                        <a:pt x="2358" y="332"/>
                      </a:cubicBezTo>
                      <a:cubicBezTo>
                        <a:pt x="1957" y="118"/>
                        <a:pt x="1608" y="0"/>
                        <a:pt x="1308" y="0"/>
                      </a:cubicBezTo>
                      <a:close/>
                      <a:moveTo>
                        <a:pt x="8940" y="8598"/>
                      </a:moveTo>
                      <a:cubicBezTo>
                        <a:pt x="8949" y="8642"/>
                        <a:pt x="8954" y="8667"/>
                        <a:pt x="8954" y="8667"/>
                      </a:cubicBezTo>
                      <a:cubicBezTo>
                        <a:pt x="8954" y="8667"/>
                        <a:pt x="8967" y="8645"/>
                        <a:pt x="8940" y="859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534;p21">
                  <a:extLst>
                    <a:ext uri="{FF2B5EF4-FFF2-40B4-BE49-F238E27FC236}">
                      <a16:creationId xmlns:a16="http://schemas.microsoft.com/office/drawing/2014/main" id="{5281229E-A152-0FF0-1A9E-8AA1ACFD5826}"/>
                    </a:ext>
                  </a:extLst>
                </p:cNvPr>
                <p:cNvSpPr/>
                <p:nvPr/>
              </p:nvSpPr>
              <p:spPr>
                <a:xfrm>
                  <a:off x="2116405" y="3286685"/>
                  <a:ext cx="264858" cy="25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0" h="8109" fill="none" extrusionOk="0">
                      <a:moveTo>
                        <a:pt x="1" y="0"/>
                      </a:moveTo>
                      <a:cubicBezTo>
                        <a:pt x="1" y="0"/>
                        <a:pt x="5025" y="2251"/>
                        <a:pt x="8549" y="8109"/>
                      </a:cubicBezTo>
                    </a:path>
                  </a:pathLst>
                </a:custGeom>
                <a:solidFill>
                  <a:schemeClr val="accent3"/>
                </a:solidFill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535;p21">
                  <a:extLst>
                    <a:ext uri="{FF2B5EF4-FFF2-40B4-BE49-F238E27FC236}">
                      <a16:creationId xmlns:a16="http://schemas.microsoft.com/office/drawing/2014/main" id="{58AC73F7-617F-2741-3FB8-9A8CEBA45EA7}"/>
                    </a:ext>
                  </a:extLst>
                </p:cNvPr>
                <p:cNvSpPr/>
                <p:nvPr/>
              </p:nvSpPr>
              <p:spPr>
                <a:xfrm>
                  <a:off x="2180962" y="3389220"/>
                  <a:ext cx="81905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156" fill="none" extrusionOk="0">
                      <a:moveTo>
                        <a:pt x="0" y="155"/>
                      </a:moveTo>
                      <a:cubicBezTo>
                        <a:pt x="0" y="155"/>
                        <a:pt x="1584" y="0"/>
                        <a:pt x="2643" y="4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536;p21">
                  <a:extLst>
                    <a:ext uri="{FF2B5EF4-FFF2-40B4-BE49-F238E27FC236}">
                      <a16:creationId xmlns:a16="http://schemas.microsoft.com/office/drawing/2014/main" id="{CFC3C39B-A1EA-9B96-C441-BA1F1F0BE36C}"/>
                    </a:ext>
                  </a:extLst>
                </p:cNvPr>
                <p:cNvSpPr/>
                <p:nvPr/>
              </p:nvSpPr>
              <p:spPr>
                <a:xfrm>
                  <a:off x="2218941" y="3280768"/>
                  <a:ext cx="21405" cy="90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8" fill="none" extrusionOk="0">
                      <a:moveTo>
                        <a:pt x="0" y="1"/>
                      </a:moveTo>
                      <a:cubicBezTo>
                        <a:pt x="0" y="1"/>
                        <a:pt x="381" y="882"/>
                        <a:pt x="691" y="291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537;p21">
                  <a:extLst>
                    <a:ext uri="{FF2B5EF4-FFF2-40B4-BE49-F238E27FC236}">
                      <a16:creationId xmlns:a16="http://schemas.microsoft.com/office/drawing/2014/main" id="{EF98F4E9-018C-3E82-6788-694DB14D9434}"/>
                    </a:ext>
                  </a:extLst>
                </p:cNvPr>
                <p:cNvSpPr/>
                <p:nvPr/>
              </p:nvSpPr>
              <p:spPr>
                <a:xfrm>
                  <a:off x="2252148" y="3460406"/>
                  <a:ext cx="84847" cy="2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775" fill="none" extrusionOk="0">
                      <a:moveTo>
                        <a:pt x="0" y="774"/>
                      </a:moveTo>
                      <a:cubicBezTo>
                        <a:pt x="0" y="774"/>
                        <a:pt x="1095" y="0"/>
                        <a:pt x="2738" y="405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538;p21">
                  <a:extLst>
                    <a:ext uri="{FF2B5EF4-FFF2-40B4-BE49-F238E27FC236}">
                      <a16:creationId xmlns:a16="http://schemas.microsoft.com/office/drawing/2014/main" id="{404F5709-BEC6-42ED-694E-55E7F2367F28}"/>
                    </a:ext>
                  </a:extLst>
                </p:cNvPr>
                <p:cNvSpPr/>
                <p:nvPr/>
              </p:nvSpPr>
              <p:spPr>
                <a:xfrm>
                  <a:off x="2453131" y="2951725"/>
                  <a:ext cx="273748" cy="23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7" h="7730" extrusionOk="0">
                      <a:moveTo>
                        <a:pt x="4757" y="0"/>
                      </a:moveTo>
                      <a:cubicBezTo>
                        <a:pt x="3811" y="0"/>
                        <a:pt x="2855" y="354"/>
                        <a:pt x="2108" y="1134"/>
                      </a:cubicBezTo>
                      <a:cubicBezTo>
                        <a:pt x="1" y="3360"/>
                        <a:pt x="2108" y="5539"/>
                        <a:pt x="2108" y="5539"/>
                      </a:cubicBezTo>
                      <a:lnTo>
                        <a:pt x="60" y="7730"/>
                      </a:lnTo>
                      <a:lnTo>
                        <a:pt x="3013" y="6003"/>
                      </a:lnTo>
                      <a:cubicBezTo>
                        <a:pt x="3573" y="6391"/>
                        <a:pt x="4272" y="6573"/>
                        <a:pt x="4983" y="6573"/>
                      </a:cubicBezTo>
                      <a:cubicBezTo>
                        <a:pt x="6869" y="6573"/>
                        <a:pt x="8836" y="5285"/>
                        <a:pt x="8490" y="3122"/>
                      </a:cubicBezTo>
                      <a:cubicBezTo>
                        <a:pt x="8197" y="1194"/>
                        <a:pt x="6495" y="0"/>
                        <a:pt x="47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539;p21">
                  <a:extLst>
                    <a:ext uri="{FF2B5EF4-FFF2-40B4-BE49-F238E27FC236}">
                      <a16:creationId xmlns:a16="http://schemas.microsoft.com/office/drawing/2014/main" id="{6CD2E3D4-0C49-2EC4-0E7B-FA103EBE5DB3}"/>
                    </a:ext>
                  </a:extLst>
                </p:cNvPr>
                <p:cNvSpPr/>
                <p:nvPr/>
              </p:nvSpPr>
              <p:spPr>
                <a:xfrm>
                  <a:off x="2420697" y="3227518"/>
                  <a:ext cx="11090" cy="9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16" extrusionOk="0">
                      <a:moveTo>
                        <a:pt x="25" y="1"/>
                      </a:moveTo>
                      <a:cubicBezTo>
                        <a:pt x="14" y="1"/>
                        <a:pt x="0" y="14"/>
                        <a:pt x="0" y="41"/>
                      </a:cubicBezTo>
                      <a:lnTo>
                        <a:pt x="0" y="291"/>
                      </a:lnTo>
                      <a:cubicBezTo>
                        <a:pt x="0" y="303"/>
                        <a:pt x="24" y="315"/>
                        <a:pt x="36" y="315"/>
                      </a:cubicBezTo>
                      <a:lnTo>
                        <a:pt x="334" y="315"/>
                      </a:lnTo>
                      <a:cubicBezTo>
                        <a:pt x="345" y="315"/>
                        <a:pt x="357" y="303"/>
                        <a:pt x="357" y="291"/>
                      </a:cubicBezTo>
                      <a:lnTo>
                        <a:pt x="357" y="41"/>
                      </a:lnTo>
                      <a:cubicBezTo>
                        <a:pt x="357" y="17"/>
                        <a:pt x="345" y="5"/>
                        <a:pt x="334" y="5"/>
                      </a:cubicBezTo>
                      <a:lnTo>
                        <a:pt x="36" y="5"/>
                      </a:lnTo>
                      <a:cubicBezTo>
                        <a:pt x="33" y="2"/>
                        <a:pt x="29" y="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540;p21">
                  <a:extLst>
                    <a:ext uri="{FF2B5EF4-FFF2-40B4-BE49-F238E27FC236}">
                      <a16:creationId xmlns:a16="http://schemas.microsoft.com/office/drawing/2014/main" id="{18919DDE-D657-9F65-78F8-02F90BC26D3E}"/>
                    </a:ext>
                  </a:extLst>
                </p:cNvPr>
                <p:cNvSpPr/>
                <p:nvPr/>
              </p:nvSpPr>
              <p:spPr>
                <a:xfrm>
                  <a:off x="2422525" y="3220672"/>
                  <a:ext cx="8147" cy="6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15" extrusionOk="0">
                      <a:moveTo>
                        <a:pt x="120" y="0"/>
                      </a:moveTo>
                      <a:cubicBezTo>
                        <a:pt x="25" y="24"/>
                        <a:pt x="1" y="155"/>
                        <a:pt x="1" y="215"/>
                      </a:cubicBezTo>
                      <a:lnTo>
                        <a:pt x="60" y="215"/>
                      </a:lnTo>
                      <a:cubicBezTo>
                        <a:pt x="60" y="167"/>
                        <a:pt x="84" y="60"/>
                        <a:pt x="144" y="60"/>
                      </a:cubicBezTo>
                      <a:cubicBezTo>
                        <a:pt x="155" y="60"/>
                        <a:pt x="167" y="60"/>
                        <a:pt x="167" y="84"/>
                      </a:cubicBezTo>
                      <a:cubicBezTo>
                        <a:pt x="203" y="107"/>
                        <a:pt x="215" y="167"/>
                        <a:pt x="215" y="215"/>
                      </a:cubicBezTo>
                      <a:lnTo>
                        <a:pt x="263" y="215"/>
                      </a:lnTo>
                      <a:cubicBezTo>
                        <a:pt x="263" y="167"/>
                        <a:pt x="239" y="84"/>
                        <a:pt x="203" y="36"/>
                      </a:cubicBezTo>
                      <a:cubicBezTo>
                        <a:pt x="179" y="24"/>
                        <a:pt x="155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541;p21">
                  <a:extLst>
                    <a:ext uri="{FF2B5EF4-FFF2-40B4-BE49-F238E27FC236}">
                      <a16:creationId xmlns:a16="http://schemas.microsoft.com/office/drawing/2014/main" id="{65EEB9F1-F7C2-0800-4B07-FE96465FB00D}"/>
                    </a:ext>
                  </a:extLst>
                </p:cNvPr>
                <p:cNvSpPr/>
                <p:nvPr/>
              </p:nvSpPr>
              <p:spPr>
                <a:xfrm>
                  <a:off x="2567097" y="3043635"/>
                  <a:ext cx="69018" cy="6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2013" extrusionOk="0">
                      <a:moveTo>
                        <a:pt x="215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lnTo>
                        <a:pt x="1" y="1786"/>
                      </a:lnTo>
                      <a:cubicBezTo>
                        <a:pt x="1" y="1905"/>
                        <a:pt x="96" y="2012"/>
                        <a:pt x="215" y="2012"/>
                      </a:cubicBezTo>
                      <a:lnTo>
                        <a:pt x="2001" y="2012"/>
                      </a:lnTo>
                      <a:cubicBezTo>
                        <a:pt x="2120" y="2012"/>
                        <a:pt x="2227" y="1905"/>
                        <a:pt x="2227" y="1786"/>
                      </a:cubicBezTo>
                      <a:lnTo>
                        <a:pt x="2227" y="226"/>
                      </a:lnTo>
                      <a:cubicBezTo>
                        <a:pt x="2227" y="107"/>
                        <a:pt x="2120" y="0"/>
                        <a:pt x="20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542;p21">
                  <a:extLst>
                    <a:ext uri="{FF2B5EF4-FFF2-40B4-BE49-F238E27FC236}">
                      <a16:creationId xmlns:a16="http://schemas.microsoft.com/office/drawing/2014/main" id="{A0F5BDED-F39F-90DD-39E4-60598DCC8305}"/>
                    </a:ext>
                  </a:extLst>
                </p:cNvPr>
                <p:cNvSpPr/>
                <p:nvPr/>
              </p:nvSpPr>
              <p:spPr>
                <a:xfrm>
                  <a:off x="2577443" y="3005099"/>
                  <a:ext cx="48697" cy="3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" h="1245" extrusionOk="0">
                      <a:moveTo>
                        <a:pt x="839" y="0"/>
                      </a:moveTo>
                      <a:cubicBezTo>
                        <a:pt x="810" y="0"/>
                        <a:pt x="780" y="2"/>
                        <a:pt x="750" y="6"/>
                      </a:cubicBezTo>
                      <a:cubicBezTo>
                        <a:pt x="107" y="101"/>
                        <a:pt x="24" y="875"/>
                        <a:pt x="0" y="1244"/>
                      </a:cubicBezTo>
                      <a:lnTo>
                        <a:pt x="334" y="1244"/>
                      </a:lnTo>
                      <a:cubicBezTo>
                        <a:pt x="346" y="947"/>
                        <a:pt x="405" y="375"/>
                        <a:pt x="798" y="327"/>
                      </a:cubicBezTo>
                      <a:cubicBezTo>
                        <a:pt x="816" y="322"/>
                        <a:pt x="833" y="320"/>
                        <a:pt x="850" y="320"/>
                      </a:cubicBezTo>
                      <a:cubicBezTo>
                        <a:pt x="907" y="320"/>
                        <a:pt x="954" y="350"/>
                        <a:pt x="1000" y="387"/>
                      </a:cubicBezTo>
                      <a:cubicBezTo>
                        <a:pt x="1179" y="542"/>
                        <a:pt x="1239" y="982"/>
                        <a:pt x="1250" y="1244"/>
                      </a:cubicBezTo>
                      <a:lnTo>
                        <a:pt x="1572" y="1244"/>
                      </a:lnTo>
                      <a:cubicBezTo>
                        <a:pt x="1548" y="947"/>
                        <a:pt x="1489" y="411"/>
                        <a:pt x="1215" y="149"/>
                      </a:cubicBezTo>
                      <a:cubicBezTo>
                        <a:pt x="1116" y="50"/>
                        <a:pt x="98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543;p21">
                  <a:extLst>
                    <a:ext uri="{FF2B5EF4-FFF2-40B4-BE49-F238E27FC236}">
                      <a16:creationId xmlns:a16="http://schemas.microsoft.com/office/drawing/2014/main" id="{C292D4AF-7E95-A93F-BB23-5D249AC1D35B}"/>
                    </a:ext>
                  </a:extLst>
                </p:cNvPr>
                <p:cNvSpPr/>
                <p:nvPr/>
              </p:nvSpPr>
              <p:spPr>
                <a:xfrm>
                  <a:off x="2339164" y="3211812"/>
                  <a:ext cx="468813" cy="33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0931" extrusionOk="0">
                      <a:moveTo>
                        <a:pt x="1" y="0"/>
                      </a:moveTo>
                      <a:lnTo>
                        <a:pt x="1" y="10930"/>
                      </a:lnTo>
                      <a:lnTo>
                        <a:pt x="15134" y="10930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544;p21">
                  <a:extLst>
                    <a:ext uri="{FF2B5EF4-FFF2-40B4-BE49-F238E27FC236}">
                      <a16:creationId xmlns:a16="http://schemas.microsoft.com/office/drawing/2014/main" id="{02E03177-9482-6A84-1073-046ADE6D4A5C}"/>
                    </a:ext>
                  </a:extLst>
                </p:cNvPr>
                <p:cNvSpPr/>
                <p:nvPr/>
              </p:nvSpPr>
              <p:spPr>
                <a:xfrm>
                  <a:off x="2339164" y="3211812"/>
                  <a:ext cx="468813" cy="3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108" extrusionOk="0">
                      <a:moveTo>
                        <a:pt x="1" y="0"/>
                      </a:moveTo>
                      <a:lnTo>
                        <a:pt x="1" y="1108"/>
                      </a:lnTo>
                      <a:lnTo>
                        <a:pt x="15134" y="1108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545;p21">
                  <a:extLst>
                    <a:ext uri="{FF2B5EF4-FFF2-40B4-BE49-F238E27FC236}">
                      <a16:creationId xmlns:a16="http://schemas.microsoft.com/office/drawing/2014/main" id="{7E20866A-4E33-E723-5A0F-8226E1F6DD07}"/>
                    </a:ext>
                  </a:extLst>
                </p:cNvPr>
                <p:cNvSpPr/>
                <p:nvPr/>
              </p:nvSpPr>
              <p:spPr>
                <a:xfrm>
                  <a:off x="2350595" y="3221756"/>
                  <a:ext cx="18494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90" extrusionOk="0">
                      <a:moveTo>
                        <a:pt x="299" y="1"/>
                      </a:moveTo>
                      <a:cubicBezTo>
                        <a:pt x="1" y="13"/>
                        <a:pt x="1" y="489"/>
                        <a:pt x="299" y="489"/>
                      </a:cubicBezTo>
                      <a:cubicBezTo>
                        <a:pt x="596" y="489"/>
                        <a:pt x="596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546;p21">
                  <a:extLst>
                    <a:ext uri="{FF2B5EF4-FFF2-40B4-BE49-F238E27FC236}">
                      <a16:creationId xmlns:a16="http://schemas.microsoft.com/office/drawing/2014/main" id="{6FCD39F6-5C36-20B3-0518-EA40F901C8AC}"/>
                    </a:ext>
                  </a:extLst>
                </p:cNvPr>
                <p:cNvSpPr/>
                <p:nvPr/>
              </p:nvSpPr>
              <p:spPr>
                <a:xfrm>
                  <a:off x="2372000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1" y="13"/>
                        <a:pt x="1" y="489"/>
                        <a:pt x="298" y="489"/>
                      </a:cubicBezTo>
                      <a:cubicBezTo>
                        <a:pt x="596" y="489"/>
                        <a:pt x="59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547;p21">
                  <a:extLst>
                    <a:ext uri="{FF2B5EF4-FFF2-40B4-BE49-F238E27FC236}">
                      <a16:creationId xmlns:a16="http://schemas.microsoft.com/office/drawing/2014/main" id="{45F45C28-5094-FA21-01E4-DAA45D14F45F}"/>
                    </a:ext>
                  </a:extLst>
                </p:cNvPr>
                <p:cNvSpPr/>
                <p:nvPr/>
              </p:nvSpPr>
              <p:spPr>
                <a:xfrm>
                  <a:off x="2393778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0" y="13"/>
                        <a:pt x="0" y="489"/>
                        <a:pt x="298" y="489"/>
                      </a:cubicBezTo>
                      <a:cubicBezTo>
                        <a:pt x="595" y="489"/>
                        <a:pt x="595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548;p21">
                  <a:extLst>
                    <a:ext uri="{FF2B5EF4-FFF2-40B4-BE49-F238E27FC236}">
                      <a16:creationId xmlns:a16="http://schemas.microsoft.com/office/drawing/2014/main" id="{8519425F-7318-98FA-3F18-478372B3656A}"/>
                    </a:ext>
                  </a:extLst>
                </p:cNvPr>
                <p:cNvSpPr/>
                <p:nvPr/>
              </p:nvSpPr>
              <p:spPr>
                <a:xfrm>
                  <a:off x="2307815" y="3048065"/>
                  <a:ext cx="97053" cy="12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4192" extrusionOk="0">
                      <a:moveTo>
                        <a:pt x="525" y="0"/>
                      </a:moveTo>
                      <a:lnTo>
                        <a:pt x="1" y="417"/>
                      </a:lnTo>
                      <a:lnTo>
                        <a:pt x="1465" y="2774"/>
                      </a:lnTo>
                      <a:lnTo>
                        <a:pt x="525" y="3536"/>
                      </a:lnTo>
                      <a:lnTo>
                        <a:pt x="2846" y="4191"/>
                      </a:lnTo>
                      <a:lnTo>
                        <a:pt x="3132" y="1691"/>
                      </a:lnTo>
                      <a:lnTo>
                        <a:pt x="2144" y="2417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549;p21">
                  <a:extLst>
                    <a:ext uri="{FF2B5EF4-FFF2-40B4-BE49-F238E27FC236}">
                      <a16:creationId xmlns:a16="http://schemas.microsoft.com/office/drawing/2014/main" id="{861F1074-24B8-E14A-48A7-9806E61BFD9B}"/>
                    </a:ext>
                  </a:extLst>
                </p:cNvPr>
                <p:cNvSpPr/>
                <p:nvPr/>
              </p:nvSpPr>
              <p:spPr>
                <a:xfrm>
                  <a:off x="2381603" y="3280768"/>
                  <a:ext cx="384710" cy="227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9" h="7348" extrusionOk="0">
                      <a:moveTo>
                        <a:pt x="0" y="1"/>
                      </a:moveTo>
                      <a:lnTo>
                        <a:pt x="0" y="7347"/>
                      </a:lnTo>
                      <a:lnTo>
                        <a:pt x="12418" y="7347"/>
                      </a:lnTo>
                      <a:lnTo>
                        <a:pt x="124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28" name="Google Shape;550;p21">
              <a:extLst>
                <a:ext uri="{FF2B5EF4-FFF2-40B4-BE49-F238E27FC236}">
                  <a16:creationId xmlns:a16="http://schemas.microsoft.com/office/drawing/2014/main" id="{F17FD8D2-8852-B434-1C40-625F2A29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150" y="2831458"/>
              <a:ext cx="1414037" cy="1030049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55" name="Google Shape;658;p21">
            <a:extLst>
              <a:ext uri="{FF2B5EF4-FFF2-40B4-BE49-F238E27FC236}">
                <a16:creationId xmlns:a16="http://schemas.microsoft.com/office/drawing/2014/main" id="{B88F7139-FC49-4954-7FBD-05A0AAE5E15D}"/>
              </a:ext>
            </a:extLst>
          </p:cNvPr>
          <p:cNvSpPr txBox="1"/>
          <p:nvPr/>
        </p:nvSpPr>
        <p:spPr>
          <a:xfrm>
            <a:off x="1454231" y="1952572"/>
            <a:ext cx="1491476" cy="69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Cross Site Scripting XSS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Duration: 5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" name="Google Shape;658;p21">
            <a:extLst>
              <a:ext uri="{FF2B5EF4-FFF2-40B4-BE49-F238E27FC236}">
                <a16:creationId xmlns:a16="http://schemas.microsoft.com/office/drawing/2014/main" id="{16DF8EC3-CFE0-57D4-D221-3316A4953237}"/>
              </a:ext>
            </a:extLst>
          </p:cNvPr>
          <p:cNvSpPr txBox="1"/>
          <p:nvPr/>
        </p:nvSpPr>
        <p:spPr>
          <a:xfrm>
            <a:off x="1514807" y="5520793"/>
            <a:ext cx="1421211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Cross-origin resource sharing (CORS)</a:t>
            </a:r>
            <a:endParaRPr lang="en-US" sz="14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Duration: 3 Days</a:t>
            </a:r>
            <a:endParaRPr sz="14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" name="Google Shape;658;p21">
            <a:extLst>
              <a:ext uri="{FF2B5EF4-FFF2-40B4-BE49-F238E27FC236}">
                <a16:creationId xmlns:a16="http://schemas.microsoft.com/office/drawing/2014/main" id="{9A98C245-324D-2CAC-30B8-07C278FBFE2F}"/>
              </a:ext>
            </a:extLst>
          </p:cNvPr>
          <p:cNvSpPr txBox="1"/>
          <p:nvPr/>
        </p:nvSpPr>
        <p:spPr>
          <a:xfrm>
            <a:off x="7880044" y="2119072"/>
            <a:ext cx="1555745" cy="47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Cross-site request forgery(CSRF</a:t>
            </a: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Duration: 4 Days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Server-S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Target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Client-S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06242" y="5568909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42701" y="548476"/>
            <a:ext cx="2657540" cy="662056"/>
            <a:chOff x="764723" y="2277144"/>
            <a:chExt cx="2657540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408975"/>
              <a:ext cx="1987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LLM Attack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294532" y="1723851"/>
            <a:ext cx="2531380" cy="686388"/>
            <a:chOff x="764723" y="3530833"/>
            <a:chExt cx="2531380" cy="686388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55397" y="3530833"/>
              <a:ext cx="1840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Server-Side Template Injection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54602" y="2894492"/>
            <a:ext cx="2806655" cy="711730"/>
            <a:chOff x="764723" y="4833186"/>
            <a:chExt cx="2806655" cy="71173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24857" y="4898585"/>
              <a:ext cx="2146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HTTP Request Smuggling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4944290" y="1770898"/>
            <a:ext cx="3054459" cy="662056"/>
            <a:chOff x="4504627" y="3555165"/>
            <a:chExt cx="3054459" cy="66205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84241" y="3690702"/>
              <a:ext cx="237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Cache Poisoning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1357478" y="4143873"/>
            <a:ext cx="2891651" cy="662056"/>
            <a:chOff x="4504627" y="4833186"/>
            <a:chExt cx="2891651" cy="66205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85774" y="4951196"/>
              <a:ext cx="2210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JWT Attacks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4945185" y="580163"/>
            <a:ext cx="3053564" cy="669714"/>
            <a:chOff x="4504627" y="2277144"/>
            <a:chExt cx="3053564" cy="669714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243658" y="2300527"/>
              <a:ext cx="231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GraphQL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API Vulnerabilities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E8C76C8-550A-C3FD-55BA-67226C9E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08" y="3227150"/>
            <a:ext cx="619243" cy="6192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68FD2AB-8458-E352-A1BF-1633A1079C56}"/>
              </a:ext>
            </a:extLst>
          </p:cNvPr>
          <p:cNvGrpSpPr/>
          <p:nvPr/>
        </p:nvGrpSpPr>
        <p:grpSpPr>
          <a:xfrm>
            <a:off x="5100841" y="3112291"/>
            <a:ext cx="2891651" cy="662056"/>
            <a:chOff x="4504627" y="4833186"/>
            <a:chExt cx="2891651" cy="66205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415EB0-818A-2B65-34E8-28E2CAC16F61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9D5284-4D49-8F4A-BB4C-32800680E015}"/>
                </a:ext>
              </a:extLst>
            </p:cNvPr>
            <p:cNvSpPr txBox="1"/>
            <p:nvPr/>
          </p:nvSpPr>
          <p:spPr>
            <a:xfrm>
              <a:off x="5185774" y="4951196"/>
              <a:ext cx="2210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Oath Authentication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C84CEEC-7EA0-3CB9-BBFE-2DB99B457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118" y="648151"/>
            <a:ext cx="406539" cy="406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9BD88B-9357-22A8-D23E-22675B8D3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23" y="651880"/>
            <a:ext cx="477782" cy="4777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C5E8D6-0275-F72A-0A80-AA05D22DE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778" y="1805726"/>
            <a:ext cx="554299" cy="5542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390407-F771-34FF-9B8B-287A82366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948" y="1807836"/>
            <a:ext cx="497410" cy="4974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7816B3-906C-BEE6-CD6E-E3A8DD0510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694" y="2982830"/>
            <a:ext cx="516538" cy="5165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5617A63-09D5-971E-2C20-22858AD0AD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4183" y="3283056"/>
            <a:ext cx="369332" cy="3693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F00F70-E91A-366D-EFDF-8836027722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3549" y="4290235"/>
            <a:ext cx="369332" cy="3693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548495-7FB8-00EB-469A-DA753EE3AA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41970" y="3140867"/>
            <a:ext cx="662056" cy="6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Server-S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Target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Client-S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058802" y="5842273"/>
              <a:ext cx="530600" cy="530600"/>
            </a:xfrm>
            <a:prstGeom prst="rect">
              <a:avLst/>
            </a:prstGeom>
          </p:spPr>
        </p:pic>
      </p:grpSp>
      <p:pic>
        <p:nvPicPr>
          <p:cNvPr id="168" name="Picture 167" descr="A cartoon of a person wearing a hoodie and glasses">
            <a:extLst>
              <a:ext uri="{FF2B5EF4-FFF2-40B4-BE49-F238E27FC236}">
                <a16:creationId xmlns:a16="http://schemas.microsoft.com/office/drawing/2014/main" id="{79ABDC77-D4B0-B9CE-76E8-117A5108B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7" y="1594477"/>
            <a:ext cx="6096000" cy="3714750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1477EA81-7060-353E-723E-F464B9642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349" y="3247471"/>
            <a:ext cx="576926" cy="57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1073</TotalTime>
  <Words>369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Fira Sans</vt:lpstr>
      <vt:lpstr>Rockwell</vt:lpstr>
      <vt:lpstr>Rockwell Condensed</vt:lpstr>
      <vt:lpstr>Tw Cen MT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Ankit Trivedi</cp:lastModifiedBy>
  <cp:revision>18</cp:revision>
  <dcterms:created xsi:type="dcterms:W3CDTF">2017-01-05T13:17:27Z</dcterms:created>
  <dcterms:modified xsi:type="dcterms:W3CDTF">2024-04-09T11:19:47Z</dcterms:modified>
</cp:coreProperties>
</file>