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7" r:id="rId3"/>
    <p:sldId id="258" r:id="rId4"/>
    <p:sldId id="273" r:id="rId5"/>
    <p:sldId id="260" r:id="rId6"/>
    <p:sldId id="277" r:id="rId7"/>
    <p:sldId id="274" r:id="rId8"/>
    <p:sldId id="275" r:id="rId9"/>
    <p:sldId id="276" r:id="rId10"/>
    <p:sldId id="280" r:id="rId11"/>
    <p:sldId id="284" r:id="rId12"/>
    <p:sldId id="278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BCA69-47AB-48FC-9F7E-5B5F391E7351}" v="83" dt="2024-04-23T07:19:00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Trivedi" userId="a9feaa31-27ef-488c-b6ab-518b201a0535" providerId="ADAL" clId="{8FABCA69-47AB-48FC-9F7E-5B5F391E7351}"/>
    <pc:docChg chg="undo redo custSel addSld delSld modSld sldOrd">
      <pc:chgData name="Ankit Trivedi" userId="a9feaa31-27ef-488c-b6ab-518b201a0535" providerId="ADAL" clId="{8FABCA69-47AB-48FC-9F7E-5B5F391E7351}" dt="2024-04-23T07:19:00.909" v="1002"/>
      <pc:docMkLst>
        <pc:docMk/>
      </pc:docMkLst>
      <pc:sldChg chg="del">
        <pc:chgData name="Ankit Trivedi" userId="a9feaa31-27ef-488c-b6ab-518b201a0535" providerId="ADAL" clId="{8FABCA69-47AB-48FC-9F7E-5B5F391E7351}" dt="2024-04-08T16:16:11.284" v="601" actId="47"/>
        <pc:sldMkLst>
          <pc:docMk/>
          <pc:sldMk cId="2818031630" sldId="256"/>
        </pc:sldMkLst>
      </pc:sldChg>
      <pc:sldChg chg="modSp mod">
        <pc:chgData name="Ankit Trivedi" userId="a9feaa31-27ef-488c-b6ab-518b201a0535" providerId="ADAL" clId="{8FABCA69-47AB-48FC-9F7E-5B5F391E7351}" dt="2024-04-23T05:50:50.792" v="994" actId="20577"/>
        <pc:sldMkLst>
          <pc:docMk/>
          <pc:sldMk cId="105177328" sldId="257"/>
        </pc:sldMkLst>
        <pc:spChg chg="mod">
          <ac:chgData name="Ankit Trivedi" userId="a9feaa31-27ef-488c-b6ab-518b201a0535" providerId="ADAL" clId="{8FABCA69-47AB-48FC-9F7E-5B5F391E7351}" dt="2024-04-23T05:50:50.792" v="994" actId="20577"/>
          <ac:spMkLst>
            <pc:docMk/>
            <pc:sldMk cId="105177328" sldId="257"/>
            <ac:spMk id="3" creationId="{0E9658C1-4A66-5DB1-5D30-E49FD893CD3B}"/>
          </ac:spMkLst>
        </pc:spChg>
      </pc:sldChg>
      <pc:sldChg chg="modSp del mod ord">
        <pc:chgData name="Ankit Trivedi" userId="a9feaa31-27ef-488c-b6ab-518b201a0535" providerId="ADAL" clId="{8FABCA69-47AB-48FC-9F7E-5B5F391E7351}" dt="2024-04-23T04:57:13.855" v="862" actId="47"/>
        <pc:sldMkLst>
          <pc:docMk/>
          <pc:sldMk cId="422803803" sldId="259"/>
        </pc:sldMkLst>
        <pc:spChg chg="mod">
          <ac:chgData name="Ankit Trivedi" userId="a9feaa31-27ef-488c-b6ab-518b201a0535" providerId="ADAL" clId="{8FABCA69-47AB-48FC-9F7E-5B5F391E7351}" dt="2024-01-29T09:21:44.585" v="8" actId="113"/>
          <ac:spMkLst>
            <pc:docMk/>
            <pc:sldMk cId="422803803" sldId="259"/>
            <ac:spMk id="3" creationId="{81AE6E3B-39E7-1BB8-FBC0-0BCA1D9D911C}"/>
          </ac:spMkLst>
        </pc:spChg>
      </pc:sldChg>
      <pc:sldChg chg="addSp delSp modSp new mod ord setBg">
        <pc:chgData name="Ankit Trivedi" userId="a9feaa31-27ef-488c-b6ab-518b201a0535" providerId="ADAL" clId="{8FABCA69-47AB-48FC-9F7E-5B5F391E7351}" dt="2024-01-29T09:30:49.387" v="74" actId="1076"/>
        <pc:sldMkLst>
          <pc:docMk/>
          <pc:sldMk cId="2170676019" sldId="260"/>
        </pc:sldMkLst>
        <pc:spChg chg="add del">
          <ac:chgData name="Ankit Trivedi" userId="a9feaa31-27ef-488c-b6ab-518b201a0535" providerId="ADAL" clId="{8FABCA69-47AB-48FC-9F7E-5B5F391E7351}" dt="2024-01-29T09:24:20.199" v="41" actId="26606"/>
          <ac:spMkLst>
            <pc:docMk/>
            <pc:sldMk cId="2170676019" sldId="260"/>
            <ac:spMk id="2" creationId="{46E86167-B77A-00AD-1DC5-1A3FB375A084}"/>
          </ac:spMkLst>
        </pc:spChg>
        <pc:spChg chg="del">
          <ac:chgData name="Ankit Trivedi" userId="a9feaa31-27ef-488c-b6ab-518b201a0535" providerId="ADAL" clId="{8FABCA69-47AB-48FC-9F7E-5B5F391E7351}" dt="2024-01-29T09:23:51.872" v="30" actId="931"/>
          <ac:spMkLst>
            <pc:docMk/>
            <pc:sldMk cId="2170676019" sldId="260"/>
            <ac:spMk id="3" creationId="{8B001ABC-C055-CE32-A956-63C15B1214E6}"/>
          </ac:spMkLst>
        </pc:spChg>
        <pc:spChg chg="add mod">
          <ac:chgData name="Ankit Trivedi" userId="a9feaa31-27ef-488c-b6ab-518b201a0535" providerId="ADAL" clId="{8FABCA69-47AB-48FC-9F7E-5B5F391E7351}" dt="2024-01-29T09:27:27.278" v="71" actId="20577"/>
          <ac:spMkLst>
            <pc:docMk/>
            <pc:sldMk cId="2170676019" sldId="260"/>
            <ac:spMk id="6" creationId="{9BCB8E43-0B8A-F43E-F682-A3CBDFA0B890}"/>
          </ac:spMkLst>
        </pc:spChg>
        <pc:spChg chg="add">
          <ac:chgData name="Ankit Trivedi" userId="a9feaa31-27ef-488c-b6ab-518b201a0535" providerId="ADAL" clId="{8FABCA69-47AB-48FC-9F7E-5B5F391E7351}" dt="2024-01-29T09:24:20.199" v="41" actId="26606"/>
          <ac:spMkLst>
            <pc:docMk/>
            <pc:sldMk cId="2170676019" sldId="260"/>
            <ac:spMk id="7" creationId="{F3060C83-F051-4F0E-ABAD-AA0DFC48B218}"/>
          </ac:spMkLst>
        </pc:spChg>
        <pc:spChg chg="add">
          <ac:chgData name="Ankit Trivedi" userId="a9feaa31-27ef-488c-b6ab-518b201a0535" providerId="ADAL" clId="{8FABCA69-47AB-48FC-9F7E-5B5F391E7351}" dt="2024-01-29T09:24:20.199" v="41" actId="26606"/>
          <ac:spMkLst>
            <pc:docMk/>
            <pc:sldMk cId="2170676019" sldId="260"/>
            <ac:spMk id="8" creationId="{83C98ABE-055B-441F-B07E-44F97F083C39}"/>
          </ac:spMkLst>
        </pc:spChg>
        <pc:spChg chg="add del">
          <ac:chgData name="Ankit Trivedi" userId="a9feaa31-27ef-488c-b6ab-518b201a0535" providerId="ADAL" clId="{8FABCA69-47AB-48FC-9F7E-5B5F391E7351}" dt="2024-01-29T09:24:19.059" v="38" actId="26606"/>
          <ac:spMkLst>
            <pc:docMk/>
            <pc:sldMk cId="2170676019" sldId="260"/>
            <ac:spMk id="9" creationId="{2B33E8CD-985A-CBFB-1D96-4338735C9F62}"/>
          </ac:spMkLst>
        </pc:spChg>
        <pc:spChg chg="add del">
          <ac:chgData name="Ankit Trivedi" userId="a9feaa31-27ef-488c-b6ab-518b201a0535" providerId="ADAL" clId="{8FABCA69-47AB-48FC-9F7E-5B5F391E7351}" dt="2024-01-29T09:24:05.948" v="36" actId="26606"/>
          <ac:spMkLst>
            <pc:docMk/>
            <pc:sldMk cId="2170676019" sldId="260"/>
            <ac:spMk id="10" creationId="{F3060C83-F051-4F0E-ABAD-AA0DFC48B218}"/>
          </ac:spMkLst>
        </pc:spChg>
        <pc:spChg chg="add">
          <ac:chgData name="Ankit Trivedi" userId="a9feaa31-27ef-488c-b6ab-518b201a0535" providerId="ADAL" clId="{8FABCA69-47AB-48FC-9F7E-5B5F391E7351}" dt="2024-01-29T09:24:20.199" v="41" actId="26606"/>
          <ac:spMkLst>
            <pc:docMk/>
            <pc:sldMk cId="2170676019" sldId="260"/>
            <ac:spMk id="11" creationId="{29FDB030-9B49-4CED-8CCD-4D99382388AC}"/>
          </ac:spMkLst>
        </pc:spChg>
        <pc:spChg chg="add del">
          <ac:chgData name="Ankit Trivedi" userId="a9feaa31-27ef-488c-b6ab-518b201a0535" providerId="ADAL" clId="{8FABCA69-47AB-48FC-9F7E-5B5F391E7351}" dt="2024-01-29T09:24:05.948" v="36" actId="26606"/>
          <ac:spMkLst>
            <pc:docMk/>
            <pc:sldMk cId="2170676019" sldId="260"/>
            <ac:spMk id="12" creationId="{83C98ABE-055B-441F-B07E-44F97F083C39}"/>
          </ac:spMkLst>
        </pc:spChg>
        <pc:spChg chg="add">
          <ac:chgData name="Ankit Trivedi" userId="a9feaa31-27ef-488c-b6ab-518b201a0535" providerId="ADAL" clId="{8FABCA69-47AB-48FC-9F7E-5B5F391E7351}" dt="2024-01-29T09:24:20.199" v="41" actId="26606"/>
          <ac:spMkLst>
            <pc:docMk/>
            <pc:sldMk cId="2170676019" sldId="260"/>
            <ac:spMk id="13" creationId="{3783CA14-24A1-485C-8B30-D6A5D87987AD}"/>
          </ac:spMkLst>
        </pc:spChg>
        <pc:spChg chg="add del">
          <ac:chgData name="Ankit Trivedi" userId="a9feaa31-27ef-488c-b6ab-518b201a0535" providerId="ADAL" clId="{8FABCA69-47AB-48FC-9F7E-5B5F391E7351}" dt="2024-01-29T09:24:05.948" v="36" actId="26606"/>
          <ac:spMkLst>
            <pc:docMk/>
            <pc:sldMk cId="2170676019" sldId="260"/>
            <ac:spMk id="14" creationId="{29FDB030-9B49-4CED-8CCD-4D99382388AC}"/>
          </ac:spMkLst>
        </pc:spChg>
        <pc:spChg chg="add">
          <ac:chgData name="Ankit Trivedi" userId="a9feaa31-27ef-488c-b6ab-518b201a0535" providerId="ADAL" clId="{8FABCA69-47AB-48FC-9F7E-5B5F391E7351}" dt="2024-01-29T09:24:20.199" v="41" actId="26606"/>
          <ac:spMkLst>
            <pc:docMk/>
            <pc:sldMk cId="2170676019" sldId="260"/>
            <ac:spMk id="15" creationId="{9A97C86A-04D6-40F7-AE84-31AB43E6A846}"/>
          </ac:spMkLst>
        </pc:spChg>
        <pc:spChg chg="add del">
          <ac:chgData name="Ankit Trivedi" userId="a9feaa31-27ef-488c-b6ab-518b201a0535" providerId="ADAL" clId="{8FABCA69-47AB-48FC-9F7E-5B5F391E7351}" dt="2024-01-29T09:24:05.948" v="36" actId="26606"/>
          <ac:spMkLst>
            <pc:docMk/>
            <pc:sldMk cId="2170676019" sldId="260"/>
            <ac:spMk id="16" creationId="{3783CA14-24A1-485C-8B30-D6A5D87987AD}"/>
          </ac:spMkLst>
        </pc:spChg>
        <pc:spChg chg="add">
          <ac:chgData name="Ankit Trivedi" userId="a9feaa31-27ef-488c-b6ab-518b201a0535" providerId="ADAL" clId="{8FABCA69-47AB-48FC-9F7E-5B5F391E7351}" dt="2024-01-29T09:24:20.199" v="41" actId="26606"/>
          <ac:spMkLst>
            <pc:docMk/>
            <pc:sldMk cId="2170676019" sldId="260"/>
            <ac:spMk id="17" creationId="{FF9F2414-84E8-453E-B1F3-389FDE8192D9}"/>
          </ac:spMkLst>
        </pc:spChg>
        <pc:spChg chg="add del">
          <ac:chgData name="Ankit Trivedi" userId="a9feaa31-27ef-488c-b6ab-518b201a0535" providerId="ADAL" clId="{8FABCA69-47AB-48FC-9F7E-5B5F391E7351}" dt="2024-01-29T09:24:05.948" v="36" actId="26606"/>
          <ac:spMkLst>
            <pc:docMk/>
            <pc:sldMk cId="2170676019" sldId="260"/>
            <ac:spMk id="18" creationId="{9A97C86A-04D6-40F7-AE84-31AB43E6A846}"/>
          </ac:spMkLst>
        </pc:spChg>
        <pc:spChg chg="add">
          <ac:chgData name="Ankit Trivedi" userId="a9feaa31-27ef-488c-b6ab-518b201a0535" providerId="ADAL" clId="{8FABCA69-47AB-48FC-9F7E-5B5F391E7351}" dt="2024-01-29T09:24:20.199" v="41" actId="26606"/>
          <ac:spMkLst>
            <pc:docMk/>
            <pc:sldMk cId="2170676019" sldId="260"/>
            <ac:spMk id="19" creationId="{3ECA69A1-7536-43AC-85EF-C7106179F5ED}"/>
          </ac:spMkLst>
        </pc:spChg>
        <pc:spChg chg="add del">
          <ac:chgData name="Ankit Trivedi" userId="a9feaa31-27ef-488c-b6ab-518b201a0535" providerId="ADAL" clId="{8FABCA69-47AB-48FC-9F7E-5B5F391E7351}" dt="2024-01-29T09:24:05.948" v="36" actId="26606"/>
          <ac:spMkLst>
            <pc:docMk/>
            <pc:sldMk cId="2170676019" sldId="260"/>
            <ac:spMk id="20" creationId="{FF9F2414-84E8-453E-B1F3-389FDE8192D9}"/>
          </ac:spMkLst>
        </pc:spChg>
        <pc:spChg chg="add del">
          <ac:chgData name="Ankit Trivedi" userId="a9feaa31-27ef-488c-b6ab-518b201a0535" providerId="ADAL" clId="{8FABCA69-47AB-48FC-9F7E-5B5F391E7351}" dt="2024-01-29T09:24:05.948" v="36" actId="26606"/>
          <ac:spMkLst>
            <pc:docMk/>
            <pc:sldMk cId="2170676019" sldId="260"/>
            <ac:spMk id="22" creationId="{3ECA69A1-7536-43AC-85EF-C7106179F5ED}"/>
          </ac:spMkLst>
        </pc:spChg>
        <pc:spChg chg="add del">
          <ac:chgData name="Ankit Trivedi" userId="a9feaa31-27ef-488c-b6ab-518b201a0535" providerId="ADAL" clId="{8FABCA69-47AB-48FC-9F7E-5B5F391E7351}" dt="2024-01-29T09:24:19.059" v="38" actId="26606"/>
          <ac:spMkLst>
            <pc:docMk/>
            <pc:sldMk cId="2170676019" sldId="260"/>
            <ac:spMk id="24" creationId="{8B3A2D1A-45FC-4F95-B150-1C13EF2F6D09}"/>
          </ac:spMkLst>
        </pc:spChg>
        <pc:spChg chg="add del">
          <ac:chgData name="Ankit Trivedi" userId="a9feaa31-27ef-488c-b6ab-518b201a0535" providerId="ADAL" clId="{8FABCA69-47AB-48FC-9F7E-5B5F391E7351}" dt="2024-01-29T09:24:19.059" v="38" actId="26606"/>
          <ac:spMkLst>
            <pc:docMk/>
            <pc:sldMk cId="2170676019" sldId="260"/>
            <ac:spMk id="25" creationId="{39C3C864-C625-4883-B868-9A4C470F4DD5}"/>
          </ac:spMkLst>
        </pc:spChg>
        <pc:spChg chg="add del">
          <ac:chgData name="Ankit Trivedi" userId="a9feaa31-27ef-488c-b6ab-518b201a0535" providerId="ADAL" clId="{8FABCA69-47AB-48FC-9F7E-5B5F391E7351}" dt="2024-01-29T09:24:19.059" v="38" actId="26606"/>
          <ac:spMkLst>
            <pc:docMk/>
            <pc:sldMk cId="2170676019" sldId="260"/>
            <ac:spMk id="26" creationId="{46E86167-B77A-00AD-1DC5-1A3FB375A084}"/>
          </ac:spMkLst>
        </pc:spChg>
        <pc:picChg chg="add mod">
          <ac:chgData name="Ankit Trivedi" userId="a9feaa31-27ef-488c-b6ab-518b201a0535" providerId="ADAL" clId="{8FABCA69-47AB-48FC-9F7E-5B5F391E7351}" dt="2024-01-29T09:30:49.387" v="74" actId="1076"/>
          <ac:picMkLst>
            <pc:docMk/>
            <pc:sldMk cId="2170676019" sldId="260"/>
            <ac:picMk id="5" creationId="{26A01142-EE8C-0EAD-10E0-C98DE264CA64}"/>
          </ac:picMkLst>
        </pc:picChg>
      </pc:sldChg>
      <pc:sldChg chg="delSp modSp mod">
        <pc:chgData name="Ankit Trivedi" userId="a9feaa31-27ef-488c-b6ab-518b201a0535" providerId="ADAL" clId="{8FABCA69-47AB-48FC-9F7E-5B5F391E7351}" dt="2024-01-29T09:22:54.064" v="29" actId="122"/>
        <pc:sldMkLst>
          <pc:docMk/>
          <pc:sldMk cId="0" sldId="273"/>
        </pc:sldMkLst>
        <pc:spChg chg="del">
          <ac:chgData name="Ankit Trivedi" userId="a9feaa31-27ef-488c-b6ab-518b201a0535" providerId="ADAL" clId="{8FABCA69-47AB-48FC-9F7E-5B5F391E7351}" dt="2024-01-29T09:21:20.272" v="5" actId="478"/>
          <ac:spMkLst>
            <pc:docMk/>
            <pc:sldMk cId="0" sldId="273"/>
            <ac:spMk id="4" creationId="{00000000-0000-0000-0000-000000000000}"/>
          </ac:spMkLst>
        </pc:spChg>
        <pc:spChg chg="del mod">
          <ac:chgData name="Ankit Trivedi" userId="a9feaa31-27ef-488c-b6ab-518b201a0535" providerId="ADAL" clId="{8FABCA69-47AB-48FC-9F7E-5B5F391E7351}" dt="2024-01-29T09:21:09.941" v="2" actId="478"/>
          <ac:spMkLst>
            <pc:docMk/>
            <pc:sldMk cId="0" sldId="273"/>
            <ac:spMk id="5" creationId="{00000000-0000-0000-0000-000000000000}"/>
          </ac:spMkLst>
        </pc:spChg>
        <pc:spChg chg="del">
          <ac:chgData name="Ankit Trivedi" userId="a9feaa31-27ef-488c-b6ab-518b201a0535" providerId="ADAL" clId="{8FABCA69-47AB-48FC-9F7E-5B5F391E7351}" dt="2024-01-29T09:21:13.411" v="3" actId="478"/>
          <ac:spMkLst>
            <pc:docMk/>
            <pc:sldMk cId="0" sldId="273"/>
            <ac:spMk id="6" creationId="{00000000-0000-0000-0000-000000000000}"/>
          </ac:spMkLst>
        </pc:spChg>
        <pc:spChg chg="mod">
          <ac:chgData name="Ankit Trivedi" userId="a9feaa31-27ef-488c-b6ab-518b201a0535" providerId="ADAL" clId="{8FABCA69-47AB-48FC-9F7E-5B5F391E7351}" dt="2024-01-29T09:22:54.064" v="29" actId="122"/>
          <ac:spMkLst>
            <pc:docMk/>
            <pc:sldMk cId="0" sldId="273"/>
            <ac:spMk id="8" creationId="{00000000-0000-0000-0000-000000000000}"/>
          </ac:spMkLst>
        </pc:spChg>
        <pc:picChg chg="del">
          <ac:chgData name="Ankit Trivedi" userId="a9feaa31-27ef-488c-b6ab-518b201a0535" providerId="ADAL" clId="{8FABCA69-47AB-48FC-9F7E-5B5F391E7351}" dt="2024-01-29T09:21:17.223" v="4" actId="478"/>
          <ac:picMkLst>
            <pc:docMk/>
            <pc:sldMk cId="0" sldId="273"/>
            <ac:picMk id="7" creationId="{00000000-0000-0000-0000-000000000000}"/>
          </ac:picMkLst>
        </pc:picChg>
      </pc:sldChg>
      <pc:sldChg chg="modSp new del mod">
        <pc:chgData name="Ankit Trivedi" userId="a9feaa31-27ef-488c-b6ab-518b201a0535" providerId="ADAL" clId="{8FABCA69-47AB-48FC-9F7E-5B5F391E7351}" dt="2024-01-29T09:39:06.687" v="126" actId="2696"/>
        <pc:sldMkLst>
          <pc:docMk/>
          <pc:sldMk cId="944295015" sldId="274"/>
        </pc:sldMkLst>
        <pc:spChg chg="mod">
          <ac:chgData name="Ankit Trivedi" userId="a9feaa31-27ef-488c-b6ab-518b201a0535" providerId="ADAL" clId="{8FABCA69-47AB-48FC-9F7E-5B5F391E7351}" dt="2024-01-29T09:31:49.147" v="125" actId="115"/>
          <ac:spMkLst>
            <pc:docMk/>
            <pc:sldMk cId="944295015" sldId="274"/>
            <ac:spMk id="2" creationId="{35EE8997-8BC2-D30E-6B94-EE94905FC69D}"/>
          </ac:spMkLst>
        </pc:spChg>
      </pc:sldChg>
      <pc:sldChg chg="addSp delSp modSp new mod">
        <pc:chgData name="Ankit Trivedi" userId="a9feaa31-27ef-488c-b6ab-518b201a0535" providerId="ADAL" clId="{8FABCA69-47AB-48FC-9F7E-5B5F391E7351}" dt="2024-01-29T09:57:39.815" v="273" actId="34135"/>
        <pc:sldMkLst>
          <pc:docMk/>
          <pc:sldMk cId="2185454518" sldId="274"/>
        </pc:sldMkLst>
        <pc:spChg chg="mod">
          <ac:chgData name="Ankit Trivedi" userId="a9feaa31-27ef-488c-b6ab-518b201a0535" providerId="ADAL" clId="{8FABCA69-47AB-48FC-9F7E-5B5F391E7351}" dt="2024-01-29T09:41:45.689" v="136" actId="115"/>
          <ac:spMkLst>
            <pc:docMk/>
            <pc:sldMk cId="2185454518" sldId="274"/>
            <ac:spMk id="2" creationId="{F5511A28-6352-686D-BECD-EBC4F66B6CDF}"/>
          </ac:spMkLst>
        </pc:spChg>
        <pc:spChg chg="mod">
          <ac:chgData name="Ankit Trivedi" userId="a9feaa31-27ef-488c-b6ab-518b201a0535" providerId="ADAL" clId="{8FABCA69-47AB-48FC-9F7E-5B5F391E7351}" dt="2024-01-29T09:56:35.781" v="266" actId="20577"/>
          <ac:spMkLst>
            <pc:docMk/>
            <pc:sldMk cId="2185454518" sldId="274"/>
            <ac:spMk id="3" creationId="{FCDE99F1-B998-95E2-AEA8-3C3334488312}"/>
          </ac:spMkLst>
        </pc:spChg>
        <pc:spChg chg="mod">
          <ac:chgData name="Ankit Trivedi" userId="a9feaa31-27ef-488c-b6ab-518b201a0535" providerId="ADAL" clId="{8FABCA69-47AB-48FC-9F7E-5B5F391E7351}" dt="2024-01-29T09:43:05.482" v="142"/>
          <ac:spMkLst>
            <pc:docMk/>
            <pc:sldMk cId="2185454518" sldId="274"/>
            <ac:spMk id="7" creationId="{9CC3A264-39C9-E297-C99D-D6853771E851}"/>
          </ac:spMkLst>
        </pc:spChg>
        <pc:spChg chg="add mod">
          <ac:chgData name="Ankit Trivedi" userId="a9feaa31-27ef-488c-b6ab-518b201a0535" providerId="ADAL" clId="{8FABCA69-47AB-48FC-9F7E-5B5F391E7351}" dt="2024-01-29T09:47:30.470" v="190" actId="1035"/>
          <ac:spMkLst>
            <pc:docMk/>
            <pc:sldMk cId="2185454518" sldId="274"/>
            <ac:spMk id="11" creationId="{3453E755-ECB3-D5AA-A5AB-463E9B3242DA}"/>
          </ac:spMkLst>
        </pc:spChg>
        <pc:spChg chg="add mod">
          <ac:chgData name="Ankit Trivedi" userId="a9feaa31-27ef-488c-b6ab-518b201a0535" providerId="ADAL" clId="{8FABCA69-47AB-48FC-9F7E-5B5F391E7351}" dt="2024-01-29T09:57:39.815" v="273" actId="34135"/>
          <ac:spMkLst>
            <pc:docMk/>
            <pc:sldMk cId="2185454518" sldId="274"/>
            <ac:spMk id="12" creationId="{D4989BFA-EB42-E3D1-2482-018E80EFAFCD}"/>
          </ac:spMkLst>
        </pc:spChg>
        <pc:spChg chg="mod">
          <ac:chgData name="Ankit Trivedi" userId="a9feaa31-27ef-488c-b6ab-518b201a0535" providerId="ADAL" clId="{8FABCA69-47AB-48FC-9F7E-5B5F391E7351}" dt="2024-01-29T09:45:30.244" v="155" actId="255"/>
          <ac:spMkLst>
            <pc:docMk/>
            <pc:sldMk cId="2185454518" sldId="274"/>
            <ac:spMk id="14" creationId="{75029975-B550-A437-3EEE-8037315E61FE}"/>
          </ac:spMkLst>
        </pc:spChg>
        <pc:grpChg chg="add del mod">
          <ac:chgData name="Ankit Trivedi" userId="a9feaa31-27ef-488c-b6ab-518b201a0535" providerId="ADAL" clId="{8FABCA69-47AB-48FC-9F7E-5B5F391E7351}" dt="2024-01-29T09:44:06.389" v="150" actId="478"/>
          <ac:grpSpMkLst>
            <pc:docMk/>
            <pc:sldMk cId="2185454518" sldId="274"/>
            <ac:grpSpMk id="6" creationId="{466FEFA9-AA44-E148-B7B3-BA352831C843}"/>
          </ac:grpSpMkLst>
        </pc:grpChg>
        <pc:grpChg chg="add mod">
          <ac:chgData name="Ankit Trivedi" userId="a9feaa31-27ef-488c-b6ab-518b201a0535" providerId="ADAL" clId="{8FABCA69-47AB-48FC-9F7E-5B5F391E7351}" dt="2024-01-29T09:47:42.220" v="192" actId="1076"/>
          <ac:grpSpMkLst>
            <pc:docMk/>
            <pc:sldMk cId="2185454518" sldId="274"/>
            <ac:grpSpMk id="13" creationId="{4D053282-DB33-6E03-1588-EFC62C93BBAB}"/>
          </ac:grpSpMkLst>
        </pc:grpChg>
        <pc:picChg chg="add del mod">
          <ac:chgData name="Ankit Trivedi" userId="a9feaa31-27ef-488c-b6ab-518b201a0535" providerId="ADAL" clId="{8FABCA69-47AB-48FC-9F7E-5B5F391E7351}" dt="2024-01-29T09:44:06.389" v="150" actId="478"/>
          <ac:picMkLst>
            <pc:docMk/>
            <pc:sldMk cId="2185454518" sldId="274"/>
            <ac:picMk id="4" creationId="{9DF815E6-EF62-3DB9-2BB4-12D2D383B4AA}"/>
          </ac:picMkLst>
        </pc:picChg>
        <pc:picChg chg="add del mod">
          <ac:chgData name="Ankit Trivedi" userId="a9feaa31-27ef-488c-b6ab-518b201a0535" providerId="ADAL" clId="{8FABCA69-47AB-48FC-9F7E-5B5F391E7351}" dt="2024-01-29T09:44:06.389" v="150" actId="478"/>
          <ac:picMkLst>
            <pc:docMk/>
            <pc:sldMk cId="2185454518" sldId="274"/>
            <ac:picMk id="5" creationId="{C248CB6B-F96B-8400-5085-435772784A05}"/>
          </ac:picMkLst>
        </pc:picChg>
        <pc:picChg chg="mod">
          <ac:chgData name="Ankit Trivedi" userId="a9feaa31-27ef-488c-b6ab-518b201a0535" providerId="ADAL" clId="{8FABCA69-47AB-48FC-9F7E-5B5F391E7351}" dt="2024-01-29T09:43:05.482" v="142"/>
          <ac:picMkLst>
            <pc:docMk/>
            <pc:sldMk cId="2185454518" sldId="274"/>
            <ac:picMk id="8" creationId="{F132E56B-5ED6-FDF0-C2EC-90A36AEDDD8C}"/>
          </ac:picMkLst>
        </pc:picChg>
        <pc:picChg chg="add mod">
          <ac:chgData name="Ankit Trivedi" userId="a9feaa31-27ef-488c-b6ab-518b201a0535" providerId="ADAL" clId="{8FABCA69-47AB-48FC-9F7E-5B5F391E7351}" dt="2024-01-29T09:47:19.765" v="182" actId="1035"/>
          <ac:picMkLst>
            <pc:docMk/>
            <pc:sldMk cId="2185454518" sldId="274"/>
            <ac:picMk id="9" creationId="{4F260955-4A78-EAD5-E1F2-19AB39046C67}"/>
          </ac:picMkLst>
        </pc:picChg>
        <pc:picChg chg="add mod">
          <ac:chgData name="Ankit Trivedi" userId="a9feaa31-27ef-488c-b6ab-518b201a0535" providerId="ADAL" clId="{8FABCA69-47AB-48FC-9F7E-5B5F391E7351}" dt="2024-01-29T09:47:48.304" v="193" actId="14100"/>
          <ac:picMkLst>
            <pc:docMk/>
            <pc:sldMk cId="2185454518" sldId="274"/>
            <ac:picMk id="10" creationId="{67921A7E-6994-9BE5-7B70-8B7579F8FA0F}"/>
          </ac:picMkLst>
        </pc:picChg>
        <pc:picChg chg="mod">
          <ac:chgData name="Ankit Trivedi" userId="a9feaa31-27ef-488c-b6ab-518b201a0535" providerId="ADAL" clId="{8FABCA69-47AB-48FC-9F7E-5B5F391E7351}" dt="2024-01-29T09:44:17.748" v="151"/>
          <ac:picMkLst>
            <pc:docMk/>
            <pc:sldMk cId="2185454518" sldId="274"/>
            <ac:picMk id="15" creationId="{0006BFA9-371D-AA75-1F0D-ACB6973902C3}"/>
          </ac:picMkLst>
        </pc:picChg>
        <pc:picChg chg="add mod">
          <ac:chgData name="Ankit Trivedi" userId="a9feaa31-27ef-488c-b6ab-518b201a0535" providerId="ADAL" clId="{8FABCA69-47AB-48FC-9F7E-5B5F391E7351}" dt="2024-01-29T09:46:15.359" v="163"/>
          <ac:picMkLst>
            <pc:docMk/>
            <pc:sldMk cId="2185454518" sldId="274"/>
            <ac:picMk id="16" creationId="{5528779B-0EE9-BB51-6D86-9315C7EDB9C4}"/>
          </ac:picMkLst>
        </pc:picChg>
      </pc:sldChg>
      <pc:sldChg chg="addSp delSp modSp new mod">
        <pc:chgData name="Ankit Trivedi" userId="a9feaa31-27ef-488c-b6ab-518b201a0535" providerId="ADAL" clId="{8FABCA69-47AB-48FC-9F7E-5B5F391E7351}" dt="2024-01-29T09:57:26.258" v="272" actId="34135"/>
        <pc:sldMkLst>
          <pc:docMk/>
          <pc:sldMk cId="3774761646" sldId="275"/>
        </pc:sldMkLst>
        <pc:spChg chg="mod">
          <ac:chgData name="Ankit Trivedi" userId="a9feaa31-27ef-488c-b6ab-518b201a0535" providerId="ADAL" clId="{8FABCA69-47AB-48FC-9F7E-5B5F391E7351}" dt="2024-01-29T09:53:31.079" v="261" actId="255"/>
          <ac:spMkLst>
            <pc:docMk/>
            <pc:sldMk cId="3774761646" sldId="275"/>
            <ac:spMk id="2" creationId="{791EFA22-9734-3BC6-FEF0-2ECEF8E26B91}"/>
          </ac:spMkLst>
        </pc:spChg>
        <pc:spChg chg="add del mod">
          <ac:chgData name="Ankit Trivedi" userId="a9feaa31-27ef-488c-b6ab-518b201a0535" providerId="ADAL" clId="{8FABCA69-47AB-48FC-9F7E-5B5F391E7351}" dt="2024-01-29T09:51:54.345" v="241" actId="14100"/>
          <ac:spMkLst>
            <pc:docMk/>
            <pc:sldMk cId="3774761646" sldId="275"/>
            <ac:spMk id="3" creationId="{8CB70905-0276-98ED-4E59-BFC86CE8D5A2}"/>
          </ac:spMkLst>
        </pc:spChg>
        <pc:spChg chg="add del mod">
          <ac:chgData name="Ankit Trivedi" userId="a9feaa31-27ef-488c-b6ab-518b201a0535" providerId="ADAL" clId="{8FABCA69-47AB-48FC-9F7E-5B5F391E7351}" dt="2024-01-29T09:51:30.297" v="234" actId="478"/>
          <ac:spMkLst>
            <pc:docMk/>
            <pc:sldMk cId="3774761646" sldId="275"/>
            <ac:spMk id="5" creationId="{8B9C74EB-E2B7-57E1-3CA2-1AF3F3BA5DB4}"/>
          </ac:spMkLst>
        </pc:spChg>
        <pc:spChg chg="mod">
          <ac:chgData name="Ankit Trivedi" userId="a9feaa31-27ef-488c-b6ab-518b201a0535" providerId="ADAL" clId="{8FABCA69-47AB-48FC-9F7E-5B5F391E7351}" dt="2024-01-29T09:49:38.016" v="220"/>
          <ac:spMkLst>
            <pc:docMk/>
            <pc:sldMk cId="3774761646" sldId="275"/>
            <ac:spMk id="8" creationId="{3B3522A2-F810-7073-E457-867929809369}"/>
          </ac:spMkLst>
        </pc:spChg>
        <pc:spChg chg="add del mod">
          <ac:chgData name="Ankit Trivedi" userId="a9feaa31-27ef-488c-b6ab-518b201a0535" providerId="ADAL" clId="{8FABCA69-47AB-48FC-9F7E-5B5F391E7351}" dt="2024-01-29T09:51:44.671" v="240" actId="478"/>
          <ac:spMkLst>
            <pc:docMk/>
            <pc:sldMk cId="3774761646" sldId="275"/>
            <ac:spMk id="10" creationId="{F25386EE-1CBE-23BF-F5C4-9A68EDADADA8}"/>
          </ac:spMkLst>
        </pc:spChg>
        <pc:spChg chg="mod">
          <ac:chgData name="Ankit Trivedi" userId="a9feaa31-27ef-488c-b6ab-518b201a0535" providerId="ADAL" clId="{8FABCA69-47AB-48FC-9F7E-5B5F391E7351}" dt="2024-01-29T09:49:38.016" v="220"/>
          <ac:spMkLst>
            <pc:docMk/>
            <pc:sldMk cId="3774761646" sldId="275"/>
            <ac:spMk id="12" creationId="{FEFC5CAD-890D-D020-428A-1CBAB72759B0}"/>
          </ac:spMkLst>
        </pc:spChg>
        <pc:spChg chg="add del mod">
          <ac:chgData name="Ankit Trivedi" userId="a9feaa31-27ef-488c-b6ab-518b201a0535" providerId="ADAL" clId="{8FABCA69-47AB-48FC-9F7E-5B5F391E7351}" dt="2024-01-29T09:51:26.578" v="233" actId="478"/>
          <ac:spMkLst>
            <pc:docMk/>
            <pc:sldMk cId="3774761646" sldId="275"/>
            <ac:spMk id="15" creationId="{FFFC4C0F-E158-7422-3E97-7365F1C54E59}"/>
          </ac:spMkLst>
        </pc:spChg>
        <pc:spChg chg="add mod">
          <ac:chgData name="Ankit Trivedi" userId="a9feaa31-27ef-488c-b6ab-518b201a0535" providerId="ADAL" clId="{8FABCA69-47AB-48FC-9F7E-5B5F391E7351}" dt="2024-01-29T09:57:26.258" v="272" actId="34135"/>
          <ac:spMkLst>
            <pc:docMk/>
            <pc:sldMk cId="3774761646" sldId="275"/>
            <ac:spMk id="17" creationId="{7618F5F9-CBDD-356F-0E76-97A4A8777CC0}"/>
          </ac:spMkLst>
        </pc:spChg>
        <pc:spChg chg="mod">
          <ac:chgData name="Ankit Trivedi" userId="a9feaa31-27ef-488c-b6ab-518b201a0535" providerId="ADAL" clId="{8FABCA69-47AB-48FC-9F7E-5B5F391E7351}" dt="2024-01-29T09:57:26.258" v="272" actId="34135"/>
          <ac:spMkLst>
            <pc:docMk/>
            <pc:sldMk cId="3774761646" sldId="275"/>
            <ac:spMk id="20" creationId="{5FF2A58A-93C8-C7FF-F591-0F29B2E920E6}"/>
          </ac:spMkLst>
        </pc:spChg>
        <pc:spChg chg="add mod">
          <ac:chgData name="Ankit Trivedi" userId="a9feaa31-27ef-488c-b6ab-518b201a0535" providerId="ADAL" clId="{8FABCA69-47AB-48FC-9F7E-5B5F391E7351}" dt="2024-01-29T09:57:26.258" v="272" actId="34135"/>
          <ac:spMkLst>
            <pc:docMk/>
            <pc:sldMk cId="3774761646" sldId="275"/>
            <ac:spMk id="22" creationId="{0AD61497-4E1D-BE1D-4410-968FA56A4159}"/>
          </ac:spMkLst>
        </pc:spChg>
        <pc:spChg chg="mod">
          <ac:chgData name="Ankit Trivedi" userId="a9feaa31-27ef-488c-b6ab-518b201a0535" providerId="ADAL" clId="{8FABCA69-47AB-48FC-9F7E-5B5F391E7351}" dt="2024-01-29T09:57:26.258" v="272" actId="34135"/>
          <ac:spMkLst>
            <pc:docMk/>
            <pc:sldMk cId="3774761646" sldId="275"/>
            <ac:spMk id="24" creationId="{B17F9EB6-A519-3FB9-6A94-FC2D47AAAB63}"/>
          </ac:spMkLst>
        </pc:spChg>
        <pc:grpChg chg="add del mod">
          <ac:chgData name="Ankit Trivedi" userId="a9feaa31-27ef-488c-b6ab-518b201a0535" providerId="ADAL" clId="{8FABCA69-47AB-48FC-9F7E-5B5F391E7351}" dt="2024-01-29T09:51:34.610" v="236" actId="478"/>
          <ac:grpSpMkLst>
            <pc:docMk/>
            <pc:sldMk cId="3774761646" sldId="275"/>
            <ac:grpSpMk id="7" creationId="{29C93AA8-DDCE-AEE5-82DE-1AD43FAAA9F0}"/>
          </ac:grpSpMkLst>
        </pc:grpChg>
        <pc:grpChg chg="add del mod">
          <ac:chgData name="Ankit Trivedi" userId="a9feaa31-27ef-488c-b6ab-518b201a0535" providerId="ADAL" clId="{8FABCA69-47AB-48FC-9F7E-5B5F391E7351}" dt="2024-01-29T09:51:36.359" v="237" actId="478"/>
          <ac:grpSpMkLst>
            <pc:docMk/>
            <pc:sldMk cId="3774761646" sldId="275"/>
            <ac:grpSpMk id="11" creationId="{98D6E5AC-2CA8-F6F1-F7D8-A1E4509A3217}"/>
          </ac:grpSpMkLst>
        </pc:grpChg>
        <pc:grpChg chg="add mod">
          <ac:chgData name="Ankit Trivedi" userId="a9feaa31-27ef-488c-b6ab-518b201a0535" providerId="ADAL" clId="{8FABCA69-47AB-48FC-9F7E-5B5F391E7351}" dt="2024-01-29T09:57:26.258" v="272" actId="34135"/>
          <ac:grpSpMkLst>
            <pc:docMk/>
            <pc:sldMk cId="3774761646" sldId="275"/>
            <ac:grpSpMk id="19" creationId="{43A78A47-C4F6-412D-7D01-61621DE70E39}"/>
          </ac:grpSpMkLst>
        </pc:grpChg>
        <pc:grpChg chg="add mod">
          <ac:chgData name="Ankit Trivedi" userId="a9feaa31-27ef-488c-b6ab-518b201a0535" providerId="ADAL" clId="{8FABCA69-47AB-48FC-9F7E-5B5F391E7351}" dt="2024-01-29T09:57:26.258" v="272" actId="34135"/>
          <ac:grpSpMkLst>
            <pc:docMk/>
            <pc:sldMk cId="3774761646" sldId="275"/>
            <ac:grpSpMk id="23" creationId="{FE09B2F2-C408-9A19-FA4B-AA482D971FA5}"/>
          </ac:grpSpMkLst>
        </pc:grpChg>
        <pc:picChg chg="add del mod">
          <ac:chgData name="Ankit Trivedi" userId="a9feaa31-27ef-488c-b6ab-518b201a0535" providerId="ADAL" clId="{8FABCA69-47AB-48FC-9F7E-5B5F391E7351}" dt="2024-01-29T09:51:32.156" v="235" actId="478"/>
          <ac:picMkLst>
            <pc:docMk/>
            <pc:sldMk cId="3774761646" sldId="275"/>
            <ac:picMk id="4" creationId="{2B97EBAA-21A6-F12E-BA20-8F4B2803EFB4}"/>
          </ac:picMkLst>
        </pc:picChg>
        <pc:picChg chg="add del mod">
          <ac:chgData name="Ankit Trivedi" userId="a9feaa31-27ef-488c-b6ab-518b201a0535" providerId="ADAL" clId="{8FABCA69-47AB-48FC-9F7E-5B5F391E7351}" dt="2024-01-29T09:51:38.203" v="238" actId="478"/>
          <ac:picMkLst>
            <pc:docMk/>
            <pc:sldMk cId="3774761646" sldId="275"/>
            <ac:picMk id="6" creationId="{6662CFBB-C16B-AFB1-7313-3285F1A6FBD5}"/>
          </ac:picMkLst>
        </pc:picChg>
        <pc:picChg chg="mod">
          <ac:chgData name="Ankit Trivedi" userId="a9feaa31-27ef-488c-b6ab-518b201a0535" providerId="ADAL" clId="{8FABCA69-47AB-48FC-9F7E-5B5F391E7351}" dt="2024-01-29T09:49:38.016" v="220"/>
          <ac:picMkLst>
            <pc:docMk/>
            <pc:sldMk cId="3774761646" sldId="275"/>
            <ac:picMk id="9" creationId="{A51A71B4-D9E1-7991-18AA-DD8B05B22433}"/>
          </ac:picMkLst>
        </pc:picChg>
        <pc:picChg chg="mod">
          <ac:chgData name="Ankit Trivedi" userId="a9feaa31-27ef-488c-b6ab-518b201a0535" providerId="ADAL" clId="{8FABCA69-47AB-48FC-9F7E-5B5F391E7351}" dt="2024-01-29T09:49:38.016" v="220"/>
          <ac:picMkLst>
            <pc:docMk/>
            <pc:sldMk cId="3774761646" sldId="275"/>
            <ac:picMk id="13" creationId="{2E4B5510-324B-042E-F241-E9A388D776DD}"/>
          </ac:picMkLst>
        </pc:picChg>
        <pc:picChg chg="add mod">
          <ac:chgData name="Ankit Trivedi" userId="a9feaa31-27ef-488c-b6ab-518b201a0535" providerId="ADAL" clId="{8FABCA69-47AB-48FC-9F7E-5B5F391E7351}" dt="2024-01-29T09:57:26.258" v="272" actId="34135"/>
          <ac:picMkLst>
            <pc:docMk/>
            <pc:sldMk cId="3774761646" sldId="275"/>
            <ac:picMk id="16" creationId="{B4455C98-C8BF-57BE-BB1D-A0F59D94C7C7}"/>
          </ac:picMkLst>
        </pc:picChg>
        <pc:picChg chg="add mod">
          <ac:chgData name="Ankit Trivedi" userId="a9feaa31-27ef-488c-b6ab-518b201a0535" providerId="ADAL" clId="{8FABCA69-47AB-48FC-9F7E-5B5F391E7351}" dt="2024-01-29T09:57:26.258" v="272" actId="34135"/>
          <ac:picMkLst>
            <pc:docMk/>
            <pc:sldMk cId="3774761646" sldId="275"/>
            <ac:picMk id="18" creationId="{3B842211-D653-CBC8-0366-389E19D3D96F}"/>
          </ac:picMkLst>
        </pc:picChg>
        <pc:picChg chg="mod">
          <ac:chgData name="Ankit Trivedi" userId="a9feaa31-27ef-488c-b6ab-518b201a0535" providerId="ADAL" clId="{8FABCA69-47AB-48FC-9F7E-5B5F391E7351}" dt="2024-01-29T09:57:26.258" v="272" actId="34135"/>
          <ac:picMkLst>
            <pc:docMk/>
            <pc:sldMk cId="3774761646" sldId="275"/>
            <ac:picMk id="21" creationId="{4D3FC86E-8D3B-C686-AFAB-7859109FF417}"/>
          </ac:picMkLst>
        </pc:picChg>
        <pc:picChg chg="mod">
          <ac:chgData name="Ankit Trivedi" userId="a9feaa31-27ef-488c-b6ab-518b201a0535" providerId="ADAL" clId="{8FABCA69-47AB-48FC-9F7E-5B5F391E7351}" dt="2024-01-29T09:57:26.258" v="272" actId="34135"/>
          <ac:picMkLst>
            <pc:docMk/>
            <pc:sldMk cId="3774761646" sldId="275"/>
            <ac:picMk id="25" creationId="{057E38FF-C176-9347-C9D2-C37C8E4E3A23}"/>
          </ac:picMkLst>
        </pc:picChg>
      </pc:sldChg>
      <pc:sldChg chg="addSp delSp modSp new mod modAnim">
        <pc:chgData name="Ankit Trivedi" userId="a9feaa31-27ef-488c-b6ab-518b201a0535" providerId="ADAL" clId="{8FABCA69-47AB-48FC-9F7E-5B5F391E7351}" dt="2024-04-23T07:19:00.909" v="1002"/>
        <pc:sldMkLst>
          <pc:docMk/>
          <pc:sldMk cId="493613480" sldId="276"/>
        </pc:sldMkLst>
        <pc:spChg chg="mod">
          <ac:chgData name="Ankit Trivedi" userId="a9feaa31-27ef-488c-b6ab-518b201a0535" providerId="ADAL" clId="{8FABCA69-47AB-48FC-9F7E-5B5F391E7351}" dt="2024-01-29T10:20:55.126" v="486" actId="34135"/>
          <ac:spMkLst>
            <pc:docMk/>
            <pc:sldMk cId="493613480" sldId="276"/>
            <ac:spMk id="2" creationId="{D11BA341-493D-E762-7CD4-7BA6258527A3}"/>
          </ac:spMkLst>
        </pc:spChg>
        <pc:spChg chg="mod">
          <ac:chgData name="Ankit Trivedi" userId="a9feaa31-27ef-488c-b6ab-518b201a0535" providerId="ADAL" clId="{8FABCA69-47AB-48FC-9F7E-5B5F391E7351}" dt="2024-01-29T10:20:55.126" v="486" actId="34135"/>
          <ac:spMkLst>
            <pc:docMk/>
            <pc:sldMk cId="493613480" sldId="276"/>
            <ac:spMk id="3" creationId="{A44EE84C-397D-3383-2274-AA0B796C0774}"/>
          </ac:spMkLst>
        </pc:spChg>
        <pc:spChg chg="add mod">
          <ac:chgData name="Ankit Trivedi" userId="a9feaa31-27ef-488c-b6ab-518b201a0535" providerId="ADAL" clId="{8FABCA69-47AB-48FC-9F7E-5B5F391E7351}" dt="2024-01-29T10:20:55.126" v="486" actId="34135"/>
          <ac:spMkLst>
            <pc:docMk/>
            <pc:sldMk cId="493613480" sldId="276"/>
            <ac:spMk id="5" creationId="{65614BD8-0748-5807-39E2-C1C8224A02F3}"/>
          </ac:spMkLst>
        </pc:spChg>
        <pc:spChg chg="mod">
          <ac:chgData name="Ankit Trivedi" userId="a9feaa31-27ef-488c-b6ab-518b201a0535" providerId="ADAL" clId="{8FABCA69-47AB-48FC-9F7E-5B5F391E7351}" dt="2024-01-29T10:20:55.126" v="486" actId="34135"/>
          <ac:spMkLst>
            <pc:docMk/>
            <pc:sldMk cId="493613480" sldId="276"/>
            <ac:spMk id="7" creationId="{B589C226-AA2E-D782-8940-3169DAA5DA38}"/>
          </ac:spMkLst>
        </pc:spChg>
        <pc:spChg chg="mod">
          <ac:chgData name="Ankit Trivedi" userId="a9feaa31-27ef-488c-b6ab-518b201a0535" providerId="ADAL" clId="{8FABCA69-47AB-48FC-9F7E-5B5F391E7351}" dt="2024-01-29T10:20:55.126" v="486" actId="34135"/>
          <ac:spMkLst>
            <pc:docMk/>
            <pc:sldMk cId="493613480" sldId="276"/>
            <ac:spMk id="8" creationId="{50AD247D-D790-1559-602F-4BF3EB67F2B6}"/>
          </ac:spMkLst>
        </pc:spChg>
        <pc:spChg chg="mod">
          <ac:chgData name="Ankit Trivedi" userId="a9feaa31-27ef-488c-b6ab-518b201a0535" providerId="ADAL" clId="{8FABCA69-47AB-48FC-9F7E-5B5F391E7351}" dt="2024-01-29T10:20:55.126" v="486" actId="34135"/>
          <ac:spMkLst>
            <pc:docMk/>
            <pc:sldMk cId="493613480" sldId="276"/>
            <ac:spMk id="9" creationId="{F80F53A5-A37E-A436-10F0-6E76B9AB5338}"/>
          </ac:spMkLst>
        </pc:spChg>
        <pc:spChg chg="mod">
          <ac:chgData name="Ankit Trivedi" userId="a9feaa31-27ef-488c-b6ab-518b201a0535" providerId="ADAL" clId="{8FABCA69-47AB-48FC-9F7E-5B5F391E7351}" dt="2024-01-29T10:20:55.126" v="486" actId="34135"/>
          <ac:spMkLst>
            <pc:docMk/>
            <pc:sldMk cId="493613480" sldId="276"/>
            <ac:spMk id="10" creationId="{1D6712AC-8DE2-0A8A-4523-4B0AB9E51F82}"/>
          </ac:spMkLst>
        </pc:spChg>
        <pc:spChg chg="add del">
          <ac:chgData name="Ankit Trivedi" userId="a9feaa31-27ef-488c-b6ab-518b201a0535" providerId="ADAL" clId="{8FABCA69-47AB-48FC-9F7E-5B5F391E7351}" dt="2024-01-29T10:08:54.883" v="392" actId="22"/>
          <ac:spMkLst>
            <pc:docMk/>
            <pc:sldMk cId="493613480" sldId="276"/>
            <ac:spMk id="12" creationId="{A8E85586-CBF0-C6FF-82B4-CFDF05D671A7}"/>
          </ac:spMkLst>
        </pc:spChg>
        <pc:spChg chg="add del">
          <ac:chgData name="Ankit Trivedi" userId="a9feaa31-27ef-488c-b6ab-518b201a0535" providerId="ADAL" clId="{8FABCA69-47AB-48FC-9F7E-5B5F391E7351}" dt="2024-01-29T10:09:17.718" v="394" actId="22"/>
          <ac:spMkLst>
            <pc:docMk/>
            <pc:sldMk cId="493613480" sldId="276"/>
            <ac:spMk id="14" creationId="{99D2C27D-2F9B-09B1-1348-F03918699ECE}"/>
          </ac:spMkLst>
        </pc:spChg>
        <pc:spChg chg="add mod">
          <ac:chgData name="Ankit Trivedi" userId="a9feaa31-27ef-488c-b6ab-518b201a0535" providerId="ADAL" clId="{8FABCA69-47AB-48FC-9F7E-5B5F391E7351}" dt="2024-01-29T10:20:55.126" v="486" actId="34135"/>
          <ac:spMkLst>
            <pc:docMk/>
            <pc:sldMk cId="493613480" sldId="276"/>
            <ac:spMk id="15" creationId="{CA2F5C8F-30CE-9662-1FF6-C58CCFCC8012}"/>
          </ac:spMkLst>
        </pc:spChg>
        <pc:spChg chg="add mod">
          <ac:chgData name="Ankit Trivedi" userId="a9feaa31-27ef-488c-b6ab-518b201a0535" providerId="ADAL" clId="{8FABCA69-47AB-48FC-9F7E-5B5F391E7351}" dt="2024-04-23T07:18:29.383" v="996" actId="34135"/>
          <ac:spMkLst>
            <pc:docMk/>
            <pc:sldMk cId="493613480" sldId="276"/>
            <ac:spMk id="16" creationId="{5190D514-7970-9556-2AA0-8FA54E0F53A6}"/>
          </ac:spMkLst>
        </pc:spChg>
        <pc:spChg chg="mod">
          <ac:chgData name="Ankit Trivedi" userId="a9feaa31-27ef-488c-b6ab-518b201a0535" providerId="ADAL" clId="{8FABCA69-47AB-48FC-9F7E-5B5F391E7351}" dt="2024-04-23T07:18:29.383" v="996" actId="34135"/>
          <ac:spMkLst>
            <pc:docMk/>
            <pc:sldMk cId="493613480" sldId="276"/>
            <ac:spMk id="18" creationId="{7C1AAED8-B6F3-2D07-3996-A79019ADEFE0}"/>
          </ac:spMkLst>
        </pc:spChg>
        <pc:spChg chg="mod">
          <ac:chgData name="Ankit Trivedi" userId="a9feaa31-27ef-488c-b6ab-518b201a0535" providerId="ADAL" clId="{8FABCA69-47AB-48FC-9F7E-5B5F391E7351}" dt="2024-04-23T07:18:29.383" v="996" actId="34135"/>
          <ac:spMkLst>
            <pc:docMk/>
            <pc:sldMk cId="493613480" sldId="276"/>
            <ac:spMk id="19" creationId="{62EBB554-EEB8-5138-989A-29017314AE24}"/>
          </ac:spMkLst>
        </pc:spChg>
        <pc:spChg chg="add mod">
          <ac:chgData name="Ankit Trivedi" userId="a9feaa31-27ef-488c-b6ab-518b201a0535" providerId="ADAL" clId="{8FABCA69-47AB-48FC-9F7E-5B5F391E7351}" dt="2024-04-23T07:18:29.383" v="996" actId="34135"/>
          <ac:spMkLst>
            <pc:docMk/>
            <pc:sldMk cId="493613480" sldId="276"/>
            <ac:spMk id="20" creationId="{A6658284-BFBF-3C49-A19C-4016280217F7}"/>
          </ac:spMkLst>
        </pc:spChg>
        <pc:spChg chg="add mod">
          <ac:chgData name="Ankit Trivedi" userId="a9feaa31-27ef-488c-b6ab-518b201a0535" providerId="ADAL" clId="{8FABCA69-47AB-48FC-9F7E-5B5F391E7351}" dt="2024-04-23T07:18:29.383" v="996" actId="34135"/>
          <ac:spMkLst>
            <pc:docMk/>
            <pc:sldMk cId="493613480" sldId="276"/>
            <ac:spMk id="21" creationId="{99BE5FA2-8C9B-2EAB-FA86-A787F7BDCD32}"/>
          </ac:spMkLst>
        </pc:spChg>
        <pc:spChg chg="mod">
          <ac:chgData name="Ankit Trivedi" userId="a9feaa31-27ef-488c-b6ab-518b201a0535" providerId="ADAL" clId="{8FABCA69-47AB-48FC-9F7E-5B5F391E7351}" dt="2024-04-23T07:18:29.383" v="996" actId="34135"/>
          <ac:spMkLst>
            <pc:docMk/>
            <pc:sldMk cId="493613480" sldId="276"/>
            <ac:spMk id="24" creationId="{B8EE083F-EDBF-138B-9AFB-90726ECCAB26}"/>
          </ac:spMkLst>
        </pc:spChg>
        <pc:spChg chg="mod">
          <ac:chgData name="Ankit Trivedi" userId="a9feaa31-27ef-488c-b6ab-518b201a0535" providerId="ADAL" clId="{8FABCA69-47AB-48FC-9F7E-5B5F391E7351}" dt="2024-04-23T07:18:29.383" v="996" actId="34135"/>
          <ac:spMkLst>
            <pc:docMk/>
            <pc:sldMk cId="493613480" sldId="276"/>
            <ac:spMk id="25" creationId="{904C35A3-16AC-47F5-2F9E-050DF748054B}"/>
          </ac:spMkLst>
        </pc:spChg>
        <pc:spChg chg="mod">
          <ac:chgData name="Ankit Trivedi" userId="a9feaa31-27ef-488c-b6ab-518b201a0535" providerId="ADAL" clId="{8FABCA69-47AB-48FC-9F7E-5B5F391E7351}" dt="2024-04-23T07:18:29.383" v="996" actId="34135"/>
          <ac:spMkLst>
            <pc:docMk/>
            <pc:sldMk cId="493613480" sldId="276"/>
            <ac:spMk id="26" creationId="{F051402C-B936-72A0-1382-32806C3BA9A5}"/>
          </ac:spMkLst>
        </pc:spChg>
        <pc:spChg chg="mod">
          <ac:chgData name="Ankit Trivedi" userId="a9feaa31-27ef-488c-b6ab-518b201a0535" providerId="ADAL" clId="{8FABCA69-47AB-48FC-9F7E-5B5F391E7351}" dt="2024-04-23T07:18:29.383" v="996" actId="34135"/>
          <ac:spMkLst>
            <pc:docMk/>
            <pc:sldMk cId="493613480" sldId="276"/>
            <ac:spMk id="27" creationId="{C8D9E8BB-AAB6-98B5-4F46-2D7B119CF764}"/>
          </ac:spMkLst>
        </pc:spChg>
        <pc:spChg chg="add mod">
          <ac:chgData name="Ankit Trivedi" userId="a9feaa31-27ef-488c-b6ab-518b201a0535" providerId="ADAL" clId="{8FABCA69-47AB-48FC-9F7E-5B5F391E7351}" dt="2024-04-23T07:18:29.383" v="996" actId="34135"/>
          <ac:spMkLst>
            <pc:docMk/>
            <pc:sldMk cId="493613480" sldId="276"/>
            <ac:spMk id="28" creationId="{16290B43-6EBA-6FEC-C4D0-5142B662C794}"/>
          </ac:spMkLst>
        </pc:spChg>
        <pc:spChg chg="mod">
          <ac:chgData name="Ankit Trivedi" userId="a9feaa31-27ef-488c-b6ab-518b201a0535" providerId="ADAL" clId="{8FABCA69-47AB-48FC-9F7E-5B5F391E7351}" dt="2024-04-23T07:18:29.383" v="996" actId="34135"/>
          <ac:spMkLst>
            <pc:docMk/>
            <pc:sldMk cId="493613480" sldId="276"/>
            <ac:spMk id="30" creationId="{410368D4-9A10-517D-43A1-3AC54222C856}"/>
          </ac:spMkLst>
        </pc:spChg>
        <pc:spChg chg="mod">
          <ac:chgData name="Ankit Trivedi" userId="a9feaa31-27ef-488c-b6ab-518b201a0535" providerId="ADAL" clId="{8FABCA69-47AB-48FC-9F7E-5B5F391E7351}" dt="2024-04-23T07:18:29.383" v="996" actId="34135"/>
          <ac:spMkLst>
            <pc:docMk/>
            <pc:sldMk cId="493613480" sldId="276"/>
            <ac:spMk id="31" creationId="{FD2D66E9-BF14-B317-B641-7CBB001DA8F3}"/>
          </ac:spMkLst>
        </pc:spChg>
        <pc:spChg chg="add mod">
          <ac:chgData name="Ankit Trivedi" userId="a9feaa31-27ef-488c-b6ab-518b201a0535" providerId="ADAL" clId="{8FABCA69-47AB-48FC-9F7E-5B5F391E7351}" dt="2024-04-23T07:18:29.383" v="996" actId="34135"/>
          <ac:spMkLst>
            <pc:docMk/>
            <pc:sldMk cId="493613480" sldId="276"/>
            <ac:spMk id="32" creationId="{9DF361A9-F91D-DF5D-E325-2E20AB02547E}"/>
          </ac:spMkLst>
        </pc:spChg>
        <pc:spChg chg="mod">
          <ac:chgData name="Ankit Trivedi" userId="a9feaa31-27ef-488c-b6ab-518b201a0535" providerId="ADAL" clId="{8FABCA69-47AB-48FC-9F7E-5B5F391E7351}" dt="2024-01-29T10:15:09.236" v="450"/>
          <ac:spMkLst>
            <pc:docMk/>
            <pc:sldMk cId="493613480" sldId="276"/>
            <ac:spMk id="34" creationId="{32E44EE7-4753-B44E-1325-E4DC5426A6AE}"/>
          </ac:spMkLst>
        </pc:spChg>
        <pc:spChg chg="mod">
          <ac:chgData name="Ankit Trivedi" userId="a9feaa31-27ef-488c-b6ab-518b201a0535" providerId="ADAL" clId="{8FABCA69-47AB-48FC-9F7E-5B5F391E7351}" dt="2024-01-29T10:15:09.236" v="450"/>
          <ac:spMkLst>
            <pc:docMk/>
            <pc:sldMk cId="493613480" sldId="276"/>
            <ac:spMk id="35" creationId="{BFEE7572-104A-7195-2ED0-25AE6575ECDB}"/>
          </ac:spMkLst>
        </pc:spChg>
        <pc:spChg chg="add del mod">
          <ac:chgData name="Ankit Trivedi" userId="a9feaa31-27ef-488c-b6ab-518b201a0535" providerId="ADAL" clId="{8FABCA69-47AB-48FC-9F7E-5B5F391E7351}" dt="2024-01-29T10:15:14.190" v="452" actId="478"/>
          <ac:spMkLst>
            <pc:docMk/>
            <pc:sldMk cId="493613480" sldId="276"/>
            <ac:spMk id="36" creationId="{0B5633BD-737A-29B9-BBFD-1C95E5BE40B6}"/>
          </ac:spMkLst>
        </pc:spChg>
        <pc:spChg chg="add mod">
          <ac:chgData name="Ankit Trivedi" userId="a9feaa31-27ef-488c-b6ab-518b201a0535" providerId="ADAL" clId="{8FABCA69-47AB-48FC-9F7E-5B5F391E7351}" dt="2024-04-23T07:18:29.383" v="996" actId="34135"/>
          <ac:spMkLst>
            <pc:docMk/>
            <pc:sldMk cId="493613480" sldId="276"/>
            <ac:spMk id="37" creationId="{3D887EEB-DE32-A1B2-4866-77A56B5B844C}"/>
          </ac:spMkLst>
        </pc:spChg>
        <pc:spChg chg="add mod">
          <ac:chgData name="Ankit Trivedi" userId="a9feaa31-27ef-488c-b6ab-518b201a0535" providerId="ADAL" clId="{8FABCA69-47AB-48FC-9F7E-5B5F391E7351}" dt="2024-01-29T10:20:55.126" v="486" actId="34135"/>
          <ac:spMkLst>
            <pc:docMk/>
            <pc:sldMk cId="493613480" sldId="276"/>
            <ac:spMk id="38" creationId="{7991F1EF-87F4-24D0-30B1-CA763E8361B0}"/>
          </ac:spMkLst>
        </pc:spChg>
        <pc:spChg chg="add mod">
          <ac:chgData name="Ankit Trivedi" userId="a9feaa31-27ef-488c-b6ab-518b201a0535" providerId="ADAL" clId="{8FABCA69-47AB-48FC-9F7E-5B5F391E7351}" dt="2024-04-23T07:18:29.383" v="996" actId="34135"/>
          <ac:spMkLst>
            <pc:docMk/>
            <pc:sldMk cId="493613480" sldId="276"/>
            <ac:spMk id="39" creationId="{2D83BB58-1DAE-4513-552A-C0A53BCE1078}"/>
          </ac:spMkLst>
        </pc:spChg>
        <pc:spChg chg="add mod">
          <ac:chgData name="Ankit Trivedi" userId="a9feaa31-27ef-488c-b6ab-518b201a0535" providerId="ADAL" clId="{8FABCA69-47AB-48FC-9F7E-5B5F391E7351}" dt="2024-04-23T07:18:29.383" v="996" actId="34135"/>
          <ac:spMkLst>
            <pc:docMk/>
            <pc:sldMk cId="493613480" sldId="276"/>
            <ac:spMk id="40" creationId="{47E0F63F-A5ED-6827-FF0C-90EBD9833029}"/>
          </ac:spMkLst>
        </pc:spChg>
        <pc:spChg chg="add mod">
          <ac:chgData name="Ankit Trivedi" userId="a9feaa31-27ef-488c-b6ab-518b201a0535" providerId="ADAL" clId="{8FABCA69-47AB-48FC-9F7E-5B5F391E7351}" dt="2024-04-23T07:18:29.383" v="996" actId="34135"/>
          <ac:spMkLst>
            <pc:docMk/>
            <pc:sldMk cId="493613480" sldId="276"/>
            <ac:spMk id="41" creationId="{DD865E40-DA90-653B-A9CF-1CA450298DB0}"/>
          </ac:spMkLst>
        </pc:spChg>
        <pc:spChg chg="add mod">
          <ac:chgData name="Ankit Trivedi" userId="a9feaa31-27ef-488c-b6ab-518b201a0535" providerId="ADAL" clId="{8FABCA69-47AB-48FC-9F7E-5B5F391E7351}" dt="2024-01-29T10:20:55.126" v="486" actId="34135"/>
          <ac:spMkLst>
            <pc:docMk/>
            <pc:sldMk cId="493613480" sldId="276"/>
            <ac:spMk id="44" creationId="{2C771531-1661-8559-9E79-2FF722196976}"/>
          </ac:spMkLst>
        </pc:spChg>
        <pc:grpChg chg="add mod">
          <ac:chgData name="Ankit Trivedi" userId="a9feaa31-27ef-488c-b6ab-518b201a0535" providerId="ADAL" clId="{8FABCA69-47AB-48FC-9F7E-5B5F391E7351}" dt="2024-01-29T10:20:55.126" v="486" actId="34135"/>
          <ac:grpSpMkLst>
            <pc:docMk/>
            <pc:sldMk cId="493613480" sldId="276"/>
            <ac:grpSpMk id="6" creationId="{F3776436-A77B-6535-CA1E-302817532DFE}"/>
          </ac:grpSpMkLst>
        </pc:grpChg>
        <pc:grpChg chg="add mod">
          <ac:chgData name="Ankit Trivedi" userId="a9feaa31-27ef-488c-b6ab-518b201a0535" providerId="ADAL" clId="{8FABCA69-47AB-48FC-9F7E-5B5F391E7351}" dt="2024-04-23T07:18:29.383" v="996" actId="34135"/>
          <ac:grpSpMkLst>
            <pc:docMk/>
            <pc:sldMk cId="493613480" sldId="276"/>
            <ac:grpSpMk id="17" creationId="{CB2C4E15-DD4D-C75E-2D68-B57485BBCBCB}"/>
          </ac:grpSpMkLst>
        </pc:grpChg>
        <pc:grpChg chg="add mod">
          <ac:chgData name="Ankit Trivedi" userId="a9feaa31-27ef-488c-b6ab-518b201a0535" providerId="ADAL" clId="{8FABCA69-47AB-48FC-9F7E-5B5F391E7351}" dt="2024-04-23T07:18:29.383" v="996" actId="34135"/>
          <ac:grpSpMkLst>
            <pc:docMk/>
            <pc:sldMk cId="493613480" sldId="276"/>
            <ac:grpSpMk id="22" creationId="{0CCFE303-FBA8-5415-94C3-64DB9654C0BC}"/>
          </ac:grpSpMkLst>
        </pc:grpChg>
        <pc:grpChg chg="add mod">
          <ac:chgData name="Ankit Trivedi" userId="a9feaa31-27ef-488c-b6ab-518b201a0535" providerId="ADAL" clId="{8FABCA69-47AB-48FC-9F7E-5B5F391E7351}" dt="2024-04-23T07:18:29.383" v="996" actId="34135"/>
          <ac:grpSpMkLst>
            <pc:docMk/>
            <pc:sldMk cId="493613480" sldId="276"/>
            <ac:grpSpMk id="29" creationId="{117B38C9-3153-FD69-EDD8-3EA877B14B09}"/>
          </ac:grpSpMkLst>
        </pc:grpChg>
        <pc:grpChg chg="add del mod">
          <ac:chgData name="Ankit Trivedi" userId="a9feaa31-27ef-488c-b6ab-518b201a0535" providerId="ADAL" clId="{8FABCA69-47AB-48FC-9F7E-5B5F391E7351}" dt="2024-01-29T10:15:14.190" v="452" actId="478"/>
          <ac:grpSpMkLst>
            <pc:docMk/>
            <pc:sldMk cId="493613480" sldId="276"/>
            <ac:grpSpMk id="33" creationId="{871E894E-D9F3-C761-C693-1C794EA166B7}"/>
          </ac:grpSpMkLst>
        </pc:grpChg>
        <pc:picChg chg="add mod">
          <ac:chgData name="Ankit Trivedi" userId="a9feaa31-27ef-488c-b6ab-518b201a0535" providerId="ADAL" clId="{8FABCA69-47AB-48FC-9F7E-5B5F391E7351}" dt="2024-04-23T07:18:29.383" v="996" actId="34135"/>
          <ac:picMkLst>
            <pc:docMk/>
            <pc:sldMk cId="493613480" sldId="276"/>
            <ac:picMk id="4" creationId="{B21A5EFF-7EE5-38F3-0EC4-B5E3ABF8E43C}"/>
          </ac:picMkLst>
        </pc:picChg>
        <pc:picChg chg="mod">
          <ac:chgData name="Ankit Trivedi" userId="a9feaa31-27ef-488c-b6ab-518b201a0535" providerId="ADAL" clId="{8FABCA69-47AB-48FC-9F7E-5B5F391E7351}" dt="2024-04-23T07:18:29.383" v="996" actId="34135"/>
          <ac:picMkLst>
            <pc:docMk/>
            <pc:sldMk cId="493613480" sldId="276"/>
            <ac:picMk id="23" creationId="{CEE81D4B-0A11-F43D-5D7B-F4E2EBFC1291}"/>
          </ac:picMkLst>
        </pc:picChg>
        <pc:picChg chg="add mod">
          <ac:chgData name="Ankit Trivedi" userId="a9feaa31-27ef-488c-b6ab-518b201a0535" providerId="ADAL" clId="{8FABCA69-47AB-48FC-9F7E-5B5F391E7351}" dt="2024-01-29T10:20:55.126" v="486" actId="34135"/>
          <ac:picMkLst>
            <pc:docMk/>
            <pc:sldMk cId="493613480" sldId="276"/>
            <ac:picMk id="42" creationId="{56BA218B-B425-E7D1-12E3-7242A355034A}"/>
          </ac:picMkLst>
        </pc:picChg>
        <pc:picChg chg="add mod">
          <ac:chgData name="Ankit Trivedi" userId="a9feaa31-27ef-488c-b6ab-518b201a0535" providerId="ADAL" clId="{8FABCA69-47AB-48FC-9F7E-5B5F391E7351}" dt="2024-04-23T07:18:29.383" v="996" actId="34135"/>
          <ac:picMkLst>
            <pc:docMk/>
            <pc:sldMk cId="493613480" sldId="276"/>
            <ac:picMk id="43" creationId="{0BE64712-60FF-BDCA-D300-FB449B373234}"/>
          </ac:picMkLst>
        </pc:picChg>
      </pc:sldChg>
      <pc:sldChg chg="delSp modSp new mod ord">
        <pc:chgData name="Ankit Trivedi" userId="a9feaa31-27ef-488c-b6ab-518b201a0535" providerId="ADAL" clId="{8FABCA69-47AB-48FC-9F7E-5B5F391E7351}" dt="2024-04-23T05:41:33.338" v="909" actId="21"/>
        <pc:sldMkLst>
          <pc:docMk/>
          <pc:sldMk cId="2421675256" sldId="277"/>
        </pc:sldMkLst>
        <pc:spChg chg="del">
          <ac:chgData name="Ankit Trivedi" userId="a9feaa31-27ef-488c-b6ab-518b201a0535" providerId="ADAL" clId="{8FABCA69-47AB-48FC-9F7E-5B5F391E7351}" dt="2024-01-29T10:25:12.442" v="497" actId="478"/>
          <ac:spMkLst>
            <pc:docMk/>
            <pc:sldMk cId="2421675256" sldId="277"/>
            <ac:spMk id="2" creationId="{E253942C-80B5-B43B-0920-CC0179DD8389}"/>
          </ac:spMkLst>
        </pc:spChg>
        <pc:spChg chg="mod">
          <ac:chgData name="Ankit Trivedi" userId="a9feaa31-27ef-488c-b6ab-518b201a0535" providerId="ADAL" clId="{8FABCA69-47AB-48FC-9F7E-5B5F391E7351}" dt="2024-04-23T05:41:33.338" v="909" actId="21"/>
          <ac:spMkLst>
            <pc:docMk/>
            <pc:sldMk cId="2421675256" sldId="277"/>
            <ac:spMk id="3" creationId="{F8DCF9AE-EE8A-A35F-9A8D-5DE9B669CCFA}"/>
          </ac:spMkLst>
        </pc:spChg>
      </pc:sldChg>
      <pc:sldChg chg="addSp delSp modSp new del mod">
        <pc:chgData name="Ankit Trivedi" userId="a9feaa31-27ef-488c-b6ab-518b201a0535" providerId="ADAL" clId="{8FABCA69-47AB-48FC-9F7E-5B5F391E7351}" dt="2024-01-29T10:10:01.315" v="401" actId="2696"/>
        <pc:sldMkLst>
          <pc:docMk/>
          <pc:sldMk cId="3367760066" sldId="277"/>
        </pc:sldMkLst>
        <pc:spChg chg="del">
          <ac:chgData name="Ankit Trivedi" userId="a9feaa31-27ef-488c-b6ab-518b201a0535" providerId="ADAL" clId="{8FABCA69-47AB-48FC-9F7E-5B5F391E7351}" dt="2024-01-29T10:00:19.096" v="276" actId="478"/>
          <ac:spMkLst>
            <pc:docMk/>
            <pc:sldMk cId="3367760066" sldId="277"/>
            <ac:spMk id="2" creationId="{36EDF771-D5C3-CCED-AECF-D5B09CC5AD5A}"/>
          </ac:spMkLst>
        </pc:spChg>
        <pc:spChg chg="del">
          <ac:chgData name="Ankit Trivedi" userId="a9feaa31-27ef-488c-b6ab-518b201a0535" providerId="ADAL" clId="{8FABCA69-47AB-48FC-9F7E-5B5F391E7351}" dt="2024-01-29T10:00:14.405" v="275" actId="478"/>
          <ac:spMkLst>
            <pc:docMk/>
            <pc:sldMk cId="3367760066" sldId="277"/>
            <ac:spMk id="3" creationId="{2096B68E-E312-78BA-BB12-144496A1F3F3}"/>
          </ac:spMkLst>
        </pc:spChg>
        <pc:spChg chg="add del mod">
          <ac:chgData name="Ankit Trivedi" userId="a9feaa31-27ef-488c-b6ab-518b201a0535" providerId="ADAL" clId="{8FABCA69-47AB-48FC-9F7E-5B5F391E7351}" dt="2024-01-29T10:00:32.654" v="282"/>
          <ac:spMkLst>
            <pc:docMk/>
            <pc:sldMk cId="3367760066" sldId="277"/>
            <ac:spMk id="4" creationId="{24330474-1877-8586-16B0-598AB64D180D}"/>
          </ac:spMkLst>
        </pc:spChg>
        <pc:spChg chg="add del mod">
          <ac:chgData name="Ankit Trivedi" userId="a9feaa31-27ef-488c-b6ab-518b201a0535" providerId="ADAL" clId="{8FABCA69-47AB-48FC-9F7E-5B5F391E7351}" dt="2024-01-29T10:00:32.651" v="280" actId="478"/>
          <ac:spMkLst>
            <pc:docMk/>
            <pc:sldMk cId="3367760066" sldId="277"/>
            <ac:spMk id="5" creationId="{EF5CCAA0-C5F5-7137-8580-16A66B928542}"/>
          </ac:spMkLst>
        </pc:spChg>
        <pc:spChg chg="add del mod">
          <ac:chgData name="Ankit Trivedi" userId="a9feaa31-27ef-488c-b6ab-518b201a0535" providerId="ADAL" clId="{8FABCA69-47AB-48FC-9F7E-5B5F391E7351}" dt="2024-01-29T10:01:37.587" v="291" actId="478"/>
          <ac:spMkLst>
            <pc:docMk/>
            <pc:sldMk cId="3367760066" sldId="277"/>
            <ac:spMk id="6" creationId="{673F58A8-A885-6277-C44B-A5B0E896B565}"/>
          </ac:spMkLst>
        </pc:spChg>
        <pc:spChg chg="add del mod">
          <ac:chgData name="Ankit Trivedi" userId="a9feaa31-27ef-488c-b6ab-518b201a0535" providerId="ADAL" clId="{8FABCA69-47AB-48FC-9F7E-5B5F391E7351}" dt="2024-01-29T10:01:33.626" v="290" actId="478"/>
          <ac:spMkLst>
            <pc:docMk/>
            <pc:sldMk cId="3367760066" sldId="277"/>
            <ac:spMk id="7" creationId="{4F6DCD4B-D6DB-F594-F7FB-95D64067771E}"/>
          </ac:spMkLst>
        </pc:spChg>
        <pc:spChg chg="add del mod">
          <ac:chgData name="Ankit Trivedi" userId="a9feaa31-27ef-488c-b6ab-518b201a0535" providerId="ADAL" clId="{8FABCA69-47AB-48FC-9F7E-5B5F391E7351}" dt="2024-01-29T10:06:57.608" v="326" actId="14100"/>
          <ac:spMkLst>
            <pc:docMk/>
            <pc:sldMk cId="3367760066" sldId="277"/>
            <ac:spMk id="8" creationId="{C0E20864-05CA-5EFD-B5E4-6BD1C6E43B6F}"/>
          </ac:spMkLst>
        </pc:spChg>
        <pc:spChg chg="mod">
          <ac:chgData name="Ankit Trivedi" userId="a9feaa31-27ef-488c-b6ab-518b201a0535" providerId="ADAL" clId="{8FABCA69-47AB-48FC-9F7E-5B5F391E7351}" dt="2024-01-29T10:06:17.580" v="324" actId="255"/>
          <ac:spMkLst>
            <pc:docMk/>
            <pc:sldMk cId="3367760066" sldId="277"/>
            <ac:spMk id="10" creationId="{D06061B8-46B3-310A-643E-C1533BCAFDD3}"/>
          </ac:spMkLst>
        </pc:spChg>
        <pc:spChg chg="mod">
          <ac:chgData name="Ankit Trivedi" userId="a9feaa31-27ef-488c-b6ab-518b201a0535" providerId="ADAL" clId="{8FABCA69-47AB-48FC-9F7E-5B5F391E7351}" dt="2024-01-29T10:06:17.580" v="324" actId="255"/>
          <ac:spMkLst>
            <pc:docMk/>
            <pc:sldMk cId="3367760066" sldId="277"/>
            <ac:spMk id="11" creationId="{FFDACC76-6D83-BDCD-7273-2CBE3B588E5F}"/>
          </ac:spMkLst>
        </pc:spChg>
        <pc:spChg chg="add del mod">
          <ac:chgData name="Ankit Trivedi" userId="a9feaa31-27ef-488c-b6ab-518b201a0535" providerId="ADAL" clId="{8FABCA69-47AB-48FC-9F7E-5B5F391E7351}" dt="2024-01-29T10:06:57.608" v="326" actId="14100"/>
          <ac:spMkLst>
            <pc:docMk/>
            <pc:sldMk cId="3367760066" sldId="277"/>
            <ac:spMk id="12" creationId="{C503CE4D-30CE-B6D4-75D3-F0A14E34D289}"/>
          </ac:spMkLst>
        </pc:spChg>
        <pc:spChg chg="mod">
          <ac:chgData name="Ankit Trivedi" userId="a9feaa31-27ef-488c-b6ab-518b201a0535" providerId="ADAL" clId="{8FABCA69-47AB-48FC-9F7E-5B5F391E7351}" dt="2024-01-29T10:06:17.580" v="324" actId="255"/>
          <ac:spMkLst>
            <pc:docMk/>
            <pc:sldMk cId="3367760066" sldId="277"/>
            <ac:spMk id="14" creationId="{D1AF84E5-0356-D17D-98B6-4AF9FC8FE4B4}"/>
          </ac:spMkLst>
        </pc:spChg>
        <pc:spChg chg="mod">
          <ac:chgData name="Ankit Trivedi" userId="a9feaa31-27ef-488c-b6ab-518b201a0535" providerId="ADAL" clId="{8FABCA69-47AB-48FC-9F7E-5B5F391E7351}" dt="2024-01-29T10:06:17.580" v="324" actId="255"/>
          <ac:spMkLst>
            <pc:docMk/>
            <pc:sldMk cId="3367760066" sldId="277"/>
            <ac:spMk id="15" creationId="{7D801A90-7AB2-1BAB-D5BA-A9B43ECC9934}"/>
          </ac:spMkLst>
        </pc:spChg>
        <pc:spChg chg="add del mod">
          <ac:chgData name="Ankit Trivedi" userId="a9feaa31-27ef-488c-b6ab-518b201a0535" providerId="ADAL" clId="{8FABCA69-47AB-48FC-9F7E-5B5F391E7351}" dt="2024-01-29T10:06:57.608" v="326" actId="14100"/>
          <ac:spMkLst>
            <pc:docMk/>
            <pc:sldMk cId="3367760066" sldId="277"/>
            <ac:spMk id="16" creationId="{083ADDA4-C334-5C05-9055-E0EC7AAD26A8}"/>
          </ac:spMkLst>
        </pc:spChg>
        <pc:spChg chg="mod">
          <ac:chgData name="Ankit Trivedi" userId="a9feaa31-27ef-488c-b6ab-518b201a0535" providerId="ADAL" clId="{8FABCA69-47AB-48FC-9F7E-5B5F391E7351}" dt="2024-01-29T10:06:17.580" v="324" actId="255"/>
          <ac:spMkLst>
            <pc:docMk/>
            <pc:sldMk cId="3367760066" sldId="277"/>
            <ac:spMk id="18" creationId="{B828B3F1-19C5-AFD2-8F90-9B97B9BA4639}"/>
          </ac:spMkLst>
        </pc:spChg>
        <pc:spChg chg="add del mod">
          <ac:chgData name="Ankit Trivedi" userId="a9feaa31-27ef-488c-b6ab-518b201a0535" providerId="ADAL" clId="{8FABCA69-47AB-48FC-9F7E-5B5F391E7351}" dt="2024-01-29T10:06:57.608" v="326" actId="14100"/>
          <ac:spMkLst>
            <pc:docMk/>
            <pc:sldMk cId="3367760066" sldId="277"/>
            <ac:spMk id="20" creationId="{E3CC773A-65CA-4783-E74C-FB8354ECACDC}"/>
          </ac:spMkLst>
        </pc:spChg>
        <pc:spChg chg="mod">
          <ac:chgData name="Ankit Trivedi" userId="a9feaa31-27ef-488c-b6ab-518b201a0535" providerId="ADAL" clId="{8FABCA69-47AB-48FC-9F7E-5B5F391E7351}" dt="2024-01-29T10:06:17.580" v="324" actId="255"/>
          <ac:spMkLst>
            <pc:docMk/>
            <pc:sldMk cId="3367760066" sldId="277"/>
            <ac:spMk id="22" creationId="{6B060768-BDF0-DD92-BAEB-59F3D61EFD86}"/>
          </ac:spMkLst>
        </pc:spChg>
        <pc:spChg chg="mod">
          <ac:chgData name="Ankit Trivedi" userId="a9feaa31-27ef-488c-b6ab-518b201a0535" providerId="ADAL" clId="{8FABCA69-47AB-48FC-9F7E-5B5F391E7351}" dt="2024-01-29T10:06:17.580" v="324" actId="255"/>
          <ac:spMkLst>
            <pc:docMk/>
            <pc:sldMk cId="3367760066" sldId="277"/>
            <ac:spMk id="23" creationId="{16E099DF-D8F9-501A-1D4F-2B64B8D8C7CE}"/>
          </ac:spMkLst>
        </pc:spChg>
        <pc:spChg chg="mod">
          <ac:chgData name="Ankit Trivedi" userId="a9feaa31-27ef-488c-b6ab-518b201a0535" providerId="ADAL" clId="{8FABCA69-47AB-48FC-9F7E-5B5F391E7351}" dt="2024-01-29T10:06:17.580" v="324" actId="255"/>
          <ac:spMkLst>
            <pc:docMk/>
            <pc:sldMk cId="3367760066" sldId="277"/>
            <ac:spMk id="24" creationId="{3A61E230-9C8F-01BD-36E5-3FA9B52297A1}"/>
          </ac:spMkLst>
        </pc:spChg>
        <pc:spChg chg="mod">
          <ac:chgData name="Ankit Trivedi" userId="a9feaa31-27ef-488c-b6ab-518b201a0535" providerId="ADAL" clId="{8FABCA69-47AB-48FC-9F7E-5B5F391E7351}" dt="2024-01-29T10:06:17.580" v="324" actId="255"/>
          <ac:spMkLst>
            <pc:docMk/>
            <pc:sldMk cId="3367760066" sldId="277"/>
            <ac:spMk id="25" creationId="{41A9BEB1-0EE6-69ED-061B-4B315F593BB7}"/>
          </ac:spMkLst>
        </pc:spChg>
        <pc:spChg chg="add del mod">
          <ac:chgData name="Ankit Trivedi" userId="a9feaa31-27ef-488c-b6ab-518b201a0535" providerId="ADAL" clId="{8FABCA69-47AB-48FC-9F7E-5B5F391E7351}" dt="2024-01-29T10:09:25.503" v="395" actId="1076"/>
          <ac:spMkLst>
            <pc:docMk/>
            <pc:sldMk cId="3367760066" sldId="277"/>
            <ac:spMk id="26" creationId="{7B687CBE-E81D-051C-78F4-77F9C3A6E5F0}"/>
          </ac:spMkLst>
        </pc:spChg>
        <pc:spChg chg="mod">
          <ac:chgData name="Ankit Trivedi" userId="a9feaa31-27ef-488c-b6ab-518b201a0535" providerId="ADAL" clId="{8FABCA69-47AB-48FC-9F7E-5B5F391E7351}" dt="2024-01-29T10:06:17.580" v="324" actId="255"/>
          <ac:spMkLst>
            <pc:docMk/>
            <pc:sldMk cId="3367760066" sldId="277"/>
            <ac:spMk id="29" creationId="{5263131B-0406-70AF-4B53-093A646D6646}"/>
          </ac:spMkLst>
        </pc:spChg>
        <pc:spChg chg="mod">
          <ac:chgData name="Ankit Trivedi" userId="a9feaa31-27ef-488c-b6ab-518b201a0535" providerId="ADAL" clId="{8FABCA69-47AB-48FC-9F7E-5B5F391E7351}" dt="2024-01-29T10:06:17.580" v="324" actId="255"/>
          <ac:spMkLst>
            <pc:docMk/>
            <pc:sldMk cId="3367760066" sldId="277"/>
            <ac:spMk id="30" creationId="{F67469E5-741D-937E-CC8A-1D5B39B07A4D}"/>
          </ac:spMkLst>
        </pc:spChg>
        <pc:spChg chg="mod">
          <ac:chgData name="Ankit Trivedi" userId="a9feaa31-27ef-488c-b6ab-518b201a0535" providerId="ADAL" clId="{8FABCA69-47AB-48FC-9F7E-5B5F391E7351}" dt="2024-01-29T10:06:17.580" v="324" actId="255"/>
          <ac:spMkLst>
            <pc:docMk/>
            <pc:sldMk cId="3367760066" sldId="277"/>
            <ac:spMk id="31" creationId="{5BBEFDF2-029B-0238-958B-E8FFCB8DCC6C}"/>
          </ac:spMkLst>
        </pc:spChg>
        <pc:spChg chg="mod">
          <ac:chgData name="Ankit Trivedi" userId="a9feaa31-27ef-488c-b6ab-518b201a0535" providerId="ADAL" clId="{8FABCA69-47AB-48FC-9F7E-5B5F391E7351}" dt="2024-01-29T10:06:17.580" v="324" actId="255"/>
          <ac:spMkLst>
            <pc:docMk/>
            <pc:sldMk cId="3367760066" sldId="277"/>
            <ac:spMk id="32" creationId="{1D855898-F78B-05AB-51AD-F89C312C2C89}"/>
          </ac:spMkLst>
        </pc:spChg>
        <pc:spChg chg="add del mod">
          <ac:chgData name="Ankit Trivedi" userId="a9feaa31-27ef-488c-b6ab-518b201a0535" providerId="ADAL" clId="{8FABCA69-47AB-48FC-9F7E-5B5F391E7351}" dt="2024-01-29T10:06:57.608" v="326" actId="14100"/>
          <ac:spMkLst>
            <pc:docMk/>
            <pc:sldMk cId="3367760066" sldId="277"/>
            <ac:spMk id="33" creationId="{2DF671BE-50AD-7277-BBB3-409EDCF51061}"/>
          </ac:spMkLst>
        </pc:spChg>
        <pc:spChg chg="add del mod">
          <ac:chgData name="Ankit Trivedi" userId="a9feaa31-27ef-488c-b6ab-518b201a0535" providerId="ADAL" clId="{8FABCA69-47AB-48FC-9F7E-5B5F391E7351}" dt="2024-01-29T10:06:57.608" v="326" actId="14100"/>
          <ac:spMkLst>
            <pc:docMk/>
            <pc:sldMk cId="3367760066" sldId="277"/>
            <ac:spMk id="35" creationId="{52E9F742-1E88-2001-3CB3-4E88D13E3936}"/>
          </ac:spMkLst>
        </pc:spChg>
        <pc:spChg chg="add del mod">
          <ac:chgData name="Ankit Trivedi" userId="a9feaa31-27ef-488c-b6ab-518b201a0535" providerId="ADAL" clId="{8FABCA69-47AB-48FC-9F7E-5B5F391E7351}" dt="2024-01-29T10:06:57.608" v="326" actId="14100"/>
          <ac:spMkLst>
            <pc:docMk/>
            <pc:sldMk cId="3367760066" sldId="277"/>
            <ac:spMk id="36" creationId="{EBA9C8DB-77D3-52F8-6809-0633B420A5ED}"/>
          </ac:spMkLst>
        </pc:spChg>
        <pc:spChg chg="add del mod">
          <ac:chgData name="Ankit Trivedi" userId="a9feaa31-27ef-488c-b6ab-518b201a0535" providerId="ADAL" clId="{8FABCA69-47AB-48FC-9F7E-5B5F391E7351}" dt="2024-01-29T10:06:57.608" v="326" actId="14100"/>
          <ac:spMkLst>
            <pc:docMk/>
            <pc:sldMk cId="3367760066" sldId="277"/>
            <ac:spMk id="37" creationId="{BF79FA40-7BC3-1E98-DC18-AAFFAC730CBA}"/>
          </ac:spMkLst>
        </pc:spChg>
        <pc:spChg chg="mod">
          <ac:chgData name="Ankit Trivedi" userId="a9feaa31-27ef-488c-b6ab-518b201a0535" providerId="ADAL" clId="{8FABCA69-47AB-48FC-9F7E-5B5F391E7351}" dt="2024-01-29T10:06:17.580" v="324" actId="255"/>
          <ac:spMkLst>
            <pc:docMk/>
            <pc:sldMk cId="3367760066" sldId="277"/>
            <ac:spMk id="39" creationId="{B8C30DBD-CFCC-7725-2284-5CBABD330B50}"/>
          </ac:spMkLst>
        </pc:spChg>
        <pc:spChg chg="mod">
          <ac:chgData name="Ankit Trivedi" userId="a9feaa31-27ef-488c-b6ab-518b201a0535" providerId="ADAL" clId="{8FABCA69-47AB-48FC-9F7E-5B5F391E7351}" dt="2024-01-29T10:06:17.580" v="324" actId="255"/>
          <ac:spMkLst>
            <pc:docMk/>
            <pc:sldMk cId="3367760066" sldId="277"/>
            <ac:spMk id="40" creationId="{2B7C6B33-9C87-F21B-20DB-118FF05871F6}"/>
          </ac:spMkLst>
        </pc:spChg>
        <pc:spChg chg="mod">
          <ac:chgData name="Ankit Trivedi" userId="a9feaa31-27ef-488c-b6ab-518b201a0535" providerId="ADAL" clId="{8FABCA69-47AB-48FC-9F7E-5B5F391E7351}" dt="2024-01-29T10:06:17.580" v="324" actId="255"/>
          <ac:spMkLst>
            <pc:docMk/>
            <pc:sldMk cId="3367760066" sldId="277"/>
            <ac:spMk id="41" creationId="{99622266-66C6-85DB-2ED1-E65F82F4C005}"/>
          </ac:spMkLst>
        </pc:spChg>
        <pc:spChg chg="add del mod">
          <ac:chgData name="Ankit Trivedi" userId="a9feaa31-27ef-488c-b6ab-518b201a0535" providerId="ADAL" clId="{8FABCA69-47AB-48FC-9F7E-5B5F391E7351}" dt="2024-01-29T10:01:43.749" v="292" actId="478"/>
          <ac:spMkLst>
            <pc:docMk/>
            <pc:sldMk cId="3367760066" sldId="277"/>
            <ac:spMk id="44" creationId="{3C08D84E-B014-8349-5424-7B5AC92C59AA}"/>
          </ac:spMkLst>
        </pc:spChg>
        <pc:grpChg chg="add del mod">
          <ac:chgData name="Ankit Trivedi" userId="a9feaa31-27ef-488c-b6ab-518b201a0535" providerId="ADAL" clId="{8FABCA69-47AB-48FC-9F7E-5B5F391E7351}" dt="2024-01-29T10:06:57.608" v="326" actId="14100"/>
          <ac:grpSpMkLst>
            <pc:docMk/>
            <pc:sldMk cId="3367760066" sldId="277"/>
            <ac:grpSpMk id="9" creationId="{928D50BB-A644-62F7-5513-9D99AD380616}"/>
          </ac:grpSpMkLst>
        </pc:grpChg>
        <pc:grpChg chg="add del mod">
          <ac:chgData name="Ankit Trivedi" userId="a9feaa31-27ef-488c-b6ab-518b201a0535" providerId="ADAL" clId="{8FABCA69-47AB-48FC-9F7E-5B5F391E7351}" dt="2024-01-29T10:06:57.608" v="326" actId="14100"/>
          <ac:grpSpMkLst>
            <pc:docMk/>
            <pc:sldMk cId="3367760066" sldId="277"/>
            <ac:grpSpMk id="13" creationId="{9C6EEA19-E8D8-EBCF-9183-E2F0DC3B2FE5}"/>
          </ac:grpSpMkLst>
        </pc:grpChg>
        <pc:grpChg chg="add del mod">
          <ac:chgData name="Ankit Trivedi" userId="a9feaa31-27ef-488c-b6ab-518b201a0535" providerId="ADAL" clId="{8FABCA69-47AB-48FC-9F7E-5B5F391E7351}" dt="2024-01-29T10:06:57.608" v="326" actId="14100"/>
          <ac:grpSpMkLst>
            <pc:docMk/>
            <pc:sldMk cId="3367760066" sldId="277"/>
            <ac:grpSpMk id="17" creationId="{C83B02BC-C380-4C98-4A26-B545786C9907}"/>
          </ac:grpSpMkLst>
        </pc:grpChg>
        <pc:grpChg chg="add del mod">
          <ac:chgData name="Ankit Trivedi" userId="a9feaa31-27ef-488c-b6ab-518b201a0535" providerId="ADAL" clId="{8FABCA69-47AB-48FC-9F7E-5B5F391E7351}" dt="2024-01-29T10:06:57.608" v="326" actId="14100"/>
          <ac:grpSpMkLst>
            <pc:docMk/>
            <pc:sldMk cId="3367760066" sldId="277"/>
            <ac:grpSpMk id="21" creationId="{0D57073C-D7B1-45F7-0464-AA97ED590A77}"/>
          </ac:grpSpMkLst>
        </pc:grpChg>
        <pc:grpChg chg="add del mod">
          <ac:chgData name="Ankit Trivedi" userId="a9feaa31-27ef-488c-b6ab-518b201a0535" providerId="ADAL" clId="{8FABCA69-47AB-48FC-9F7E-5B5F391E7351}" dt="2024-01-29T10:06:57.608" v="326" actId="14100"/>
          <ac:grpSpMkLst>
            <pc:docMk/>
            <pc:sldMk cId="3367760066" sldId="277"/>
            <ac:grpSpMk id="27" creationId="{B537AC52-6565-363E-4F7E-CDE83680379B}"/>
          </ac:grpSpMkLst>
        </pc:grpChg>
        <pc:grpChg chg="add del mod">
          <ac:chgData name="Ankit Trivedi" userId="a9feaa31-27ef-488c-b6ab-518b201a0535" providerId="ADAL" clId="{8FABCA69-47AB-48FC-9F7E-5B5F391E7351}" dt="2024-01-29T10:06:57.608" v="326" actId="14100"/>
          <ac:grpSpMkLst>
            <pc:docMk/>
            <pc:sldMk cId="3367760066" sldId="277"/>
            <ac:grpSpMk id="38" creationId="{F68A4D5D-3C08-7E20-0EA4-C43C70DAB518}"/>
          </ac:grpSpMkLst>
        </pc:grpChg>
        <pc:picChg chg="mod">
          <ac:chgData name="Ankit Trivedi" userId="a9feaa31-27ef-488c-b6ab-518b201a0535" providerId="ADAL" clId="{8FABCA69-47AB-48FC-9F7E-5B5F391E7351}" dt="2024-01-29T10:03:21.675" v="302" actId="1076"/>
          <ac:picMkLst>
            <pc:docMk/>
            <pc:sldMk cId="3367760066" sldId="277"/>
            <ac:picMk id="19" creationId="{8B419409-D825-8998-4419-DB10DEF9E285}"/>
          </ac:picMkLst>
        </pc:picChg>
        <pc:picChg chg="mod">
          <ac:chgData name="Ankit Trivedi" userId="a9feaa31-27ef-488c-b6ab-518b201a0535" providerId="ADAL" clId="{8FABCA69-47AB-48FC-9F7E-5B5F391E7351}" dt="2024-01-29T10:01:09.594" v="286" actId="34136"/>
          <ac:picMkLst>
            <pc:docMk/>
            <pc:sldMk cId="3367760066" sldId="277"/>
            <ac:picMk id="28" creationId="{77E2E14E-18A7-86AD-ECDE-72D08009E8B5}"/>
          </ac:picMkLst>
        </pc:picChg>
        <pc:picChg chg="add del mod">
          <ac:chgData name="Ankit Trivedi" userId="a9feaa31-27ef-488c-b6ab-518b201a0535" providerId="ADAL" clId="{8FABCA69-47AB-48FC-9F7E-5B5F391E7351}" dt="2024-01-29T10:06:57.608" v="326" actId="14100"/>
          <ac:picMkLst>
            <pc:docMk/>
            <pc:sldMk cId="3367760066" sldId="277"/>
            <ac:picMk id="34" creationId="{9592E456-E09A-720E-25E1-5319EC0DB276}"/>
          </ac:picMkLst>
        </pc:picChg>
        <pc:picChg chg="mod">
          <ac:chgData name="Ankit Trivedi" userId="a9feaa31-27ef-488c-b6ab-518b201a0535" providerId="ADAL" clId="{8FABCA69-47AB-48FC-9F7E-5B5F391E7351}" dt="2024-01-29T10:01:09.594" v="286" actId="34136"/>
          <ac:picMkLst>
            <pc:docMk/>
            <pc:sldMk cId="3367760066" sldId="277"/>
            <ac:picMk id="42" creationId="{FE2551A0-FCA6-6FE1-590A-019C4859E680}"/>
          </ac:picMkLst>
        </pc:picChg>
      </pc:sldChg>
      <pc:sldChg chg="addSp delSp modSp new mod ord modAnim">
        <pc:chgData name="Ankit Trivedi" userId="a9feaa31-27ef-488c-b6ab-518b201a0535" providerId="ADAL" clId="{8FABCA69-47AB-48FC-9F7E-5B5F391E7351}" dt="2024-04-23T05:51:25.766" v="995" actId="20577"/>
        <pc:sldMkLst>
          <pc:docMk/>
          <pc:sldMk cId="1954526751" sldId="278"/>
        </pc:sldMkLst>
        <pc:spChg chg="mod">
          <ac:chgData name="Ankit Trivedi" userId="a9feaa31-27ef-488c-b6ab-518b201a0535" providerId="ADAL" clId="{8FABCA69-47AB-48FC-9F7E-5B5F391E7351}" dt="2024-01-29T10:43:55.675" v="523" actId="115"/>
          <ac:spMkLst>
            <pc:docMk/>
            <pc:sldMk cId="1954526751" sldId="278"/>
            <ac:spMk id="2" creationId="{8DA4C8DB-8A12-A40C-EFA9-AA1E7E67FEE7}"/>
          </ac:spMkLst>
        </pc:spChg>
        <pc:spChg chg="del mod">
          <ac:chgData name="Ankit Trivedi" userId="a9feaa31-27ef-488c-b6ab-518b201a0535" providerId="ADAL" clId="{8FABCA69-47AB-48FC-9F7E-5B5F391E7351}" dt="2024-01-29T10:45:06.550" v="536" actId="478"/>
          <ac:spMkLst>
            <pc:docMk/>
            <pc:sldMk cId="1954526751" sldId="278"/>
            <ac:spMk id="3" creationId="{E8F1049F-08BE-26CD-466A-132892E91168}"/>
          </ac:spMkLst>
        </pc:spChg>
        <pc:spChg chg="add mod">
          <ac:chgData name="Ankit Trivedi" userId="a9feaa31-27ef-488c-b6ab-518b201a0535" providerId="ADAL" clId="{8FABCA69-47AB-48FC-9F7E-5B5F391E7351}" dt="2024-01-29T10:43:48.449" v="522" actId="14100"/>
          <ac:spMkLst>
            <pc:docMk/>
            <pc:sldMk cId="1954526751" sldId="278"/>
            <ac:spMk id="4" creationId="{2EBE30CF-0013-BA99-4D49-D86E91C26318}"/>
          </ac:spMkLst>
        </pc:spChg>
        <pc:spChg chg="add del mod">
          <ac:chgData name="Ankit Trivedi" userId="a9feaa31-27ef-488c-b6ab-518b201a0535" providerId="ADAL" clId="{8FABCA69-47AB-48FC-9F7E-5B5F391E7351}" dt="2024-01-29T10:45:03.965" v="535" actId="11529"/>
          <ac:spMkLst>
            <pc:docMk/>
            <pc:sldMk cId="1954526751" sldId="278"/>
            <ac:spMk id="5" creationId="{4C6AB41A-DDB2-0C9C-A361-E7923851C7E6}"/>
          </ac:spMkLst>
        </pc:spChg>
        <pc:spChg chg="add mod">
          <ac:chgData name="Ankit Trivedi" userId="a9feaa31-27ef-488c-b6ab-518b201a0535" providerId="ADAL" clId="{8FABCA69-47AB-48FC-9F7E-5B5F391E7351}" dt="2024-01-29T10:45:39.811" v="541" actId="1076"/>
          <ac:spMkLst>
            <pc:docMk/>
            <pc:sldMk cId="1954526751" sldId="278"/>
            <ac:spMk id="6" creationId="{21953F1A-7B09-E785-F6DC-8B4F376328C2}"/>
          </ac:spMkLst>
        </pc:spChg>
        <pc:spChg chg="add mod">
          <ac:chgData name="Ankit Trivedi" userId="a9feaa31-27ef-488c-b6ab-518b201a0535" providerId="ADAL" clId="{8FABCA69-47AB-48FC-9F7E-5B5F391E7351}" dt="2024-01-29T10:47:22.991" v="554" actId="255"/>
          <ac:spMkLst>
            <pc:docMk/>
            <pc:sldMk cId="1954526751" sldId="278"/>
            <ac:spMk id="7" creationId="{39F2F967-65C7-623E-26F6-34F9533F03CA}"/>
          </ac:spMkLst>
        </pc:spChg>
        <pc:spChg chg="add del mod">
          <ac:chgData name="Ankit Trivedi" userId="a9feaa31-27ef-488c-b6ab-518b201a0535" providerId="ADAL" clId="{8FABCA69-47AB-48FC-9F7E-5B5F391E7351}" dt="2024-01-29T10:48:00.711" v="563" actId="14100"/>
          <ac:spMkLst>
            <pc:docMk/>
            <pc:sldMk cId="1954526751" sldId="278"/>
            <ac:spMk id="8" creationId="{1DEF33CB-E214-426C-AB5E-38FAA72F59D1}"/>
          </ac:spMkLst>
        </pc:spChg>
        <pc:spChg chg="add mod">
          <ac:chgData name="Ankit Trivedi" userId="a9feaa31-27ef-488c-b6ab-518b201a0535" providerId="ADAL" clId="{8FABCA69-47AB-48FC-9F7E-5B5F391E7351}" dt="2024-04-23T05:51:25.766" v="995" actId="20577"/>
          <ac:spMkLst>
            <pc:docMk/>
            <pc:sldMk cId="1954526751" sldId="278"/>
            <ac:spMk id="9" creationId="{8F1E9387-B502-2B8C-74BB-E6D7AAA787AF}"/>
          </ac:spMkLst>
        </pc:spChg>
      </pc:sldChg>
      <pc:sldChg chg="modSp new del mod">
        <pc:chgData name="Ankit Trivedi" userId="a9feaa31-27ef-488c-b6ab-518b201a0535" providerId="ADAL" clId="{8FABCA69-47AB-48FC-9F7E-5B5F391E7351}" dt="2024-01-29T13:06:12.571" v="573" actId="2696"/>
        <pc:sldMkLst>
          <pc:docMk/>
          <pc:sldMk cId="3417529708" sldId="279"/>
        </pc:sldMkLst>
        <pc:spChg chg="mod">
          <ac:chgData name="Ankit Trivedi" userId="a9feaa31-27ef-488c-b6ab-518b201a0535" providerId="ADAL" clId="{8FABCA69-47AB-48FC-9F7E-5B5F391E7351}" dt="2024-01-29T12:40:31.586" v="572"/>
          <ac:spMkLst>
            <pc:docMk/>
            <pc:sldMk cId="3417529708" sldId="279"/>
            <ac:spMk id="3" creationId="{FBA2C7EF-17C6-56AE-D82B-40A7B1FB1079}"/>
          </ac:spMkLst>
        </pc:spChg>
      </pc:sldChg>
      <pc:sldChg chg="add">
        <pc:chgData name="Ankit Trivedi" userId="a9feaa31-27ef-488c-b6ab-518b201a0535" providerId="ADAL" clId="{8FABCA69-47AB-48FC-9F7E-5B5F391E7351}" dt="2024-03-13T02:34:50.940" v="598" actId="2890"/>
        <pc:sldMkLst>
          <pc:docMk/>
          <pc:sldMk cId="3680846103" sldId="279"/>
        </pc:sldMkLst>
      </pc:sldChg>
      <pc:sldChg chg="addSp modSp new mod">
        <pc:chgData name="Ankit Trivedi" userId="a9feaa31-27ef-488c-b6ab-518b201a0535" providerId="ADAL" clId="{8FABCA69-47AB-48FC-9F7E-5B5F391E7351}" dt="2024-04-23T04:50:25.221" v="861" actId="12"/>
        <pc:sldMkLst>
          <pc:docMk/>
          <pc:sldMk cId="1295166844" sldId="280"/>
        </pc:sldMkLst>
        <pc:spChg chg="mod">
          <ac:chgData name="Ankit Trivedi" userId="a9feaa31-27ef-488c-b6ab-518b201a0535" providerId="ADAL" clId="{8FABCA69-47AB-48FC-9F7E-5B5F391E7351}" dt="2024-04-22T05:28:20.396" v="634" actId="115"/>
          <ac:spMkLst>
            <pc:docMk/>
            <pc:sldMk cId="1295166844" sldId="280"/>
            <ac:spMk id="2" creationId="{8F3D4EE6-E8BF-E26E-5127-D372C07FE1B7}"/>
          </ac:spMkLst>
        </pc:spChg>
        <pc:spChg chg="mod">
          <ac:chgData name="Ankit Trivedi" userId="a9feaa31-27ef-488c-b6ab-518b201a0535" providerId="ADAL" clId="{8FABCA69-47AB-48FC-9F7E-5B5F391E7351}" dt="2024-04-23T04:50:25.221" v="861" actId="12"/>
          <ac:spMkLst>
            <pc:docMk/>
            <pc:sldMk cId="1295166844" sldId="280"/>
            <ac:spMk id="3" creationId="{BD131F1F-15DF-8546-904B-BD54F942FF99}"/>
          </ac:spMkLst>
        </pc:spChg>
        <pc:spChg chg="add">
          <ac:chgData name="Ankit Trivedi" userId="a9feaa31-27ef-488c-b6ab-518b201a0535" providerId="ADAL" clId="{8FABCA69-47AB-48FC-9F7E-5B5F391E7351}" dt="2024-04-23T04:48:28.725" v="827"/>
          <ac:spMkLst>
            <pc:docMk/>
            <pc:sldMk cId="1295166844" sldId="280"/>
            <ac:spMk id="4" creationId="{1631A807-2017-C2A1-B0FE-6832FEA7BBAD}"/>
          </ac:spMkLst>
        </pc:spChg>
      </pc:sldChg>
      <pc:sldChg chg="modSp new mod">
        <pc:chgData name="Ankit Trivedi" userId="a9feaa31-27ef-488c-b6ab-518b201a0535" providerId="ADAL" clId="{8FABCA69-47AB-48FC-9F7E-5B5F391E7351}" dt="2024-04-22T06:51:08.601" v="752"/>
        <pc:sldMkLst>
          <pc:docMk/>
          <pc:sldMk cId="3212852663" sldId="281"/>
        </pc:sldMkLst>
        <pc:spChg chg="mod">
          <ac:chgData name="Ankit Trivedi" userId="a9feaa31-27ef-488c-b6ab-518b201a0535" providerId="ADAL" clId="{8FABCA69-47AB-48FC-9F7E-5B5F391E7351}" dt="2024-04-22T06:29:48.252" v="733" actId="255"/>
          <ac:spMkLst>
            <pc:docMk/>
            <pc:sldMk cId="3212852663" sldId="281"/>
            <ac:spMk id="2" creationId="{BA21D169-D824-438A-F009-332370FF5D16}"/>
          </ac:spMkLst>
        </pc:spChg>
        <pc:spChg chg="mod">
          <ac:chgData name="Ankit Trivedi" userId="a9feaa31-27ef-488c-b6ab-518b201a0535" providerId="ADAL" clId="{8FABCA69-47AB-48FC-9F7E-5B5F391E7351}" dt="2024-04-22T06:51:08.601" v="752"/>
          <ac:spMkLst>
            <pc:docMk/>
            <pc:sldMk cId="3212852663" sldId="281"/>
            <ac:spMk id="3" creationId="{EAD7B9FA-FC08-3987-459A-EEE700C993C5}"/>
          </ac:spMkLst>
        </pc:spChg>
      </pc:sldChg>
      <pc:sldChg chg="modSp new mod">
        <pc:chgData name="Ankit Trivedi" userId="a9feaa31-27ef-488c-b6ab-518b201a0535" providerId="ADAL" clId="{8FABCA69-47AB-48FC-9F7E-5B5F391E7351}" dt="2024-04-22T06:51:59.590" v="756"/>
        <pc:sldMkLst>
          <pc:docMk/>
          <pc:sldMk cId="57756134" sldId="282"/>
        </pc:sldMkLst>
        <pc:spChg chg="mod">
          <ac:chgData name="Ankit Trivedi" userId="a9feaa31-27ef-488c-b6ab-518b201a0535" providerId="ADAL" clId="{8FABCA69-47AB-48FC-9F7E-5B5F391E7351}" dt="2024-04-22T06:29:24.220" v="730" actId="115"/>
          <ac:spMkLst>
            <pc:docMk/>
            <pc:sldMk cId="57756134" sldId="282"/>
            <ac:spMk id="2" creationId="{7F7406EC-51BE-B6F9-FA51-FA7ECC7D33F8}"/>
          </ac:spMkLst>
        </pc:spChg>
        <pc:spChg chg="mod">
          <ac:chgData name="Ankit Trivedi" userId="a9feaa31-27ef-488c-b6ab-518b201a0535" providerId="ADAL" clId="{8FABCA69-47AB-48FC-9F7E-5B5F391E7351}" dt="2024-04-22T06:51:59.590" v="756"/>
          <ac:spMkLst>
            <pc:docMk/>
            <pc:sldMk cId="57756134" sldId="282"/>
            <ac:spMk id="3" creationId="{F1249874-7C49-0BA8-F0A5-720FF0002999}"/>
          </ac:spMkLst>
        </pc:spChg>
      </pc:sldChg>
      <pc:sldChg chg="addSp delSp modSp new del mod setBg">
        <pc:chgData name="Ankit Trivedi" userId="a9feaa31-27ef-488c-b6ab-518b201a0535" providerId="ADAL" clId="{8FABCA69-47AB-48FC-9F7E-5B5F391E7351}" dt="2024-04-22T07:03:00.129" v="788" actId="2696"/>
        <pc:sldMkLst>
          <pc:docMk/>
          <pc:sldMk cId="2223410196" sldId="283"/>
        </pc:sldMkLst>
        <pc:spChg chg="del">
          <ac:chgData name="Ankit Trivedi" userId="a9feaa31-27ef-488c-b6ab-518b201a0535" providerId="ADAL" clId="{8FABCA69-47AB-48FC-9F7E-5B5F391E7351}" dt="2024-04-22T06:26:41.667" v="685" actId="478"/>
          <ac:spMkLst>
            <pc:docMk/>
            <pc:sldMk cId="2223410196" sldId="283"/>
            <ac:spMk id="2" creationId="{C9E615CA-5396-8937-E5A3-4B71FEBD9030}"/>
          </ac:spMkLst>
        </pc:spChg>
        <pc:spChg chg="del mod">
          <ac:chgData name="Ankit Trivedi" userId="a9feaa31-27ef-488c-b6ab-518b201a0535" providerId="ADAL" clId="{8FABCA69-47AB-48FC-9F7E-5B5F391E7351}" dt="2024-04-22T07:00:49.071" v="758" actId="931"/>
          <ac:spMkLst>
            <pc:docMk/>
            <pc:sldMk cId="2223410196" sldId="283"/>
            <ac:spMk id="3" creationId="{3B7BA2F3-2FB7-FAF2-2513-9535D568DD52}"/>
          </ac:spMkLst>
        </pc:spChg>
        <pc:spChg chg="add mod">
          <ac:chgData name="Ankit Trivedi" userId="a9feaa31-27ef-488c-b6ab-518b201a0535" providerId="ADAL" clId="{8FABCA69-47AB-48FC-9F7E-5B5F391E7351}" dt="2024-04-22T07:02:46.648" v="781" actId="33987"/>
          <ac:spMkLst>
            <pc:docMk/>
            <pc:sldMk cId="2223410196" sldId="283"/>
            <ac:spMk id="8" creationId="{D3B33383-52FC-167C-0F2F-07971264732F}"/>
          </ac:spMkLst>
        </pc:spChg>
        <pc:spChg chg="add del">
          <ac:chgData name="Ankit Trivedi" userId="a9feaa31-27ef-488c-b6ab-518b201a0535" providerId="ADAL" clId="{8FABCA69-47AB-48FC-9F7E-5B5F391E7351}" dt="2024-04-22T07:02:52.191" v="785" actId="931"/>
          <ac:spMkLst>
            <pc:docMk/>
            <pc:sldMk cId="2223410196" sldId="283"/>
            <ac:spMk id="9" creationId="{BBBFA60D-84A7-184B-EC6C-B920B7540A92}"/>
          </ac:spMkLst>
        </pc:spChg>
        <pc:spChg chg="add del">
          <ac:chgData name="Ankit Trivedi" userId="a9feaa31-27ef-488c-b6ab-518b201a0535" providerId="ADAL" clId="{8FABCA69-47AB-48FC-9F7E-5B5F391E7351}" dt="2024-04-22T07:02:47.145" v="782" actId="26606"/>
          <ac:spMkLst>
            <pc:docMk/>
            <pc:sldMk cId="2223410196" sldId="283"/>
            <ac:spMk id="12" creationId="{2EB492CD-616E-47F8-933B-5E2D952A0593}"/>
          </ac:spMkLst>
        </pc:spChg>
        <pc:spChg chg="add del">
          <ac:chgData name="Ankit Trivedi" userId="a9feaa31-27ef-488c-b6ab-518b201a0535" providerId="ADAL" clId="{8FABCA69-47AB-48FC-9F7E-5B5F391E7351}" dt="2024-04-22T07:02:47.145" v="782" actId="26606"/>
          <ac:spMkLst>
            <pc:docMk/>
            <pc:sldMk cId="2223410196" sldId="283"/>
            <ac:spMk id="14" creationId="{59383CF9-23B5-4335-9B21-1791C4CF1C75}"/>
          </ac:spMkLst>
        </pc:spChg>
        <pc:spChg chg="add del">
          <ac:chgData name="Ankit Trivedi" userId="a9feaa31-27ef-488c-b6ab-518b201a0535" providerId="ADAL" clId="{8FABCA69-47AB-48FC-9F7E-5B5F391E7351}" dt="2024-04-22T07:02:47.145" v="782" actId="26606"/>
          <ac:spMkLst>
            <pc:docMk/>
            <pc:sldMk cId="2223410196" sldId="283"/>
            <ac:spMk id="16" creationId="{0007FE00-9498-4706-B255-6437B0252C02}"/>
          </ac:spMkLst>
        </pc:spChg>
        <pc:spChg chg="add del">
          <ac:chgData name="Ankit Trivedi" userId="a9feaa31-27ef-488c-b6ab-518b201a0535" providerId="ADAL" clId="{8FABCA69-47AB-48FC-9F7E-5B5F391E7351}" dt="2024-04-22T07:02:47.145" v="782" actId="26606"/>
          <ac:spMkLst>
            <pc:docMk/>
            <pc:sldMk cId="2223410196" sldId="283"/>
            <ac:spMk id="20" creationId="{28AC51AF-A633-EC2F-24F9-AB36B33E74CB}"/>
          </ac:spMkLst>
        </pc:spChg>
        <pc:spChg chg="add del">
          <ac:chgData name="Ankit Trivedi" userId="a9feaa31-27ef-488c-b6ab-518b201a0535" providerId="ADAL" clId="{8FABCA69-47AB-48FC-9F7E-5B5F391E7351}" dt="2024-04-22T07:02:47.145" v="782" actId="26606"/>
          <ac:spMkLst>
            <pc:docMk/>
            <pc:sldMk cId="2223410196" sldId="283"/>
            <ac:spMk id="23" creationId="{7B831B6F-405A-4B47-B9BB-5CA88F285844}"/>
          </ac:spMkLst>
        </pc:spChg>
        <pc:spChg chg="add del">
          <ac:chgData name="Ankit Trivedi" userId="a9feaa31-27ef-488c-b6ab-518b201a0535" providerId="ADAL" clId="{8FABCA69-47AB-48FC-9F7E-5B5F391E7351}" dt="2024-04-22T07:02:47.145" v="782" actId="26606"/>
          <ac:spMkLst>
            <pc:docMk/>
            <pc:sldMk cId="2223410196" sldId="283"/>
            <ac:spMk id="25" creationId="{953EE71A-6488-4203-A7C4-77102FD0DCCA}"/>
          </ac:spMkLst>
        </pc:spChg>
        <pc:picChg chg="add del mod">
          <ac:chgData name="Ankit Trivedi" userId="a9feaa31-27ef-488c-b6ab-518b201a0535" providerId="ADAL" clId="{8FABCA69-47AB-48FC-9F7E-5B5F391E7351}" dt="2024-04-22T07:02:54.442" v="787" actId="478"/>
          <ac:picMkLst>
            <pc:docMk/>
            <pc:sldMk cId="2223410196" sldId="283"/>
            <ac:picMk id="5" creationId="{84B893F1-23C3-518A-C081-6CDC9F2D5E23}"/>
          </ac:picMkLst>
        </pc:picChg>
        <pc:picChg chg="add mod">
          <ac:chgData name="Ankit Trivedi" userId="a9feaa31-27ef-488c-b6ab-518b201a0535" providerId="ADAL" clId="{8FABCA69-47AB-48FC-9F7E-5B5F391E7351}" dt="2024-04-22T07:02:52.191" v="785" actId="931"/>
          <ac:picMkLst>
            <pc:docMk/>
            <pc:sldMk cId="2223410196" sldId="283"/>
            <ac:picMk id="7" creationId="{1CF301B4-AE29-075F-5288-710E09749F6E}"/>
          </ac:picMkLst>
        </pc:picChg>
      </pc:sldChg>
      <pc:sldChg chg="addSp delSp modSp new mod setBg">
        <pc:chgData name="Ankit Trivedi" userId="a9feaa31-27ef-488c-b6ab-518b201a0535" providerId="ADAL" clId="{8FABCA69-47AB-48FC-9F7E-5B5F391E7351}" dt="2024-04-22T07:04:15.245" v="817" actId="1076"/>
        <pc:sldMkLst>
          <pc:docMk/>
          <pc:sldMk cId="3974416907" sldId="283"/>
        </pc:sldMkLst>
        <pc:spChg chg="add del mod ord">
          <ac:chgData name="Ankit Trivedi" userId="a9feaa31-27ef-488c-b6ab-518b201a0535" providerId="ADAL" clId="{8FABCA69-47AB-48FC-9F7E-5B5F391E7351}" dt="2024-04-22T07:03:45.207" v="801" actId="26606"/>
          <ac:spMkLst>
            <pc:docMk/>
            <pc:sldMk cId="3974416907" sldId="283"/>
            <ac:spMk id="2" creationId="{96A3F5AA-19D8-F09A-C26F-91BFB5487C11}"/>
          </ac:spMkLst>
        </pc:spChg>
        <pc:spChg chg="del">
          <ac:chgData name="Ankit Trivedi" userId="a9feaa31-27ef-488c-b6ab-518b201a0535" providerId="ADAL" clId="{8FABCA69-47AB-48FC-9F7E-5B5F391E7351}" dt="2024-04-22T07:03:06.882" v="790" actId="931"/>
          <ac:spMkLst>
            <pc:docMk/>
            <pc:sldMk cId="3974416907" sldId="283"/>
            <ac:spMk id="3" creationId="{2D37D33D-AF8A-5395-00F2-791D242BCE7F}"/>
          </ac:spMkLst>
        </pc:spChg>
        <pc:spChg chg="add mod">
          <ac:chgData name="Ankit Trivedi" userId="a9feaa31-27ef-488c-b6ab-518b201a0535" providerId="ADAL" clId="{8FABCA69-47AB-48FC-9F7E-5B5F391E7351}" dt="2024-04-22T07:04:15.245" v="817" actId="1076"/>
          <ac:spMkLst>
            <pc:docMk/>
            <pc:sldMk cId="3974416907" sldId="283"/>
            <ac:spMk id="6" creationId="{983AF123-DA64-6374-29F8-B57F7BE3A8CC}"/>
          </ac:spMkLst>
        </pc:spChg>
        <pc:spChg chg="add del">
          <ac:chgData name="Ankit Trivedi" userId="a9feaa31-27ef-488c-b6ab-518b201a0535" providerId="ADAL" clId="{8FABCA69-47AB-48FC-9F7E-5B5F391E7351}" dt="2024-04-22T07:03:20.443" v="794" actId="26606"/>
          <ac:spMkLst>
            <pc:docMk/>
            <pc:sldMk cId="3974416907" sldId="283"/>
            <ac:spMk id="9" creationId="{5E8BF39D-B63E-4F0A-A5A8-54002F38E83A}"/>
          </ac:spMkLst>
        </pc:spChg>
        <pc:spChg chg="add del">
          <ac:chgData name="Ankit Trivedi" userId="a9feaa31-27ef-488c-b6ab-518b201a0535" providerId="ADAL" clId="{8FABCA69-47AB-48FC-9F7E-5B5F391E7351}" dt="2024-04-22T07:03:23.533" v="796" actId="26606"/>
          <ac:spMkLst>
            <pc:docMk/>
            <pc:sldMk cId="3974416907" sldId="283"/>
            <ac:spMk id="10" creationId="{0B761509-3B9A-49A6-A84B-C3D86811697D}"/>
          </ac:spMkLst>
        </pc:spChg>
        <pc:spChg chg="add del">
          <ac:chgData name="Ankit Trivedi" userId="a9feaa31-27ef-488c-b6ab-518b201a0535" providerId="ADAL" clId="{8FABCA69-47AB-48FC-9F7E-5B5F391E7351}" dt="2024-04-22T07:03:20.443" v="794" actId="26606"/>
          <ac:spMkLst>
            <pc:docMk/>
            <pc:sldMk cId="3974416907" sldId="283"/>
            <ac:spMk id="12" creationId="{7B831B6F-405A-4B47-B9BB-5CA88F285844}"/>
          </ac:spMkLst>
        </pc:spChg>
        <pc:spChg chg="add del">
          <ac:chgData name="Ankit Trivedi" userId="a9feaa31-27ef-488c-b6ab-518b201a0535" providerId="ADAL" clId="{8FABCA69-47AB-48FC-9F7E-5B5F391E7351}" dt="2024-04-22T07:03:20.443" v="794" actId="26606"/>
          <ac:spMkLst>
            <pc:docMk/>
            <pc:sldMk cId="3974416907" sldId="283"/>
            <ac:spMk id="14" creationId="{15109354-9C5D-4F8C-B0E6-D1043C7BF20A}"/>
          </ac:spMkLst>
        </pc:spChg>
        <pc:spChg chg="add del">
          <ac:chgData name="Ankit Trivedi" userId="a9feaa31-27ef-488c-b6ab-518b201a0535" providerId="ADAL" clId="{8FABCA69-47AB-48FC-9F7E-5B5F391E7351}" dt="2024-04-22T07:03:20.443" v="794" actId="26606"/>
          <ac:spMkLst>
            <pc:docMk/>
            <pc:sldMk cId="3974416907" sldId="283"/>
            <ac:spMk id="16" creationId="{49B530FE-A87D-41A0-A920-ADC6539EAA44}"/>
          </ac:spMkLst>
        </pc:spChg>
        <pc:spChg chg="add del">
          <ac:chgData name="Ankit Trivedi" userId="a9feaa31-27ef-488c-b6ab-518b201a0535" providerId="ADAL" clId="{8FABCA69-47AB-48FC-9F7E-5B5F391E7351}" dt="2024-04-22T07:03:23.533" v="796" actId="26606"/>
          <ac:spMkLst>
            <pc:docMk/>
            <pc:sldMk cId="3974416907" sldId="283"/>
            <ac:spMk id="18" creationId="{91DE43FD-EB47-414A-B0AB-169B0FFFA527}"/>
          </ac:spMkLst>
        </pc:spChg>
        <pc:spChg chg="add del">
          <ac:chgData name="Ankit Trivedi" userId="a9feaa31-27ef-488c-b6ab-518b201a0535" providerId="ADAL" clId="{8FABCA69-47AB-48FC-9F7E-5B5F391E7351}" dt="2024-04-22T07:03:33.820" v="798" actId="26606"/>
          <ac:spMkLst>
            <pc:docMk/>
            <pc:sldMk cId="3974416907" sldId="283"/>
            <ac:spMk id="22" creationId="{DA2E7C1E-2B5A-4BBA-AE51-1CD8C19309D7}"/>
          </ac:spMkLst>
        </pc:spChg>
        <pc:spChg chg="add del">
          <ac:chgData name="Ankit Trivedi" userId="a9feaa31-27ef-488c-b6ab-518b201a0535" providerId="ADAL" clId="{8FABCA69-47AB-48FC-9F7E-5B5F391E7351}" dt="2024-04-22T07:03:33.820" v="798" actId="26606"/>
          <ac:spMkLst>
            <pc:docMk/>
            <pc:sldMk cId="3974416907" sldId="283"/>
            <ac:spMk id="23" creationId="{43DF76B1-5174-4FAF-9D19-FFEE98426836}"/>
          </ac:spMkLst>
        </pc:spChg>
        <pc:spChg chg="add del">
          <ac:chgData name="Ankit Trivedi" userId="a9feaa31-27ef-488c-b6ab-518b201a0535" providerId="ADAL" clId="{8FABCA69-47AB-48FC-9F7E-5B5F391E7351}" dt="2024-04-22T07:03:45.200" v="800" actId="26606"/>
          <ac:spMkLst>
            <pc:docMk/>
            <pc:sldMk cId="3974416907" sldId="283"/>
            <ac:spMk id="25" creationId="{7B831B6F-405A-4B47-B9BB-5CA88F285844}"/>
          </ac:spMkLst>
        </pc:spChg>
        <pc:spChg chg="add del">
          <ac:chgData name="Ankit Trivedi" userId="a9feaa31-27ef-488c-b6ab-518b201a0535" providerId="ADAL" clId="{8FABCA69-47AB-48FC-9F7E-5B5F391E7351}" dt="2024-04-22T07:03:45.200" v="800" actId="26606"/>
          <ac:spMkLst>
            <pc:docMk/>
            <pc:sldMk cId="3974416907" sldId="283"/>
            <ac:spMk id="26" creationId="{15109354-9C5D-4F8C-B0E6-D1043C7BF20A}"/>
          </ac:spMkLst>
        </pc:spChg>
        <pc:spChg chg="add del">
          <ac:chgData name="Ankit Trivedi" userId="a9feaa31-27ef-488c-b6ab-518b201a0535" providerId="ADAL" clId="{8FABCA69-47AB-48FC-9F7E-5B5F391E7351}" dt="2024-04-22T07:03:45.200" v="800" actId="26606"/>
          <ac:spMkLst>
            <pc:docMk/>
            <pc:sldMk cId="3974416907" sldId="283"/>
            <ac:spMk id="27" creationId="{96A3F5AA-19D8-F09A-C26F-91BFB5487C11}"/>
          </ac:spMkLst>
        </pc:spChg>
        <pc:spChg chg="add del">
          <ac:chgData name="Ankit Trivedi" userId="a9feaa31-27ef-488c-b6ab-518b201a0535" providerId="ADAL" clId="{8FABCA69-47AB-48FC-9F7E-5B5F391E7351}" dt="2024-04-22T07:03:45.200" v="800" actId="26606"/>
          <ac:spMkLst>
            <pc:docMk/>
            <pc:sldMk cId="3974416907" sldId="283"/>
            <ac:spMk id="28" creationId="{49B530FE-A87D-41A0-A920-ADC6539EAA44}"/>
          </ac:spMkLst>
        </pc:spChg>
        <pc:spChg chg="add del">
          <ac:chgData name="Ankit Trivedi" userId="a9feaa31-27ef-488c-b6ab-518b201a0535" providerId="ADAL" clId="{8FABCA69-47AB-48FC-9F7E-5B5F391E7351}" dt="2024-04-22T07:03:45.200" v="800" actId="26606"/>
          <ac:spMkLst>
            <pc:docMk/>
            <pc:sldMk cId="3974416907" sldId="283"/>
            <ac:spMk id="29" creationId="{5E8BF39D-B63E-4F0A-A5A8-54002F38E83A}"/>
          </ac:spMkLst>
        </pc:spChg>
        <pc:spChg chg="add">
          <ac:chgData name="Ankit Trivedi" userId="a9feaa31-27ef-488c-b6ab-518b201a0535" providerId="ADAL" clId="{8FABCA69-47AB-48FC-9F7E-5B5F391E7351}" dt="2024-04-22T07:03:45.207" v="801" actId="26606"/>
          <ac:spMkLst>
            <pc:docMk/>
            <pc:sldMk cId="3974416907" sldId="283"/>
            <ac:spMk id="31" creationId="{0B761509-3B9A-49A6-A84B-C3D86811697D}"/>
          </ac:spMkLst>
        </pc:spChg>
        <pc:spChg chg="add">
          <ac:chgData name="Ankit Trivedi" userId="a9feaa31-27ef-488c-b6ab-518b201a0535" providerId="ADAL" clId="{8FABCA69-47AB-48FC-9F7E-5B5F391E7351}" dt="2024-04-22T07:03:45.207" v="801" actId="26606"/>
          <ac:spMkLst>
            <pc:docMk/>
            <pc:sldMk cId="3974416907" sldId="283"/>
            <ac:spMk id="32" creationId="{91DE43FD-EB47-414A-B0AB-169B0FFFA527}"/>
          </ac:spMkLst>
        </pc:spChg>
        <pc:grpChg chg="add del">
          <ac:chgData name="Ankit Trivedi" userId="a9feaa31-27ef-488c-b6ab-518b201a0535" providerId="ADAL" clId="{8FABCA69-47AB-48FC-9F7E-5B5F391E7351}" dt="2024-04-22T07:03:23.533" v="796" actId="26606"/>
          <ac:grpSpMkLst>
            <pc:docMk/>
            <pc:sldMk cId="3974416907" sldId="283"/>
            <ac:grpSpMk id="19" creationId="{58495BCC-CE77-4CC2-952E-846F41119FD5}"/>
          </ac:grpSpMkLst>
        </pc:grpChg>
        <pc:grpChg chg="add">
          <ac:chgData name="Ankit Trivedi" userId="a9feaa31-27ef-488c-b6ab-518b201a0535" providerId="ADAL" clId="{8FABCA69-47AB-48FC-9F7E-5B5F391E7351}" dt="2024-04-22T07:03:45.207" v="801" actId="26606"/>
          <ac:grpSpMkLst>
            <pc:docMk/>
            <pc:sldMk cId="3974416907" sldId="283"/>
            <ac:grpSpMk id="33" creationId="{58495BCC-CE77-4CC2-952E-846F41119FD5}"/>
          </ac:grpSpMkLst>
        </pc:grpChg>
        <pc:picChg chg="add mod">
          <ac:chgData name="Ankit Trivedi" userId="a9feaa31-27ef-488c-b6ab-518b201a0535" providerId="ADAL" clId="{8FABCA69-47AB-48FC-9F7E-5B5F391E7351}" dt="2024-04-22T07:03:53.278" v="802" actId="1076"/>
          <ac:picMkLst>
            <pc:docMk/>
            <pc:sldMk cId="3974416907" sldId="283"/>
            <ac:picMk id="5" creationId="{EF4DEED2-1561-AA76-993E-616AE75709FE}"/>
          </ac:picMkLst>
        </pc:picChg>
      </pc:sldChg>
      <pc:sldChg chg="modSp new mod ord">
        <pc:chgData name="Ankit Trivedi" userId="a9feaa31-27ef-488c-b6ab-518b201a0535" providerId="ADAL" clId="{8FABCA69-47AB-48FC-9F7E-5B5F391E7351}" dt="2024-04-23T05:50:16.370" v="970"/>
        <pc:sldMkLst>
          <pc:docMk/>
          <pc:sldMk cId="2742433142" sldId="284"/>
        </pc:sldMkLst>
        <pc:spChg chg="mod">
          <ac:chgData name="Ankit Trivedi" userId="a9feaa31-27ef-488c-b6ab-518b201a0535" providerId="ADAL" clId="{8FABCA69-47AB-48FC-9F7E-5B5F391E7351}" dt="2024-04-23T05:49:47.792" v="963" actId="115"/>
          <ac:spMkLst>
            <pc:docMk/>
            <pc:sldMk cId="2742433142" sldId="284"/>
            <ac:spMk id="2" creationId="{4C7D6B77-6C97-92A7-A16F-EDE87F781FD5}"/>
          </ac:spMkLst>
        </pc:spChg>
        <pc:spChg chg="mod">
          <ac:chgData name="Ankit Trivedi" userId="a9feaa31-27ef-488c-b6ab-518b201a0535" providerId="ADAL" clId="{8FABCA69-47AB-48FC-9F7E-5B5F391E7351}" dt="2024-04-23T05:50:07.467" v="968" actId="404"/>
          <ac:spMkLst>
            <pc:docMk/>
            <pc:sldMk cId="2742433142" sldId="284"/>
            <ac:spMk id="3" creationId="{627E8B0F-8B45-AE77-8546-23CB6D9529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1D05-3FC1-2968-D353-0816AD18F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34D1E-ED5D-5145-79C6-F53F78BF1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D9903-F5C0-72A3-5CCC-6EE59C8D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4F4E-C58B-40A5-B3DD-3CE21D3FD6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200E5-24F2-54ED-BCB3-A4AE2B5A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217F-E36F-0EC6-B5C9-58AE98C3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0E12-506E-42C4-A703-D1F80EF3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5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69AC-4E52-C1AD-2771-66114FD2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87805-5084-C689-DC0F-CE48ADEC2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9AA3B-CA84-EE32-40AC-B7C8FC12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4F4E-C58B-40A5-B3DD-3CE21D3FD6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64C49-6809-49AB-DCBA-DCC8509C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2F95B-9B9A-A2CB-E121-AF469B68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0E12-506E-42C4-A703-D1F80EF3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EAAD4B-92B9-D7AF-C991-94355CD99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5DE0A-DE0E-9D0E-6C7A-A4490AD83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9EDED-B62E-01EC-F102-DF91778A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4F4E-C58B-40A5-B3DD-3CE21D3FD6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B767D-CDED-5EE4-BA89-AD3A4A02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06518-BA5E-FB70-359B-F8042B6E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0E12-506E-42C4-A703-D1F80EF3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3631-DE13-C5EB-DF89-4555449F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B7E6-21CB-FA6C-AF43-9FE6D58E1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F5C27-E3AA-01AC-1F91-00E36FEC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4F4E-C58B-40A5-B3DD-3CE21D3FD6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8D8E3-45D5-3F89-A106-C6948399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40F26-09D7-CAA1-EE19-C7D62E62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0E12-506E-42C4-A703-D1F80EF3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7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CCA2-AE0F-03FE-E41D-C6B0D799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A47C2-0EBF-0180-B221-F6B028F36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95771-1587-9D36-F169-58A9AD94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4F4E-C58B-40A5-B3DD-3CE21D3FD6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640E-CB83-8A54-D6BC-ABBDC15F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B760B-B8A9-AC37-165D-5BFCF23E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0E12-506E-42C4-A703-D1F80EF3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3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0883-811C-2804-0770-14F1BAF5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1A55-B1BF-109C-9A42-1857CCBDF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71BA5-9AF7-8AE5-D121-E7C480979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9D047-6505-9CF7-37F5-8F770D23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4F4E-C58B-40A5-B3DD-3CE21D3FD6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8E982-AF85-6DFD-52E9-8D3CC3F5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CAA5A-CABC-B8E3-C4C3-4A0DD7F9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0E12-506E-42C4-A703-D1F80EF3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7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4BC8-5278-8577-3CEF-E6CE91413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5854D-3492-9A6B-7694-3EAD86945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71C24-C124-02D7-99F6-BF8070471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946DD-A330-0C27-F29D-402A4ACC6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2FDE3-5854-9C2A-617E-281947393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171794-A4BF-0FD3-872D-0B2F9E3C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4F4E-C58B-40A5-B3DD-3CE21D3FD6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6838E-8378-15A7-5F8D-EB3EE60A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62782-EFFD-9968-0387-1897A411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0E12-506E-42C4-A703-D1F80EF3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6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52DF-0338-7DB2-C80B-6921457B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0A89F-EA38-6034-D505-FD588ED2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4F4E-C58B-40A5-B3DD-3CE21D3FD6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F2871-3A9F-0285-3755-A1817BE0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82DAC-C9D0-354A-6EF2-D51D3EDE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0E12-506E-42C4-A703-D1F80EF3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3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2E675-E7A5-37E5-3ABD-4435DF7F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4F4E-C58B-40A5-B3DD-3CE21D3FD6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018A8-07BC-E1F2-9C16-A98FC3CC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896B6-E85D-F73F-6F59-EF07352F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0E12-506E-42C4-A703-D1F80EF3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6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B142-92D1-A144-9BA3-2A0FEC74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51659-359F-DF02-9B6C-4DC50118F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43CCF-F185-C1CC-D246-D5CC36F81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57F4C-C255-2551-A8D1-7F04930D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4F4E-C58B-40A5-B3DD-3CE21D3FD6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502DE-B896-4A44-251F-B9FECCFF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084F7-F6A3-2510-07F2-8A298A36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0E12-506E-42C4-A703-D1F80EF3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4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2A13-365B-999E-8C3A-DE44C636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40877-07FC-6DE1-595B-8CBDDDAB2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80AF9-1DB5-EFF2-C697-9EE50A801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AF905-09FD-9187-265C-52442537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4F4E-C58B-40A5-B3DD-3CE21D3FD6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184D8-6A71-D071-A928-9B2A0EA9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1B22C-BDDB-99D5-371C-DBF94410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0E12-506E-42C4-A703-D1F80EF3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75A1B-FCAA-5910-41DB-AE0322E0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2C0BD-F4E2-4D7F-6768-B23855959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67DE3-0A26-6D2F-499A-61E7A289E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A4F4E-C58B-40A5-B3DD-3CE21D3FD60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6F92C-E76A-4227-B7F1-DA651BE01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17253-5573-E68B-3B98-29C0C8213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10E12-506E-42C4-A703-D1F80EF30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3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top-ten/" TargetMode="External"/><Relationship Id="rId2" Type="http://schemas.openxmlformats.org/officeDocument/2006/relationships/hyperlink" Target="https://www.securecodewarrior.com/blog/coders-conquer-security-owasp-top-10-api-series-broken-object-level-authoriz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rtswigger.net/web-security/access-control#what-is-access-contro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56C2E9-B061-1F62-8D51-EF75BFF93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CD5BA50-038A-F2A9-2F9A-D597FB2B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9F876-C1B5-010C-8981-F60A33EDE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317" y="1354819"/>
            <a:ext cx="10361531" cy="2678363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E85DE-54E6-B39B-E4FF-CD069A737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895" y="4033182"/>
            <a:ext cx="7006691" cy="88453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Ankit Trivedi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6D222A-C325-68C1-4431-5E5CB5FCD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FB9D281-24CD-C9F5-5F6C-62D049AAA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51EFEC4-897B-7F62-B849-B772A6BD8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084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4EE6-E8BF-E26E-5127-D372C07F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31F1F-15DF-8546-904B-BD54F942F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Insecure direct object references (IDOR) are a type of access control vulnerability that arises when an application uses user-supplied input to access objects directly.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sz="2000" dirty="0"/>
              <a:t>&gt;https://insecure-website.com/static/12144.txt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&gt;https://insecure-website.com/customer_account?customer_number=132487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URL Tempering, Body Manipulation, Path Traversal, Cookie or JSON ID Manipulation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16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6B77-6C97-92A7-A16F-EDE87F78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Access Control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E8B0F-8B45-AE77-8546-23CB6D952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1795" indent="-37973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392430" algn="l"/>
              </a:tabLst>
            </a:pPr>
            <a:r>
              <a:rPr lang="en-US" sz="2400" spc="-5" dirty="0">
                <a:solidFill>
                  <a:srgbClr val="0E2C4B"/>
                </a:solidFill>
                <a:latin typeface="Calibri"/>
                <a:cs typeface="Calibri"/>
              </a:rPr>
              <a:t>Unauthorized</a:t>
            </a:r>
            <a:r>
              <a:rPr lang="en-US" sz="2400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15" dirty="0">
                <a:solidFill>
                  <a:srgbClr val="0E2C4B"/>
                </a:solidFill>
                <a:latin typeface="Calibri"/>
                <a:cs typeface="Calibri"/>
              </a:rPr>
              <a:t>access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30" dirty="0">
                <a:solidFill>
                  <a:srgbClr val="0E2C4B"/>
                </a:solidFill>
                <a:latin typeface="Calibri"/>
                <a:cs typeface="Calibri"/>
              </a:rPr>
              <a:t>to</a:t>
            </a:r>
            <a:r>
              <a:rPr lang="en-US" sz="2400" spc="-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15" dirty="0">
                <a:solidFill>
                  <a:srgbClr val="0E2C4B"/>
                </a:solidFill>
                <a:latin typeface="Calibri"/>
                <a:cs typeface="Calibri"/>
              </a:rPr>
              <a:t>the</a:t>
            </a:r>
            <a:r>
              <a:rPr lang="en-US" sz="2400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0E2C4B"/>
                </a:solidFill>
                <a:latin typeface="Calibri"/>
                <a:cs typeface="Calibri"/>
              </a:rPr>
              <a:t>application.</a:t>
            </a:r>
            <a:endParaRPr lang="en-US" sz="2400" dirty="0">
              <a:latin typeface="Calibri"/>
              <a:cs typeface="Calibri"/>
            </a:endParaRPr>
          </a:p>
          <a:p>
            <a:pPr marL="768985" lvl="1" indent="-3803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69620" algn="l"/>
              </a:tabLst>
            </a:pPr>
            <a:r>
              <a:rPr lang="en-US" b="1" dirty="0">
                <a:solidFill>
                  <a:srgbClr val="ED7D31"/>
                </a:solidFill>
                <a:latin typeface="Calibri"/>
                <a:cs typeface="Calibri"/>
              </a:rPr>
              <a:t>C</a:t>
            </a:r>
            <a:r>
              <a:rPr lang="en-US" dirty="0">
                <a:solidFill>
                  <a:srgbClr val="0E2C4B"/>
                </a:solidFill>
                <a:latin typeface="Calibri"/>
                <a:cs typeface="Calibri"/>
              </a:rPr>
              <a:t>onfidentiality</a:t>
            </a:r>
            <a:r>
              <a:rPr lang="en-US" spc="-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pc="15" dirty="0">
                <a:solidFill>
                  <a:srgbClr val="0E2C4B"/>
                </a:solidFill>
                <a:latin typeface="Calibri"/>
                <a:cs typeface="Calibri"/>
              </a:rPr>
              <a:t>–</a:t>
            </a:r>
            <a:r>
              <a:rPr lang="en-US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pc="15" dirty="0">
                <a:solidFill>
                  <a:srgbClr val="0E2C4B"/>
                </a:solidFill>
                <a:latin typeface="Calibri"/>
                <a:cs typeface="Calibri"/>
              </a:rPr>
              <a:t>Access </a:t>
            </a:r>
            <a:r>
              <a:rPr lang="en-US" spc="-30" dirty="0">
                <a:solidFill>
                  <a:srgbClr val="0E2C4B"/>
                </a:solidFill>
                <a:latin typeface="Calibri"/>
                <a:cs typeface="Calibri"/>
              </a:rPr>
              <a:t>to</a:t>
            </a:r>
            <a:r>
              <a:rPr lang="en-US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pc="10" dirty="0">
                <a:solidFill>
                  <a:srgbClr val="0E2C4B"/>
                </a:solidFill>
                <a:latin typeface="Calibri"/>
                <a:cs typeface="Calibri"/>
              </a:rPr>
              <a:t>other </a:t>
            </a:r>
            <a:r>
              <a:rPr lang="en-US" spc="-15" dirty="0">
                <a:solidFill>
                  <a:srgbClr val="0E2C4B"/>
                </a:solidFill>
                <a:latin typeface="Calibri"/>
                <a:cs typeface="Calibri"/>
              </a:rPr>
              <a:t>users’</a:t>
            </a:r>
            <a:r>
              <a:rPr lang="en-US" spc="1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pc="-30" dirty="0">
                <a:solidFill>
                  <a:srgbClr val="0E2C4B"/>
                </a:solidFill>
                <a:latin typeface="Calibri"/>
                <a:cs typeface="Calibri"/>
              </a:rPr>
              <a:t>data.</a:t>
            </a:r>
            <a:endParaRPr lang="en-US" dirty="0">
              <a:latin typeface="Calibri"/>
              <a:cs typeface="Calibri"/>
            </a:endParaRPr>
          </a:p>
          <a:p>
            <a:pPr marL="768985" lvl="1" indent="-38036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769620" algn="l"/>
              </a:tabLst>
            </a:pPr>
            <a:r>
              <a:rPr lang="en-US" b="1" spc="-10" dirty="0">
                <a:solidFill>
                  <a:srgbClr val="ED7D31"/>
                </a:solidFill>
                <a:latin typeface="Calibri"/>
                <a:cs typeface="Calibri"/>
              </a:rPr>
              <a:t>I</a:t>
            </a:r>
            <a:r>
              <a:rPr lang="en-US" spc="-10" dirty="0">
                <a:solidFill>
                  <a:srgbClr val="0E2C4B"/>
                </a:solidFill>
                <a:latin typeface="Calibri"/>
                <a:cs typeface="Calibri"/>
              </a:rPr>
              <a:t>ntegrity</a:t>
            </a:r>
            <a:r>
              <a:rPr lang="en-US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pc="15" dirty="0">
                <a:solidFill>
                  <a:srgbClr val="0E2C4B"/>
                </a:solidFill>
                <a:latin typeface="Calibri"/>
                <a:cs typeface="Calibri"/>
              </a:rPr>
              <a:t>–</a:t>
            </a:r>
            <a:r>
              <a:rPr lang="en-US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pc="15" dirty="0">
                <a:solidFill>
                  <a:srgbClr val="0E2C4B"/>
                </a:solidFill>
                <a:latin typeface="Calibri"/>
                <a:cs typeface="Calibri"/>
              </a:rPr>
              <a:t>Access</a:t>
            </a:r>
            <a:r>
              <a:rPr lang="en-US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pc="-30" dirty="0">
                <a:solidFill>
                  <a:srgbClr val="0E2C4B"/>
                </a:solidFill>
                <a:latin typeface="Calibri"/>
                <a:cs typeface="Calibri"/>
              </a:rPr>
              <a:t>to</a:t>
            </a:r>
            <a:r>
              <a:rPr lang="en-US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pc="-15" dirty="0">
                <a:solidFill>
                  <a:srgbClr val="0E2C4B"/>
                </a:solidFill>
                <a:latin typeface="Calibri"/>
                <a:cs typeface="Calibri"/>
              </a:rPr>
              <a:t>update</a:t>
            </a:r>
            <a:r>
              <a:rPr lang="en-US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pc="10" dirty="0">
                <a:solidFill>
                  <a:srgbClr val="0E2C4B"/>
                </a:solidFill>
                <a:latin typeface="Calibri"/>
                <a:cs typeface="Calibri"/>
              </a:rPr>
              <a:t>other</a:t>
            </a:r>
            <a:r>
              <a:rPr lang="en-US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pc="-15" dirty="0">
                <a:solidFill>
                  <a:srgbClr val="0E2C4B"/>
                </a:solidFill>
                <a:latin typeface="Calibri"/>
                <a:cs typeface="Calibri"/>
              </a:rPr>
              <a:t>users’</a:t>
            </a:r>
            <a:r>
              <a:rPr lang="en-US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pc="-35" dirty="0">
                <a:solidFill>
                  <a:srgbClr val="0E2C4B"/>
                </a:solidFill>
                <a:latin typeface="Calibri"/>
                <a:cs typeface="Calibri"/>
              </a:rPr>
              <a:t>data</a:t>
            </a:r>
            <a:endParaRPr lang="en-US" dirty="0">
              <a:latin typeface="Calibri"/>
              <a:cs typeface="Calibri"/>
            </a:endParaRPr>
          </a:p>
          <a:p>
            <a:pPr marL="768985" lvl="1" indent="-380365">
              <a:lnSpc>
                <a:spcPct val="100000"/>
              </a:lnSpc>
              <a:spcBef>
                <a:spcPts val="85"/>
              </a:spcBef>
              <a:buFont typeface="Arial MT"/>
              <a:buChar char="•"/>
              <a:tabLst>
                <a:tab pos="769620" algn="l"/>
              </a:tabLst>
            </a:pPr>
            <a:r>
              <a:rPr lang="en-US" b="1" dirty="0">
                <a:solidFill>
                  <a:srgbClr val="ED7D31"/>
                </a:solidFill>
                <a:latin typeface="Calibri"/>
                <a:cs typeface="Calibri"/>
              </a:rPr>
              <a:t>A</a:t>
            </a:r>
            <a:r>
              <a:rPr lang="en-US" dirty="0">
                <a:solidFill>
                  <a:srgbClr val="0E2C4B"/>
                </a:solidFill>
                <a:latin typeface="Calibri"/>
                <a:cs typeface="Calibri"/>
              </a:rPr>
              <a:t>vailability</a:t>
            </a:r>
            <a:r>
              <a:rPr lang="en-US" spc="-2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pc="15" dirty="0">
                <a:solidFill>
                  <a:srgbClr val="0E2C4B"/>
                </a:solidFill>
                <a:latin typeface="Calibri"/>
                <a:cs typeface="Calibri"/>
              </a:rPr>
              <a:t>–</a:t>
            </a:r>
            <a:r>
              <a:rPr lang="en-US" spc="-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pc="15" dirty="0">
                <a:solidFill>
                  <a:srgbClr val="0E2C4B"/>
                </a:solidFill>
                <a:latin typeface="Calibri"/>
                <a:cs typeface="Calibri"/>
              </a:rPr>
              <a:t>Access</a:t>
            </a:r>
            <a:r>
              <a:rPr lang="en-US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pc="-30" dirty="0">
                <a:solidFill>
                  <a:srgbClr val="0E2C4B"/>
                </a:solidFill>
                <a:latin typeface="Calibri"/>
                <a:cs typeface="Calibri"/>
              </a:rPr>
              <a:t>to</a:t>
            </a:r>
            <a:r>
              <a:rPr lang="en-US" spc="-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pc="-10" dirty="0">
                <a:solidFill>
                  <a:srgbClr val="0E2C4B"/>
                </a:solidFill>
                <a:latin typeface="Calibri"/>
                <a:cs typeface="Calibri"/>
              </a:rPr>
              <a:t>delete</a:t>
            </a:r>
            <a:r>
              <a:rPr lang="en-US" spc="-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pc="-15" dirty="0">
                <a:solidFill>
                  <a:srgbClr val="0E2C4B"/>
                </a:solidFill>
                <a:latin typeface="Calibri"/>
                <a:cs typeface="Calibri"/>
              </a:rPr>
              <a:t>users.</a:t>
            </a:r>
            <a:endParaRPr lang="en-US" dirty="0">
              <a:latin typeface="Calibri"/>
              <a:cs typeface="Calibri"/>
            </a:endParaRPr>
          </a:p>
          <a:p>
            <a:pPr marL="391795" marR="5080" indent="-379730">
              <a:lnSpc>
                <a:spcPts val="5180"/>
              </a:lnSpc>
              <a:spcBef>
                <a:spcPts val="55"/>
              </a:spcBef>
              <a:buFont typeface="Arial MT"/>
              <a:buChar char="•"/>
              <a:tabLst>
                <a:tab pos="392430" algn="l"/>
              </a:tabLst>
            </a:pPr>
            <a:r>
              <a:rPr lang="en-US" sz="2400" spc="15" dirty="0">
                <a:solidFill>
                  <a:srgbClr val="0E2C4B"/>
                </a:solidFill>
                <a:latin typeface="Calibri"/>
                <a:cs typeface="Calibri"/>
              </a:rPr>
              <a:t>Can 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sometimes</a:t>
            </a:r>
            <a:r>
              <a:rPr lang="en-US" sz="2400" spc="15" dirty="0">
                <a:solidFill>
                  <a:srgbClr val="0E2C4B"/>
                </a:solidFill>
                <a:latin typeface="Calibri"/>
                <a:cs typeface="Calibri"/>
              </a:rPr>
              <a:t> be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15" dirty="0">
                <a:solidFill>
                  <a:srgbClr val="0E2C4B"/>
                </a:solidFill>
                <a:latin typeface="Calibri"/>
                <a:cs typeface="Calibri"/>
              </a:rPr>
              <a:t>chained 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with</a:t>
            </a:r>
            <a:r>
              <a:rPr lang="en-US" sz="2400" spc="1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other </a:t>
            </a:r>
            <a:r>
              <a:rPr lang="en-US" sz="2400" spc="-5" dirty="0">
                <a:solidFill>
                  <a:srgbClr val="0E2C4B"/>
                </a:solidFill>
                <a:latin typeface="Calibri"/>
                <a:cs typeface="Calibri"/>
              </a:rPr>
              <a:t>vulnerabilities</a:t>
            </a:r>
            <a:r>
              <a:rPr lang="en-US" sz="2400" spc="1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30" dirty="0">
                <a:solidFill>
                  <a:srgbClr val="0E2C4B"/>
                </a:solidFill>
                <a:latin typeface="Calibri"/>
                <a:cs typeface="Calibri"/>
              </a:rPr>
              <a:t>to</a:t>
            </a:r>
            <a:r>
              <a:rPr lang="en-US" sz="2400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30" dirty="0">
                <a:solidFill>
                  <a:srgbClr val="0E2C4B"/>
                </a:solidFill>
                <a:latin typeface="Calibri"/>
                <a:cs typeface="Calibri"/>
              </a:rPr>
              <a:t>gain</a:t>
            </a:r>
            <a:r>
              <a:rPr lang="en-US" sz="2400" spc="1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20" dirty="0">
                <a:solidFill>
                  <a:srgbClr val="0E2C4B"/>
                </a:solidFill>
                <a:latin typeface="Calibri"/>
                <a:cs typeface="Calibri"/>
              </a:rPr>
              <a:t>remote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0E2C4B"/>
                </a:solidFill>
                <a:latin typeface="Calibri"/>
                <a:cs typeface="Calibri"/>
              </a:rPr>
              <a:t>code </a:t>
            </a:r>
            <a:r>
              <a:rPr lang="en-US" sz="2400" spc="-944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30" dirty="0">
                <a:solidFill>
                  <a:srgbClr val="0E2C4B"/>
                </a:solidFill>
                <a:latin typeface="Calibri"/>
                <a:cs typeface="Calibri"/>
              </a:rPr>
              <a:t>execution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15" dirty="0">
                <a:solidFill>
                  <a:srgbClr val="0E2C4B"/>
                </a:solidFill>
                <a:latin typeface="Calibri"/>
                <a:cs typeface="Calibri"/>
              </a:rPr>
              <a:t>on</a:t>
            </a:r>
            <a:r>
              <a:rPr lang="en-US" sz="2400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15" dirty="0">
                <a:solidFill>
                  <a:srgbClr val="0E2C4B"/>
                </a:solidFill>
                <a:latin typeface="Calibri"/>
                <a:cs typeface="Calibri"/>
              </a:rPr>
              <a:t>the</a:t>
            </a:r>
            <a:r>
              <a:rPr lang="en-US" sz="2400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0E2C4B"/>
                </a:solidFill>
                <a:latin typeface="Calibri"/>
                <a:cs typeface="Calibri"/>
              </a:rPr>
              <a:t>host</a:t>
            </a:r>
            <a:r>
              <a:rPr lang="en-US" sz="240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20" dirty="0">
                <a:solidFill>
                  <a:srgbClr val="0E2C4B"/>
                </a:solidFill>
                <a:latin typeface="Calibri"/>
                <a:cs typeface="Calibri"/>
              </a:rPr>
              <a:t>operating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50" dirty="0">
                <a:solidFill>
                  <a:srgbClr val="0E2C4B"/>
                </a:solidFill>
                <a:latin typeface="Calibri"/>
                <a:cs typeface="Calibri"/>
              </a:rPr>
              <a:t>system.</a:t>
            </a:r>
            <a:endParaRPr lang="en-US" sz="24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3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C8DB-8A12-A40C-EFA9-AA1E7E67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</a:t>
            </a:r>
            <a:r>
              <a:rPr lang="en-US" sz="3600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600" u="sng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u="sng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Vulnerability?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9F2F967-65C7-623E-26F6-34F9533F03CA}"/>
              </a:ext>
            </a:extLst>
          </p:cNvPr>
          <p:cNvSpPr txBox="1"/>
          <p:nvPr/>
        </p:nvSpPr>
        <p:spPr>
          <a:xfrm>
            <a:off x="923924" y="1533525"/>
            <a:ext cx="10820401" cy="2995692"/>
          </a:xfrm>
          <a:prstGeom prst="rect">
            <a:avLst/>
          </a:prstGeom>
          <a:solidFill>
            <a:srgbClr val="F2F2F2"/>
          </a:solidFill>
          <a:ln w="785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89255" indent="-314960">
              <a:lnSpc>
                <a:spcPct val="100000"/>
              </a:lnSpc>
              <a:spcBef>
                <a:spcPts val="240"/>
              </a:spcBef>
              <a:buClr>
                <a:srgbClr val="7F7F7F"/>
              </a:buClr>
              <a:buAutoNum type="arabicPlain"/>
              <a:tabLst>
                <a:tab pos="38989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deleteOrder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 id) {</a:t>
            </a:r>
          </a:p>
          <a:p>
            <a:pPr marL="389255" indent="-314960">
              <a:lnSpc>
                <a:spcPct val="100000"/>
              </a:lnSpc>
              <a:spcBef>
                <a:spcPts val="240"/>
              </a:spcBef>
              <a:buClr>
                <a:srgbClr val="7F7F7F"/>
              </a:buClr>
              <a:buAutoNum type="arabicPlain"/>
              <a:tabLst>
                <a:tab pos="38989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orderRepository.getOne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89255" indent="-314960">
              <a:lnSpc>
                <a:spcPct val="100000"/>
              </a:lnSpc>
              <a:spcBef>
                <a:spcPts val="240"/>
              </a:spcBef>
              <a:buClr>
                <a:srgbClr val="7F7F7F"/>
              </a:buClr>
              <a:buAutoNum type="arabicPlain"/>
              <a:tabLst>
                <a:tab pos="38989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(order == null) {</a:t>
            </a:r>
          </a:p>
          <a:p>
            <a:pPr marL="389255" indent="-314960">
              <a:lnSpc>
                <a:spcPct val="100000"/>
              </a:lnSpc>
              <a:spcBef>
                <a:spcPts val="240"/>
              </a:spcBef>
              <a:buClr>
                <a:srgbClr val="7F7F7F"/>
              </a:buClr>
              <a:buAutoNum type="arabicPlain"/>
              <a:tabLst>
                <a:tab pos="38989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log.info("No found order");</a:t>
            </a:r>
          </a:p>
          <a:p>
            <a:pPr marL="389255" indent="-314960">
              <a:lnSpc>
                <a:spcPct val="100000"/>
              </a:lnSpc>
              <a:spcBef>
                <a:spcPts val="240"/>
              </a:spcBef>
              <a:buClr>
                <a:srgbClr val="7F7F7F"/>
              </a:buClr>
              <a:buAutoNum type="arabicPlain"/>
              <a:tabLst>
                <a:tab pos="38989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false;</a:t>
            </a:r>
          </a:p>
          <a:p>
            <a:pPr marL="389255" indent="-314960">
              <a:lnSpc>
                <a:spcPct val="100000"/>
              </a:lnSpc>
              <a:spcBef>
                <a:spcPts val="240"/>
              </a:spcBef>
              <a:buClr>
                <a:srgbClr val="7F7F7F"/>
              </a:buClr>
              <a:buAutoNum type="arabicPlain"/>
              <a:tabLst>
                <a:tab pos="38989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89255" indent="-314960">
              <a:lnSpc>
                <a:spcPct val="100000"/>
              </a:lnSpc>
              <a:spcBef>
                <a:spcPts val="240"/>
              </a:spcBef>
              <a:buClr>
                <a:srgbClr val="7F7F7F"/>
              </a:buClr>
              <a:buAutoNum type="arabicPlain"/>
              <a:tabLst>
                <a:tab pos="38989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order.getUser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89255" indent="-314960">
              <a:lnSpc>
                <a:spcPct val="100000"/>
              </a:lnSpc>
              <a:spcBef>
                <a:spcPts val="240"/>
              </a:spcBef>
              <a:buClr>
                <a:srgbClr val="7F7F7F"/>
              </a:buClr>
              <a:buAutoNum type="arabicPlain"/>
              <a:tabLst>
                <a:tab pos="389890" algn="l"/>
              </a:tabLst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orderRepository.delete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(order);</a:t>
            </a:r>
          </a:p>
          <a:p>
            <a:pPr marL="389255" indent="-314960">
              <a:lnSpc>
                <a:spcPct val="100000"/>
              </a:lnSpc>
              <a:spcBef>
                <a:spcPts val="240"/>
              </a:spcBef>
              <a:buClr>
                <a:srgbClr val="7F7F7F"/>
              </a:buClr>
              <a:buAutoNum type="arabicPlain"/>
              <a:tabLst>
                <a:tab pos="38989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log.info("Delete order for user {}",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user.getId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89255" indent="-314960">
              <a:lnSpc>
                <a:spcPct val="100000"/>
              </a:lnSpc>
              <a:spcBef>
                <a:spcPts val="240"/>
              </a:spcBef>
              <a:buClr>
                <a:srgbClr val="7F7F7F"/>
              </a:buClr>
              <a:buAutoNum type="arabicPlain"/>
              <a:tabLst>
                <a:tab pos="38989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true;</a:t>
            </a:r>
          </a:p>
          <a:p>
            <a:pPr marL="389255" indent="-314960">
              <a:lnSpc>
                <a:spcPct val="100000"/>
              </a:lnSpc>
              <a:spcBef>
                <a:spcPts val="240"/>
              </a:spcBef>
              <a:buClr>
                <a:srgbClr val="7F7F7F"/>
              </a:buClr>
              <a:buAutoNum type="arabicPlain"/>
              <a:tabLst>
                <a:tab pos="38989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1DEF33CB-E214-426C-AB5E-38FAA72F59D1}"/>
              </a:ext>
            </a:extLst>
          </p:cNvPr>
          <p:cNvSpPr txBox="1"/>
          <p:nvPr/>
        </p:nvSpPr>
        <p:spPr>
          <a:xfrm>
            <a:off x="923924" y="4755755"/>
            <a:ext cx="10820401" cy="1806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" marR="5080">
              <a:lnSpc>
                <a:spcPct val="116100"/>
              </a:lnSpc>
              <a:spcBef>
                <a:spcPts val="100"/>
              </a:spcBef>
            </a:pPr>
            <a:endParaRPr sz="1700" dirty="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1E9387-B502-2B8C-74BB-E6D7AAA787AF}"/>
              </a:ext>
            </a:extLst>
          </p:cNvPr>
          <p:cNvSpPr txBox="1"/>
          <p:nvPr/>
        </p:nvSpPr>
        <p:spPr>
          <a:xfrm>
            <a:off x="685799" y="4968602"/>
            <a:ext cx="11125201" cy="690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2725" marR="5080">
              <a:lnSpc>
                <a:spcPct val="116100"/>
              </a:lnSpc>
              <a:spcBef>
                <a:spcPts val="100"/>
              </a:spcBef>
            </a:pPr>
            <a:r>
              <a:rPr lang="en-US" sz="1800" spc="-35" dirty="0">
                <a:solidFill>
                  <a:srgbClr val="F36825"/>
                </a:solidFill>
                <a:latin typeface="Calibri"/>
                <a:cs typeface="Calibri"/>
              </a:rPr>
              <a:t>Answer: </a:t>
            </a:r>
            <a:r>
              <a:rPr lang="en-US" sz="1800" spc="-20" dirty="0">
                <a:latin typeface="Calibri"/>
                <a:cs typeface="Calibri"/>
              </a:rPr>
              <a:t>No </a:t>
            </a:r>
            <a:r>
              <a:rPr lang="en-US" sz="1800" spc="-35" dirty="0">
                <a:latin typeface="Calibri"/>
                <a:cs typeface="Calibri"/>
              </a:rPr>
              <a:t>verification </a:t>
            </a:r>
            <a:r>
              <a:rPr lang="en-US" sz="1800" spc="-10" dirty="0">
                <a:latin typeface="Calibri"/>
                <a:cs typeface="Calibri"/>
              </a:rPr>
              <a:t>is </a:t>
            </a:r>
            <a:r>
              <a:rPr lang="en-US" sz="1800" spc="-35" dirty="0">
                <a:latin typeface="Calibri"/>
                <a:cs typeface="Calibri"/>
              </a:rPr>
              <a:t>performed </a:t>
            </a:r>
            <a:r>
              <a:rPr lang="en-US" sz="1800" spc="-10" dirty="0">
                <a:latin typeface="Calibri"/>
                <a:cs typeface="Calibri"/>
              </a:rPr>
              <a:t>on </a:t>
            </a:r>
            <a:r>
              <a:rPr lang="en-US" sz="1800" spc="-15" dirty="0">
                <a:latin typeface="Calibri"/>
                <a:cs typeface="Calibri"/>
              </a:rPr>
              <a:t>line </a:t>
            </a:r>
            <a:r>
              <a:rPr lang="en-US" sz="1800" spc="-5" dirty="0">
                <a:latin typeface="Calibri"/>
                <a:cs typeface="Calibri"/>
              </a:rPr>
              <a:t>8 </a:t>
            </a:r>
            <a:r>
              <a:rPr lang="en-US" sz="1800" spc="-45" dirty="0">
                <a:latin typeface="Calibri"/>
                <a:cs typeface="Calibri"/>
              </a:rPr>
              <a:t>to </a:t>
            </a:r>
            <a:r>
              <a:rPr lang="en-US" sz="1800" spc="-15" dirty="0">
                <a:latin typeface="Calibri"/>
                <a:cs typeface="Calibri"/>
              </a:rPr>
              <a:t>see </a:t>
            </a:r>
            <a:r>
              <a:rPr lang="en-US" sz="1800" spc="-10" dirty="0">
                <a:latin typeface="Calibri"/>
                <a:cs typeface="Calibri"/>
              </a:rPr>
              <a:t>if </a:t>
            </a:r>
            <a:r>
              <a:rPr lang="en-US" sz="1800" spc="-15" dirty="0">
                <a:latin typeface="Calibri"/>
                <a:cs typeface="Calibri"/>
              </a:rPr>
              <a:t>the </a:t>
            </a:r>
            <a:r>
              <a:rPr lang="en-US" sz="1800" spc="-35" dirty="0">
                <a:latin typeface="Calibri"/>
                <a:cs typeface="Calibri"/>
              </a:rPr>
              <a:t>order </a:t>
            </a:r>
            <a:r>
              <a:rPr lang="en-US" sz="1800" spc="-20" dirty="0">
                <a:latin typeface="Calibri"/>
                <a:cs typeface="Calibri"/>
              </a:rPr>
              <a:t>has </a:t>
            </a:r>
            <a:r>
              <a:rPr lang="en-US" sz="1800" spc="-15" dirty="0">
                <a:latin typeface="Calibri"/>
                <a:cs typeface="Calibri"/>
              </a:rPr>
              <a:t>been </a:t>
            </a:r>
            <a:r>
              <a:rPr lang="en-US" sz="1800" spc="-25" dirty="0">
                <a:latin typeface="Calibri"/>
                <a:cs typeface="Calibri"/>
              </a:rPr>
              <a:t>made </a:t>
            </a:r>
            <a:r>
              <a:rPr lang="en-US" sz="1800" spc="-30" dirty="0">
                <a:latin typeface="Calibri"/>
                <a:cs typeface="Calibri"/>
              </a:rPr>
              <a:t>by </a:t>
            </a:r>
            <a:r>
              <a:rPr lang="en-US" sz="1800" spc="-15" dirty="0">
                <a:latin typeface="Calibri"/>
                <a:cs typeface="Calibri"/>
              </a:rPr>
              <a:t>the </a:t>
            </a:r>
            <a:r>
              <a:rPr lang="en-US" sz="1800" spc="-790" dirty="0">
                <a:latin typeface="Calibri"/>
                <a:cs typeface="Calibri"/>
              </a:rPr>
              <a:t> </a:t>
            </a:r>
            <a:r>
              <a:rPr lang="en-US" sz="1800" spc="-35" dirty="0">
                <a:latin typeface="Calibri"/>
                <a:cs typeface="Calibri"/>
              </a:rPr>
              <a:t>currently </a:t>
            </a:r>
            <a:r>
              <a:rPr lang="en-US" sz="1800" spc="-15" dirty="0">
                <a:latin typeface="Calibri"/>
                <a:cs typeface="Calibri"/>
              </a:rPr>
              <a:t>logged-in</a:t>
            </a:r>
            <a:r>
              <a:rPr lang="en-US" sz="1800" spc="-30" dirty="0">
                <a:latin typeface="Calibri"/>
                <a:cs typeface="Calibri"/>
              </a:rPr>
              <a:t> </a:t>
            </a:r>
            <a:r>
              <a:rPr lang="en-US" sz="1800" spc="-160" dirty="0">
                <a:latin typeface="Calibri"/>
                <a:cs typeface="Calibri"/>
              </a:rPr>
              <a:t>user.</a:t>
            </a:r>
            <a:endParaRPr lang="en-US" sz="18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2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D169-D824-438A-F009-332370FF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Prevent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7B9FA-FC08-3987-459A-EEE700C9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1795" marR="450215" indent="-379730">
              <a:lnSpc>
                <a:spcPct val="150000"/>
              </a:lnSpc>
              <a:spcBef>
                <a:spcPts val="135"/>
              </a:spcBef>
              <a:buFont typeface="Arial MT"/>
              <a:buChar char="•"/>
              <a:tabLst>
                <a:tab pos="392430" algn="l"/>
              </a:tabLst>
            </a:pPr>
            <a:r>
              <a:rPr lang="en-US" sz="2400" spc="15" dirty="0">
                <a:solidFill>
                  <a:srgbClr val="0E2C4B"/>
                </a:solidFill>
                <a:latin typeface="Calibri"/>
                <a:cs typeface="Calibri"/>
              </a:rPr>
              <a:t>Use</a:t>
            </a:r>
            <a:r>
              <a:rPr lang="en-US" sz="240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15" dirty="0">
                <a:solidFill>
                  <a:srgbClr val="0E2C4B"/>
                </a:solidFill>
                <a:latin typeface="Calibri"/>
                <a:cs typeface="Calibri"/>
              </a:rPr>
              <a:t>a</a:t>
            </a:r>
            <a:r>
              <a:rPr lang="en-US" sz="2400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0E2C4B"/>
                </a:solidFill>
                <a:latin typeface="Calibri"/>
                <a:cs typeface="Calibri"/>
              </a:rPr>
              <a:t>security-centric</a:t>
            </a:r>
            <a:r>
              <a:rPr lang="en-US" sz="2400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15" dirty="0">
                <a:solidFill>
                  <a:srgbClr val="0E2C4B"/>
                </a:solidFill>
                <a:latin typeface="Calibri"/>
                <a:cs typeface="Calibri"/>
              </a:rPr>
              <a:t>design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0E2C4B"/>
                </a:solidFill>
                <a:latin typeface="Calibri"/>
                <a:cs typeface="Calibri"/>
              </a:rPr>
              <a:t>where</a:t>
            </a:r>
            <a:r>
              <a:rPr lang="en-US" sz="2400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15" dirty="0">
                <a:solidFill>
                  <a:srgbClr val="0E2C4B"/>
                </a:solidFill>
                <a:latin typeface="Calibri"/>
                <a:cs typeface="Calibri"/>
              </a:rPr>
              <a:t>access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5" dirty="0">
                <a:solidFill>
                  <a:srgbClr val="0E2C4B"/>
                </a:solidFill>
                <a:latin typeface="Calibri"/>
                <a:cs typeface="Calibri"/>
              </a:rPr>
              <a:t>is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E2C4B"/>
                </a:solidFill>
                <a:latin typeface="Calibri"/>
                <a:cs typeface="Calibri"/>
              </a:rPr>
              <a:t>verified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40" dirty="0">
                <a:solidFill>
                  <a:srgbClr val="0E2C4B"/>
                </a:solidFill>
                <a:latin typeface="Calibri"/>
                <a:cs typeface="Calibri"/>
              </a:rPr>
              <a:t>first</a:t>
            </a:r>
            <a:r>
              <a:rPr lang="en-US" sz="240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15" dirty="0">
                <a:solidFill>
                  <a:srgbClr val="0E2C4B"/>
                </a:solidFill>
                <a:latin typeface="Calibri"/>
                <a:cs typeface="Calibri"/>
              </a:rPr>
              <a:t>and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0E2C4B"/>
                </a:solidFill>
                <a:latin typeface="Calibri"/>
                <a:cs typeface="Calibri"/>
              </a:rPr>
              <a:t>ensure</a:t>
            </a:r>
            <a:r>
              <a:rPr lang="en-US" sz="2400" spc="5" dirty="0">
                <a:solidFill>
                  <a:srgbClr val="0E2C4B"/>
                </a:solidFill>
                <a:latin typeface="Calibri"/>
                <a:cs typeface="Calibri"/>
              </a:rPr>
              <a:t> all </a:t>
            </a:r>
            <a:r>
              <a:rPr lang="en-US" sz="2400" spc="-95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rgbClr val="0E2C4B"/>
                </a:solidFill>
                <a:latin typeface="Calibri"/>
                <a:cs typeface="Calibri"/>
              </a:rPr>
              <a:t>requests</a:t>
            </a:r>
            <a:r>
              <a:rPr lang="en-US" sz="2400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rgbClr val="0E2C4B"/>
                </a:solidFill>
                <a:latin typeface="Calibri"/>
                <a:cs typeface="Calibri"/>
              </a:rPr>
              <a:t>go</a:t>
            </a:r>
            <a:r>
              <a:rPr lang="en-US" sz="240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0E2C4B"/>
                </a:solidFill>
                <a:latin typeface="Calibri"/>
                <a:cs typeface="Calibri"/>
              </a:rPr>
              <a:t>through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15" dirty="0">
                <a:solidFill>
                  <a:srgbClr val="0E2C4B"/>
                </a:solidFill>
                <a:latin typeface="Calibri"/>
                <a:cs typeface="Calibri"/>
              </a:rPr>
              <a:t>an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15" dirty="0">
                <a:solidFill>
                  <a:srgbClr val="0E2C4B"/>
                </a:solidFill>
                <a:latin typeface="Calibri"/>
                <a:cs typeface="Calibri"/>
              </a:rPr>
              <a:t>access</a:t>
            </a:r>
            <a:r>
              <a:rPr lang="en-US" sz="2400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30" dirty="0">
                <a:solidFill>
                  <a:srgbClr val="0E2C4B"/>
                </a:solidFill>
                <a:latin typeface="Calibri"/>
                <a:cs typeface="Calibri"/>
              </a:rPr>
              <a:t>control</a:t>
            </a:r>
            <a:r>
              <a:rPr lang="en-US" sz="240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15" dirty="0">
                <a:solidFill>
                  <a:srgbClr val="0E2C4B"/>
                </a:solidFill>
                <a:latin typeface="Calibri"/>
                <a:cs typeface="Calibri"/>
              </a:rPr>
              <a:t>check.</a:t>
            </a:r>
            <a:endParaRPr lang="en-US" sz="2400" dirty="0">
              <a:latin typeface="Calibri"/>
              <a:cs typeface="Calibri"/>
            </a:endParaRPr>
          </a:p>
          <a:p>
            <a:pPr marL="391795" indent="-379730">
              <a:lnSpc>
                <a:spcPct val="150000"/>
              </a:lnSpc>
              <a:spcBef>
                <a:spcPts val="30"/>
              </a:spcBef>
              <a:buFont typeface="Arial MT"/>
              <a:buChar char="•"/>
              <a:tabLst>
                <a:tab pos="392430" algn="l"/>
              </a:tabLst>
            </a:pPr>
            <a:r>
              <a:rPr lang="en-US" sz="2400" spc="-25" dirty="0">
                <a:solidFill>
                  <a:srgbClr val="0E2C4B"/>
                </a:solidFill>
                <a:latin typeface="Calibri"/>
                <a:cs typeface="Calibri"/>
              </a:rPr>
              <a:t>Except</a:t>
            </a:r>
            <a:r>
              <a:rPr lang="en-US" sz="2400" spc="-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50" dirty="0">
                <a:solidFill>
                  <a:srgbClr val="0E2C4B"/>
                </a:solidFill>
                <a:latin typeface="Calibri"/>
                <a:cs typeface="Calibri"/>
              </a:rPr>
              <a:t>for</a:t>
            </a:r>
            <a:r>
              <a:rPr lang="en-US" sz="240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public</a:t>
            </a:r>
            <a:r>
              <a:rPr lang="en-US" sz="240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0E2C4B"/>
                </a:solidFill>
                <a:latin typeface="Calibri"/>
                <a:cs typeface="Calibri"/>
              </a:rPr>
              <a:t>resources,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25" dirty="0">
                <a:solidFill>
                  <a:srgbClr val="0E2C4B"/>
                </a:solidFill>
                <a:latin typeface="Calibri"/>
                <a:cs typeface="Calibri"/>
              </a:rPr>
              <a:t>deny</a:t>
            </a:r>
            <a:r>
              <a:rPr lang="en-US" sz="240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15" dirty="0">
                <a:solidFill>
                  <a:srgbClr val="0E2C4B"/>
                </a:solidFill>
                <a:latin typeface="Calibri"/>
                <a:cs typeface="Calibri"/>
              </a:rPr>
              <a:t>access</a:t>
            </a:r>
            <a:r>
              <a:rPr lang="en-US" sz="2400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0E2C4B"/>
                </a:solidFill>
                <a:latin typeface="Calibri"/>
                <a:cs typeface="Calibri"/>
              </a:rPr>
              <a:t>by</a:t>
            </a:r>
            <a:r>
              <a:rPr lang="en-US" sz="240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20" dirty="0">
                <a:solidFill>
                  <a:srgbClr val="0E2C4B"/>
                </a:solidFill>
                <a:latin typeface="Calibri"/>
                <a:cs typeface="Calibri"/>
              </a:rPr>
              <a:t>default.</a:t>
            </a:r>
            <a:endParaRPr lang="en-US" sz="2400" dirty="0">
              <a:latin typeface="Calibri"/>
              <a:cs typeface="Calibri"/>
            </a:endParaRPr>
          </a:p>
          <a:p>
            <a:pPr marL="391795" indent="-379730">
              <a:lnSpc>
                <a:spcPct val="150000"/>
              </a:lnSpc>
              <a:spcBef>
                <a:spcPts val="85"/>
              </a:spcBef>
              <a:buFont typeface="Arial MT"/>
              <a:buChar char="•"/>
              <a:tabLst>
                <a:tab pos="392430" algn="l"/>
              </a:tabLst>
            </a:pPr>
            <a:r>
              <a:rPr lang="en-US" sz="2400" spc="15" dirty="0">
                <a:solidFill>
                  <a:srgbClr val="0E2C4B"/>
                </a:solidFill>
                <a:latin typeface="Calibri"/>
                <a:cs typeface="Calibri"/>
              </a:rPr>
              <a:t>Apply</a:t>
            </a:r>
            <a:r>
              <a:rPr lang="en-US" sz="2400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15" dirty="0">
                <a:solidFill>
                  <a:srgbClr val="0E2C4B"/>
                </a:solidFill>
                <a:latin typeface="Calibri"/>
                <a:cs typeface="Calibri"/>
              </a:rPr>
              <a:t>the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 principal</a:t>
            </a:r>
            <a:r>
              <a:rPr lang="en-US" sz="2400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of </a:t>
            </a:r>
            <a:r>
              <a:rPr lang="en-US" sz="2400" spc="-10" dirty="0">
                <a:solidFill>
                  <a:srgbClr val="0E2C4B"/>
                </a:solidFill>
                <a:latin typeface="Calibri"/>
                <a:cs typeface="Calibri"/>
              </a:rPr>
              <a:t>least</a:t>
            </a:r>
            <a:r>
              <a:rPr lang="en-US" sz="2400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E2C4B"/>
                </a:solidFill>
                <a:latin typeface="Calibri"/>
                <a:cs typeface="Calibri"/>
              </a:rPr>
              <a:t>privilege</a:t>
            </a:r>
            <a:r>
              <a:rPr lang="en-US" sz="2400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E2C4B"/>
                </a:solidFill>
                <a:latin typeface="Calibri"/>
                <a:cs typeface="Calibri"/>
              </a:rPr>
              <a:t>throughout</a:t>
            </a:r>
            <a:r>
              <a:rPr lang="en-US" sz="2400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15" dirty="0">
                <a:solidFill>
                  <a:srgbClr val="0E2C4B"/>
                </a:solidFill>
                <a:latin typeface="Calibri"/>
                <a:cs typeface="Calibri"/>
              </a:rPr>
              <a:t>the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20" dirty="0">
                <a:solidFill>
                  <a:srgbClr val="0E2C4B"/>
                </a:solidFill>
                <a:latin typeface="Calibri"/>
                <a:cs typeface="Calibri"/>
              </a:rPr>
              <a:t>entire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0E2C4B"/>
                </a:solidFill>
                <a:latin typeface="Calibri"/>
                <a:cs typeface="Calibri"/>
              </a:rPr>
              <a:t>application.</a:t>
            </a:r>
            <a:endParaRPr lang="en-US" sz="2400" dirty="0">
              <a:latin typeface="Calibri"/>
              <a:cs typeface="Calibri"/>
            </a:endParaRPr>
          </a:p>
          <a:p>
            <a:pPr marL="391795" marR="59690" indent="-379730">
              <a:lnSpc>
                <a:spcPct val="150000"/>
              </a:lnSpc>
              <a:spcBef>
                <a:spcPts val="95"/>
              </a:spcBef>
              <a:buFont typeface="Arial MT"/>
              <a:buChar char="•"/>
              <a:tabLst>
                <a:tab pos="392430" algn="l"/>
              </a:tabLst>
            </a:pPr>
            <a:r>
              <a:rPr lang="en-US" sz="2400" spc="15" dirty="0">
                <a:solidFill>
                  <a:srgbClr val="0E2C4B"/>
                </a:solidFill>
                <a:latin typeface="Calibri"/>
                <a:cs typeface="Calibri"/>
              </a:rPr>
              <a:t>Consider</a:t>
            </a:r>
            <a:r>
              <a:rPr lang="en-US" sz="2400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15" dirty="0">
                <a:solidFill>
                  <a:srgbClr val="0E2C4B"/>
                </a:solidFill>
                <a:latin typeface="Calibri"/>
                <a:cs typeface="Calibri"/>
              </a:rPr>
              <a:t>using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25" dirty="0">
                <a:solidFill>
                  <a:srgbClr val="0E2C4B"/>
                </a:solidFill>
                <a:latin typeface="Calibri"/>
                <a:cs typeface="Calibri"/>
              </a:rPr>
              <a:t>attribute</a:t>
            </a:r>
            <a:r>
              <a:rPr lang="en-US" sz="2400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or</a:t>
            </a:r>
            <a:r>
              <a:rPr lang="en-US" sz="2400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20" dirty="0">
                <a:solidFill>
                  <a:srgbClr val="0E2C4B"/>
                </a:solidFill>
                <a:latin typeface="Calibri"/>
                <a:cs typeface="Calibri"/>
              </a:rPr>
              <a:t>feature-based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15" dirty="0">
                <a:solidFill>
                  <a:srgbClr val="0E2C4B"/>
                </a:solidFill>
                <a:latin typeface="Calibri"/>
                <a:cs typeface="Calibri"/>
              </a:rPr>
              <a:t>access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30" dirty="0">
                <a:solidFill>
                  <a:srgbClr val="0E2C4B"/>
                </a:solidFill>
                <a:latin typeface="Calibri"/>
                <a:cs typeface="Calibri"/>
              </a:rPr>
              <a:t>control</a:t>
            </a:r>
            <a:r>
              <a:rPr lang="en-US" sz="2400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E2C4B"/>
                </a:solidFill>
                <a:latin typeface="Calibri"/>
                <a:cs typeface="Calibri"/>
              </a:rPr>
              <a:t>checks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rgbClr val="0E2C4B"/>
                </a:solidFill>
                <a:latin typeface="Calibri"/>
                <a:cs typeface="Calibri"/>
              </a:rPr>
              <a:t>instead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 of </a:t>
            </a:r>
            <a:r>
              <a:rPr lang="en-US" sz="2400" spc="-944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0E2C4B"/>
                </a:solidFill>
                <a:latin typeface="Calibri"/>
                <a:cs typeface="Calibri"/>
              </a:rPr>
              <a:t>role-based</a:t>
            </a:r>
            <a:r>
              <a:rPr lang="en-US" sz="2400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15" dirty="0">
                <a:solidFill>
                  <a:srgbClr val="0E2C4B"/>
                </a:solidFill>
                <a:latin typeface="Calibri"/>
                <a:cs typeface="Calibri"/>
              </a:rPr>
              <a:t>access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30" dirty="0">
                <a:solidFill>
                  <a:srgbClr val="0E2C4B"/>
                </a:solidFill>
                <a:latin typeface="Calibri"/>
                <a:cs typeface="Calibri"/>
              </a:rPr>
              <a:t>control.</a:t>
            </a:r>
          </a:p>
          <a:p>
            <a:pPr marL="391795" marR="59690" indent="-379730">
              <a:lnSpc>
                <a:spcPct val="150000"/>
              </a:lnSpc>
              <a:spcBef>
                <a:spcPts val="95"/>
              </a:spcBef>
              <a:buFont typeface="Arial MT"/>
              <a:buChar char="•"/>
              <a:tabLst>
                <a:tab pos="392430" algn="l"/>
              </a:tabLst>
            </a:pPr>
            <a:r>
              <a:rPr lang="en-US" sz="2400" spc="15" dirty="0">
                <a:solidFill>
                  <a:srgbClr val="0E2C4B"/>
                </a:solidFill>
                <a:latin typeface="Calibri"/>
                <a:cs typeface="Calibri"/>
              </a:rPr>
              <a:t>Access</a:t>
            </a:r>
            <a:r>
              <a:rPr lang="en-US" sz="2400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30" dirty="0">
                <a:solidFill>
                  <a:srgbClr val="0E2C4B"/>
                </a:solidFill>
                <a:latin typeface="Calibri"/>
                <a:cs typeface="Calibri"/>
              </a:rPr>
              <a:t>control</a:t>
            </a:r>
            <a:r>
              <a:rPr lang="en-US" sz="2400" dirty="0">
                <a:solidFill>
                  <a:srgbClr val="0E2C4B"/>
                </a:solidFill>
                <a:latin typeface="Calibri"/>
                <a:cs typeface="Calibri"/>
              </a:rPr>
              <a:t> checks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15" dirty="0">
                <a:solidFill>
                  <a:srgbClr val="0E2C4B"/>
                </a:solidFill>
                <a:latin typeface="Calibri"/>
                <a:cs typeface="Calibri"/>
              </a:rPr>
              <a:t>should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45" dirty="0">
                <a:solidFill>
                  <a:srgbClr val="0E2C4B"/>
                </a:solidFill>
                <a:latin typeface="Calibri"/>
                <a:cs typeface="Calibri"/>
              </a:rPr>
              <a:t>always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15" dirty="0">
                <a:solidFill>
                  <a:srgbClr val="0E2C4B"/>
                </a:solidFill>
                <a:latin typeface="Calibri"/>
                <a:cs typeface="Calibri"/>
              </a:rPr>
              <a:t>be</a:t>
            </a:r>
            <a:r>
              <a:rPr lang="en-US" sz="2400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0E2C4B"/>
                </a:solidFill>
                <a:latin typeface="Calibri"/>
                <a:cs typeface="Calibri"/>
              </a:rPr>
              <a:t>performed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15" dirty="0">
                <a:solidFill>
                  <a:srgbClr val="0E2C4B"/>
                </a:solidFill>
                <a:latin typeface="Calibri"/>
                <a:cs typeface="Calibri"/>
              </a:rPr>
              <a:t>on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15" dirty="0">
                <a:solidFill>
                  <a:srgbClr val="0E2C4B"/>
                </a:solidFill>
                <a:latin typeface="Calibri"/>
                <a:cs typeface="Calibri"/>
              </a:rPr>
              <a:t>the</a:t>
            </a:r>
            <a:r>
              <a:rPr lang="en-US" sz="2400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server</a:t>
            </a:r>
            <a:r>
              <a:rPr lang="en-US" sz="2400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400" spc="10" dirty="0">
                <a:solidFill>
                  <a:srgbClr val="0E2C4B"/>
                </a:solidFill>
                <a:latin typeface="Calibri"/>
                <a:cs typeface="Calibri"/>
              </a:rPr>
              <a:t>side.</a:t>
            </a:r>
            <a:endParaRPr lang="en-US" sz="24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5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06EC-51BE-B6F9-FA51-FA7ECC7D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49874-7C49-0BA8-F0A5-720FF0002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Code Source:: </a:t>
            </a:r>
            <a:r>
              <a:rPr lang="en-US" sz="2200" dirty="0">
                <a:hlinkClick r:id="rId2"/>
              </a:rPr>
              <a:t>https://www.securecodewarrior.com/blog/coders-conquer-security-owasp-top-10-api-series-broken-object-level-authorization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>
                <a:hlinkClick r:id="rId3"/>
              </a:rPr>
              <a:t>https://owasp.org/www-project-top-ten/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>
                <a:hlinkClick r:id="rId4"/>
              </a:rPr>
              <a:t>https://portswigger.net/web-security/access-control#what-is-access-control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7756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person wearing a mask and holding a computer&#10;&#10;Description automatically generated">
            <a:extLst>
              <a:ext uri="{FF2B5EF4-FFF2-40B4-BE49-F238E27FC236}">
                <a16:creationId xmlns:a16="http://schemas.microsoft.com/office/drawing/2014/main" id="{EF4DEED2-1561-AA76-993E-616AE7570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39" y="645583"/>
            <a:ext cx="3882865" cy="5566833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83AF123-DA64-6374-29F8-B57F7BE3A8CC}"/>
              </a:ext>
            </a:extLst>
          </p:cNvPr>
          <p:cNvSpPr/>
          <p:nvPr/>
        </p:nvSpPr>
        <p:spPr>
          <a:xfrm>
            <a:off x="4054608" y="2398167"/>
            <a:ext cx="4082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97441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A1FA-AE7F-1016-A5CD-2FBC40C0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58C1-4A66-5DB1-5D30-E49FD893C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Owasp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OwaspTop10 Vulnerabilities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access control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Broken access control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IDOR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Vulnerability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prevent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	</a:t>
            </a:r>
          </a:p>
        </p:txBody>
      </p:sp>
    </p:spTree>
    <p:extLst>
      <p:ext uri="{BB962C8B-B14F-4D97-AF65-F5344CB8AC3E}">
        <p14:creationId xmlns:p14="http://schemas.microsoft.com/office/powerpoint/2010/main" val="10517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C78A-4C1B-6C37-45EF-D245EA3F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3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Owasp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4C46D-F490-C938-3914-D0E09F14B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Open Worldwide Application Security Project (OWASP) is a nonprofit foundation that works to improve the security of software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OWASP Foundation launched on December 1st, 2001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 No more insecure software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be the global open community that powers secure software 			through education, tools, and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31657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83833" y="1905206"/>
          <a:ext cx="10329741" cy="4625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8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2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OWASP</a:t>
                      </a:r>
                      <a:r>
                        <a:rPr sz="1800" b="1" spc="-65" dirty="0">
                          <a:latin typeface="Arial"/>
                          <a:cs typeface="Arial"/>
                        </a:rPr>
                        <a:t> Top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2013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77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OWASP</a:t>
                      </a:r>
                      <a:r>
                        <a:rPr sz="1800" b="1" spc="-65" dirty="0">
                          <a:latin typeface="Arial"/>
                          <a:cs typeface="Arial"/>
                        </a:rPr>
                        <a:t> Top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2017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7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FFF00"/>
                      </a:solidFill>
                      <a:prstDash val="soli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OWASP</a:t>
                      </a:r>
                      <a:r>
                        <a:rPr sz="1800" b="1" spc="-65" dirty="0">
                          <a:latin typeface="Arial"/>
                          <a:cs typeface="Arial"/>
                        </a:rPr>
                        <a:t> Top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2021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7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FFF00"/>
                      </a:solidFill>
                      <a:prstDash val="solid"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1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10" dirty="0">
                          <a:latin typeface="Arial MT"/>
                          <a:cs typeface="Arial MT"/>
                        </a:rPr>
                        <a:t>A1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Injection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809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10" dirty="0">
                          <a:latin typeface="Arial MT"/>
                          <a:cs typeface="Arial MT"/>
                        </a:rPr>
                        <a:t>A1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Injection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809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FF00"/>
                      </a:solidFill>
                      <a:prstDash val="solid"/>
                    </a:lnR>
                    <a:lnT w="76200">
                      <a:solidFill>
                        <a:srgbClr val="FFFF00"/>
                      </a:solidFill>
                      <a:prstDash val="solid"/>
                    </a:lnT>
                    <a:lnB w="762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10" dirty="0">
                          <a:latin typeface="Arial MT"/>
                          <a:cs typeface="Arial MT"/>
                        </a:rPr>
                        <a:t>A1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Broken</a:t>
                      </a:r>
                      <a:r>
                        <a:rPr sz="1500" spc="-1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Access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Control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8098" marB="0">
                    <a:lnL w="76200">
                      <a:solidFill>
                        <a:srgbClr val="FFFF00"/>
                      </a:solidFill>
                      <a:prstDash val="solid"/>
                    </a:lnL>
                    <a:lnR w="76200">
                      <a:solidFill>
                        <a:srgbClr val="FFFF00"/>
                      </a:solidFill>
                      <a:prstDash val="solid"/>
                    </a:lnR>
                    <a:lnT w="76200">
                      <a:solidFill>
                        <a:srgbClr val="FFFF00"/>
                      </a:solidFill>
                      <a:prstDash val="solid"/>
                    </a:lnT>
                    <a:lnB w="76200">
                      <a:solidFill>
                        <a:srgbClr val="FFF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 marL="74930" marR="617220">
                        <a:lnSpc>
                          <a:spcPct val="101000"/>
                        </a:lnSpc>
                        <a:spcBef>
                          <a:spcPts val="204"/>
                        </a:spcBef>
                      </a:pPr>
                      <a:r>
                        <a:rPr sz="1500" spc="10" dirty="0">
                          <a:latin typeface="Arial MT"/>
                          <a:cs typeface="Arial MT"/>
                        </a:rPr>
                        <a:t>A2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Broken</a:t>
                      </a:r>
                      <a:r>
                        <a:rPr sz="1500" spc="-1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Authentication and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Session </a:t>
                      </a:r>
                      <a:r>
                        <a:rPr sz="1500" spc="-6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Management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578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10" dirty="0">
                          <a:latin typeface="Arial MT"/>
                          <a:cs typeface="Arial MT"/>
                        </a:rPr>
                        <a:t>A2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Broken</a:t>
                      </a:r>
                      <a:r>
                        <a:rPr sz="1500" spc="-1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Authentication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809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10" dirty="0">
                          <a:latin typeface="Arial MT"/>
                          <a:cs typeface="Arial MT"/>
                        </a:rPr>
                        <a:t>A2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Cryptographic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Failures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809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1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10" dirty="0">
                          <a:latin typeface="Arial MT"/>
                          <a:cs typeface="Arial MT"/>
                        </a:rPr>
                        <a:t>A3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Cross-Site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Scripting (XSS)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809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10" dirty="0">
                          <a:latin typeface="Arial MT"/>
                          <a:cs typeface="Arial MT"/>
                        </a:rPr>
                        <a:t>A3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Sensitive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Data Exposure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809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10" dirty="0">
                          <a:latin typeface="Arial MT"/>
                          <a:cs typeface="Arial MT"/>
                        </a:rPr>
                        <a:t>A3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5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Injection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809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42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10" dirty="0">
                          <a:latin typeface="Arial MT"/>
                          <a:cs typeface="Arial MT"/>
                        </a:rPr>
                        <a:t>A4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Insecure Direct</a:t>
                      </a:r>
                      <a:r>
                        <a:rPr sz="15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Object</a:t>
                      </a:r>
                      <a:r>
                        <a:rPr sz="15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References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8098" marB="0">
                    <a:lnL w="7620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FFFF00"/>
                      </a:solidFill>
                      <a:prstDash val="solid"/>
                    </a:lnR>
                    <a:lnT w="12700">
                      <a:solidFill>
                        <a:srgbClr val="FFFF00"/>
                      </a:solidFill>
                      <a:prstDash val="solid"/>
                    </a:lnT>
                    <a:lnB w="762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10" dirty="0">
                          <a:latin typeface="Arial MT"/>
                          <a:cs typeface="Arial MT"/>
                        </a:rPr>
                        <a:t>A4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XML</a:t>
                      </a:r>
                      <a:r>
                        <a:rPr sz="15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External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Entities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(XXE)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8098" marB="0">
                    <a:lnL w="1270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00"/>
                      </a:solidFill>
                      <a:prstDash val="solid"/>
                    </a:lnT>
                    <a:lnB w="762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10" dirty="0">
                          <a:latin typeface="Arial MT"/>
                          <a:cs typeface="Arial MT"/>
                        </a:rPr>
                        <a:t>A4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Insecure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Design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809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FF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259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500" spc="10" dirty="0">
                          <a:latin typeface="Arial MT"/>
                          <a:cs typeface="Arial MT"/>
                        </a:rPr>
                        <a:t>A5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Security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Misconfiguration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50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00"/>
                      </a:solidFill>
                      <a:prstDash val="solid"/>
                    </a:lnR>
                    <a:lnT w="762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500" spc="10" dirty="0">
                          <a:latin typeface="Arial MT"/>
                          <a:cs typeface="Arial MT"/>
                        </a:rPr>
                        <a:t>A5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Broken</a:t>
                      </a:r>
                      <a:r>
                        <a:rPr sz="1500" spc="-1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Access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Control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5018" marB="0">
                    <a:lnL w="1270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FFFF00"/>
                      </a:solidFill>
                      <a:prstDash val="solid"/>
                    </a:lnR>
                    <a:lnT w="76200">
                      <a:solidFill>
                        <a:srgbClr val="FFFF00"/>
                      </a:solidFill>
                      <a:prstDash val="solid"/>
                    </a:lnT>
                    <a:lnB w="762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500" spc="10" dirty="0">
                          <a:latin typeface="Arial MT"/>
                          <a:cs typeface="Arial MT"/>
                        </a:rPr>
                        <a:t>A5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Security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Misconfiguration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5018" marB="0">
                    <a:lnL w="1270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FF00"/>
                      </a:solidFill>
                      <a:prstDash val="solid"/>
                    </a:lnT>
                    <a:lnB w="76200">
                      <a:solidFill>
                        <a:srgbClr val="FFF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10" dirty="0">
                          <a:latin typeface="Arial MT"/>
                          <a:cs typeface="Arial MT"/>
                        </a:rPr>
                        <a:t>A6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Sensitive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Data Exposure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809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10" dirty="0">
                          <a:latin typeface="Arial MT"/>
                          <a:cs typeface="Arial MT"/>
                        </a:rPr>
                        <a:t>A6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Security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Misconfiguration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809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marR="1302385">
                        <a:lnSpc>
                          <a:spcPct val="101000"/>
                        </a:lnSpc>
                        <a:spcBef>
                          <a:spcPts val="204"/>
                        </a:spcBef>
                      </a:pPr>
                      <a:r>
                        <a:rPr sz="1500" spc="10" dirty="0">
                          <a:latin typeface="Arial MT"/>
                          <a:cs typeface="Arial MT"/>
                        </a:rPr>
                        <a:t>A6 –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Vulnerable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and Outdated </a:t>
                      </a:r>
                      <a:r>
                        <a:rPr sz="1500" spc="-6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Components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578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10" dirty="0">
                          <a:latin typeface="Arial MT"/>
                          <a:cs typeface="Arial MT"/>
                        </a:rPr>
                        <a:t>A7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Missing Function Level</a:t>
                      </a:r>
                      <a:r>
                        <a:rPr sz="1500" spc="-1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Access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Control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8098" marB="0">
                    <a:lnL w="7620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FFFF00"/>
                      </a:solidFill>
                      <a:prstDash val="solid"/>
                    </a:lnR>
                    <a:lnT w="12700">
                      <a:solidFill>
                        <a:srgbClr val="FFFF00"/>
                      </a:solidFill>
                      <a:prstDash val="solid"/>
                    </a:lnT>
                    <a:lnB w="762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10" dirty="0">
                          <a:latin typeface="Arial MT"/>
                          <a:cs typeface="Arial MT"/>
                        </a:rPr>
                        <a:t>A7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Cross-Site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Scripting (XSS)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8098" marB="0">
                    <a:lnL w="1270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00"/>
                      </a:solidFill>
                      <a:prstDash val="solid"/>
                    </a:lnT>
                    <a:lnB w="762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marR="349885">
                        <a:lnSpc>
                          <a:spcPct val="101000"/>
                        </a:lnSpc>
                        <a:spcBef>
                          <a:spcPts val="204"/>
                        </a:spcBef>
                      </a:pPr>
                      <a:r>
                        <a:rPr sz="1500" spc="10" dirty="0">
                          <a:latin typeface="Arial MT"/>
                          <a:cs typeface="Arial MT"/>
                        </a:rPr>
                        <a:t>A7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Identification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500" spc="-1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Authentication </a:t>
                      </a:r>
                      <a:r>
                        <a:rPr sz="1500" spc="-6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Failures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578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10" dirty="0">
                          <a:latin typeface="Arial MT"/>
                          <a:cs typeface="Arial MT"/>
                        </a:rPr>
                        <a:t>A8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Cross-Site Request</a:t>
                      </a:r>
                      <a:r>
                        <a:rPr sz="15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Forgery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(CSRF)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8098" marB="0">
                    <a:lnL w="7620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FFFF00"/>
                      </a:solidFill>
                      <a:prstDash val="solid"/>
                    </a:lnR>
                    <a:lnT w="762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10" dirty="0">
                          <a:latin typeface="Arial MT"/>
                          <a:cs typeface="Arial MT"/>
                        </a:rPr>
                        <a:t>A8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Insecure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Deserialization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8098" marB="0">
                    <a:lnL w="1270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marR="975994">
                        <a:lnSpc>
                          <a:spcPct val="101000"/>
                        </a:lnSpc>
                        <a:spcBef>
                          <a:spcPts val="204"/>
                        </a:spcBef>
                      </a:pPr>
                      <a:r>
                        <a:rPr sz="1500" spc="10" dirty="0">
                          <a:latin typeface="Arial MT"/>
                          <a:cs typeface="Arial MT"/>
                        </a:rPr>
                        <a:t>A8 –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Software and Data Integrity </a:t>
                      </a:r>
                      <a:r>
                        <a:rPr sz="1500" spc="-6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Failures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578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 marL="74930" marR="1123315">
                        <a:lnSpc>
                          <a:spcPct val="101000"/>
                        </a:lnSpc>
                        <a:spcBef>
                          <a:spcPts val="204"/>
                        </a:spcBef>
                      </a:pPr>
                      <a:r>
                        <a:rPr sz="1500" spc="10" dirty="0">
                          <a:latin typeface="Arial MT"/>
                          <a:cs typeface="Arial MT"/>
                        </a:rPr>
                        <a:t>A9 –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Using Components with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Known </a:t>
                      </a:r>
                      <a:r>
                        <a:rPr sz="1500" spc="-6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Vulnerabilities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578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marR="1014730">
                        <a:lnSpc>
                          <a:spcPct val="101000"/>
                        </a:lnSpc>
                        <a:spcBef>
                          <a:spcPts val="204"/>
                        </a:spcBef>
                      </a:pPr>
                      <a:r>
                        <a:rPr sz="1500" spc="10" dirty="0">
                          <a:latin typeface="Arial MT"/>
                          <a:cs typeface="Arial MT"/>
                        </a:rPr>
                        <a:t>A9 –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Using Components with </a:t>
                      </a:r>
                      <a:r>
                        <a:rPr sz="1500" spc="-6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Known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latin typeface="Arial MT"/>
                          <a:cs typeface="Arial MT"/>
                        </a:rPr>
                        <a:t>Vulnerabilities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578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marR="281940">
                        <a:lnSpc>
                          <a:spcPct val="101000"/>
                        </a:lnSpc>
                        <a:spcBef>
                          <a:spcPts val="204"/>
                        </a:spcBef>
                      </a:pPr>
                      <a:r>
                        <a:rPr sz="1500" spc="10" dirty="0">
                          <a:latin typeface="Arial MT"/>
                          <a:cs typeface="Arial MT"/>
                        </a:rPr>
                        <a:t>A9 –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Security Logging and Monitoring </a:t>
                      </a:r>
                      <a:r>
                        <a:rPr sz="1500" spc="-6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Failures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578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00" spc="5" dirty="0">
                          <a:latin typeface="Arial MT"/>
                          <a:cs typeface="Arial MT"/>
                        </a:rPr>
                        <a:t>A10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Unvalidated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Redirects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and Forwards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809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marR="1159510">
                        <a:lnSpc>
                          <a:spcPct val="101000"/>
                        </a:lnSpc>
                        <a:spcBef>
                          <a:spcPts val="204"/>
                        </a:spcBef>
                      </a:pPr>
                      <a:r>
                        <a:rPr sz="1500" spc="5" dirty="0">
                          <a:latin typeface="Arial MT"/>
                          <a:cs typeface="Arial MT"/>
                        </a:rPr>
                        <a:t>A10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– </a:t>
                      </a:r>
                      <a:r>
                        <a:rPr sz="1500" dirty="0">
                          <a:latin typeface="Arial MT"/>
                          <a:cs typeface="Arial MT"/>
                        </a:rPr>
                        <a:t>Insufficient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Logging </a:t>
                      </a:r>
                      <a:r>
                        <a:rPr sz="1500" spc="15" dirty="0">
                          <a:latin typeface="Arial MT"/>
                          <a:cs typeface="Arial MT"/>
                        </a:rPr>
                        <a:t>&amp; </a:t>
                      </a:r>
                      <a:r>
                        <a:rPr sz="1500" spc="-6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Monitoring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578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marR="524510">
                        <a:lnSpc>
                          <a:spcPct val="101000"/>
                        </a:lnSpc>
                        <a:spcBef>
                          <a:spcPts val="204"/>
                        </a:spcBef>
                      </a:pPr>
                      <a:r>
                        <a:rPr sz="1500" spc="5" dirty="0">
                          <a:latin typeface="Arial MT"/>
                          <a:cs typeface="Arial MT"/>
                        </a:rPr>
                        <a:t>A10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 Server-Side Request</a:t>
                      </a:r>
                      <a:r>
                        <a:rPr sz="15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5" dirty="0">
                          <a:latin typeface="Arial MT"/>
                          <a:cs typeface="Arial MT"/>
                        </a:rPr>
                        <a:t>Forgery </a:t>
                      </a:r>
                      <a:r>
                        <a:rPr sz="1500" spc="-6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10" dirty="0">
                          <a:latin typeface="Arial MT"/>
                          <a:cs typeface="Arial MT"/>
                        </a:rPr>
                        <a:t>(SSRF)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578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0760" y="596558"/>
            <a:ext cx="1861549" cy="6592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79474" y="811390"/>
            <a:ext cx="3560692" cy="562940"/>
          </a:xfrm>
          <a:prstGeom prst="rect">
            <a:avLst/>
          </a:prstGeom>
        </p:spPr>
        <p:txBody>
          <a:bodyPr vert="horz" wrap="square" lIns="0" tIns="8856" rIns="0" bIns="0" rtlCol="0" anchor="ctr">
            <a:spAutoFit/>
          </a:bodyPr>
          <a:lstStyle/>
          <a:p>
            <a:pPr marL="7701" algn="ctr">
              <a:lnSpc>
                <a:spcPct val="100000"/>
              </a:lnSpc>
              <a:spcBef>
                <a:spcPts val="70"/>
              </a:spcBef>
            </a:pP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OwaspTop10 </a:t>
            </a:r>
            <a:endParaRPr sz="3600" spc="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26A01142-EE8C-0EAD-10E0-C98DE264C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72" y="1567832"/>
            <a:ext cx="11570255" cy="2827351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CB8E43-0B8A-F43E-F682-A3CBDFA0B890}"/>
              </a:ext>
            </a:extLst>
          </p:cNvPr>
          <p:cNvSpPr txBox="1"/>
          <p:nvPr/>
        </p:nvSpPr>
        <p:spPr>
          <a:xfrm>
            <a:off x="1600200" y="4592006"/>
            <a:ext cx="9424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vulnerabilities that were promoted.</a:t>
            </a: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Orange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arrows are vulnerabilities that were demoted.</a:t>
            </a:r>
          </a:p>
          <a:p>
            <a:r>
              <a:rPr lang="en-US" sz="2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broken line arrows are vulnerabilities removed and merged into other categories.</a:t>
            </a:r>
          </a:p>
        </p:txBody>
      </p:sp>
    </p:spTree>
    <p:extLst>
      <p:ext uri="{BB962C8B-B14F-4D97-AF65-F5344CB8AC3E}">
        <p14:creationId xmlns:p14="http://schemas.microsoft.com/office/powerpoint/2010/main" val="217067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CF9AE-EE8A-A35F-9A8D-5DE9B669C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pc="-100" dirty="0">
              <a:solidFill>
                <a:srgbClr val="F36825"/>
              </a:solidFill>
              <a:latin typeface="Calibri"/>
              <a:cs typeface="Calibri"/>
            </a:endParaRPr>
          </a:p>
          <a:p>
            <a:pPr marL="0" indent="0" algn="ctr">
              <a:buNone/>
            </a:pPr>
            <a:endParaRPr lang="en-US" sz="2800" spc="-100" dirty="0">
              <a:solidFill>
                <a:srgbClr val="F36825"/>
              </a:solidFill>
              <a:latin typeface="Calibri"/>
              <a:cs typeface="Calibri"/>
            </a:endParaRPr>
          </a:p>
          <a:p>
            <a:pPr marL="0" indent="0" algn="ctr">
              <a:buNone/>
            </a:pPr>
            <a:r>
              <a:rPr lang="en-US" spc="-100" dirty="0">
                <a:solidFill>
                  <a:srgbClr val="F36825"/>
                </a:solidFill>
                <a:latin typeface="Calibri"/>
                <a:cs typeface="Calibri"/>
              </a:rPr>
              <a:t>	</a:t>
            </a:r>
            <a:r>
              <a:rPr lang="en-US" sz="2800" spc="-100" dirty="0">
                <a:solidFill>
                  <a:srgbClr val="F36825"/>
                </a:solidFill>
                <a:latin typeface="Calibri"/>
                <a:cs typeface="Calibri"/>
              </a:rPr>
              <a:t>Broken</a:t>
            </a:r>
            <a:r>
              <a:rPr lang="en-US" sz="2800" spc="-10" dirty="0">
                <a:solidFill>
                  <a:srgbClr val="F36825"/>
                </a:solidFill>
                <a:latin typeface="Calibri"/>
                <a:cs typeface="Calibri"/>
              </a:rPr>
              <a:t> Access</a:t>
            </a:r>
            <a:r>
              <a:rPr lang="en-US" sz="2800" spc="-5" dirty="0">
                <a:solidFill>
                  <a:srgbClr val="F36825"/>
                </a:solidFill>
                <a:latin typeface="Calibri"/>
                <a:cs typeface="Calibri"/>
              </a:rPr>
              <a:t> </a:t>
            </a:r>
            <a:r>
              <a:rPr lang="en-US" sz="2800" spc="-50" dirty="0">
                <a:solidFill>
                  <a:srgbClr val="F36825"/>
                </a:solidFill>
                <a:latin typeface="Calibri"/>
                <a:cs typeface="Calibri"/>
              </a:rPr>
              <a:t>Control</a:t>
            </a:r>
            <a:r>
              <a:rPr lang="en-US" sz="2800" spc="15" dirty="0">
                <a:solidFill>
                  <a:srgbClr val="F36825"/>
                </a:solidFill>
                <a:latin typeface="Calibri"/>
                <a:cs typeface="Calibri"/>
              </a:rPr>
              <a:t> </a:t>
            </a:r>
            <a:r>
              <a:rPr lang="en-US" sz="2800" spc="-25" dirty="0">
                <a:solidFill>
                  <a:srgbClr val="0E2C4B"/>
                </a:solidFill>
                <a:latin typeface="Calibri"/>
                <a:cs typeface="Calibri"/>
              </a:rPr>
              <a:t>vulnerabilities</a:t>
            </a:r>
            <a:r>
              <a:rPr lang="en-US" sz="2800" spc="-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0E2C4B"/>
                </a:solidFill>
                <a:latin typeface="Calibri"/>
                <a:cs typeface="Calibri"/>
              </a:rPr>
              <a:t>arise when </a:t>
            </a:r>
            <a:r>
              <a:rPr lang="en-US" sz="2800" spc="-45" dirty="0">
                <a:solidFill>
                  <a:srgbClr val="0E2C4B"/>
                </a:solidFill>
                <a:latin typeface="Calibri"/>
                <a:cs typeface="Calibri"/>
              </a:rPr>
              <a:t>users</a:t>
            </a:r>
            <a:r>
              <a:rPr lang="en-US" sz="2800" spc="-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800" spc="-35" dirty="0">
                <a:solidFill>
                  <a:srgbClr val="0E2C4B"/>
                </a:solidFill>
                <a:latin typeface="Calibri"/>
                <a:cs typeface="Calibri"/>
              </a:rPr>
              <a:t>can </a:t>
            </a:r>
            <a:r>
              <a:rPr lang="en-US" sz="2800" spc="-123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0E2C4B"/>
                </a:solidFill>
                <a:latin typeface="Calibri"/>
                <a:cs typeface="Calibri"/>
              </a:rPr>
              <a:t>act</a:t>
            </a:r>
            <a:r>
              <a:rPr lang="en-US" sz="2800" spc="1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0E2C4B"/>
                </a:solidFill>
                <a:latin typeface="Calibri"/>
                <a:cs typeface="Calibri"/>
              </a:rPr>
              <a:t>outside</a:t>
            </a:r>
            <a:r>
              <a:rPr lang="en-US" sz="2800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0E2C4B"/>
                </a:solidFill>
                <a:latin typeface="Calibri"/>
                <a:cs typeface="Calibri"/>
              </a:rPr>
              <a:t>of</a:t>
            </a:r>
            <a:r>
              <a:rPr lang="en-US" sz="2800" spc="1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0E2C4B"/>
                </a:solidFill>
                <a:latin typeface="Calibri"/>
                <a:cs typeface="Calibri"/>
              </a:rPr>
              <a:t>their</a:t>
            </a:r>
            <a:r>
              <a:rPr lang="en-US" sz="2800" spc="1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800" spc="-35" dirty="0">
                <a:solidFill>
                  <a:srgbClr val="0E2C4B"/>
                </a:solidFill>
                <a:latin typeface="Calibri"/>
                <a:cs typeface="Calibri"/>
              </a:rPr>
              <a:t>intended</a:t>
            </a:r>
            <a:r>
              <a:rPr lang="en-US" sz="2800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0E2C4B"/>
                </a:solidFill>
                <a:latin typeface="Calibri"/>
                <a:cs typeface="Calibri"/>
              </a:rPr>
              <a:t>permissions.	</a:t>
            </a:r>
            <a:r>
              <a:rPr lang="en-US" sz="2800" spc="-5" dirty="0">
                <a:solidFill>
                  <a:srgbClr val="0E2C4B"/>
                </a:solidFill>
                <a:latin typeface="Calibri"/>
                <a:cs typeface="Calibri"/>
              </a:rPr>
              <a:t>This </a:t>
            </a:r>
            <a:r>
              <a:rPr lang="en-US" sz="2800" spc="-15" dirty="0">
                <a:solidFill>
                  <a:srgbClr val="0E2C4B"/>
                </a:solidFill>
                <a:latin typeface="Calibri"/>
                <a:cs typeface="Calibri"/>
              </a:rPr>
              <a:t>typically </a:t>
            </a:r>
            <a:r>
              <a:rPr lang="en-US" sz="2800" spc="-10" dirty="0">
                <a:solidFill>
                  <a:srgbClr val="0E2C4B"/>
                </a:solidFill>
                <a:latin typeface="Calibri"/>
                <a:cs typeface="Calibri"/>
              </a:rPr>
              <a:t> leads</a:t>
            </a:r>
            <a:r>
              <a:rPr lang="en-US" sz="2800" spc="-1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800" spc="-50" dirty="0">
                <a:solidFill>
                  <a:srgbClr val="0E2C4B"/>
                </a:solidFill>
                <a:latin typeface="Calibri"/>
                <a:cs typeface="Calibri"/>
              </a:rPr>
              <a:t>to</a:t>
            </a:r>
            <a:r>
              <a:rPr lang="en-US" sz="2800" spc="-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800" spc="-20" dirty="0">
                <a:solidFill>
                  <a:srgbClr val="0E2C4B"/>
                </a:solidFill>
                <a:latin typeface="Calibri"/>
                <a:cs typeface="Calibri"/>
              </a:rPr>
              <a:t>sensitive</a:t>
            </a:r>
            <a:r>
              <a:rPr lang="en-US" sz="2800" spc="-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800" spc="-45" dirty="0">
                <a:solidFill>
                  <a:srgbClr val="0E2C4B"/>
                </a:solidFill>
                <a:latin typeface="Calibri"/>
                <a:cs typeface="Calibri"/>
              </a:rPr>
              <a:t>information</a:t>
            </a:r>
            <a:r>
              <a:rPr lang="en-US" sz="2800" spc="-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800" spc="-25" dirty="0">
                <a:solidFill>
                  <a:srgbClr val="0E2C4B"/>
                </a:solidFill>
                <a:latin typeface="Calibri"/>
                <a:cs typeface="Calibri"/>
              </a:rPr>
              <a:t>disclosure,</a:t>
            </a:r>
            <a:r>
              <a:rPr lang="en-US" sz="280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800" spc="-30" dirty="0">
                <a:solidFill>
                  <a:srgbClr val="0E2C4B"/>
                </a:solidFill>
                <a:latin typeface="Calibri"/>
                <a:cs typeface="Calibri"/>
              </a:rPr>
              <a:t>unauthorized </a:t>
            </a:r>
            <a:r>
              <a:rPr lang="en-US" sz="2800" spc="-2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0E2C4B"/>
                </a:solidFill>
                <a:latin typeface="Calibri"/>
                <a:cs typeface="Calibri"/>
              </a:rPr>
              <a:t>access</a:t>
            </a:r>
            <a:r>
              <a:rPr lang="en-US" sz="2800" spc="-2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0E2C4B"/>
                </a:solidFill>
                <a:latin typeface="Calibri"/>
                <a:cs typeface="Calibri"/>
              </a:rPr>
              <a:t>and</a:t>
            </a:r>
            <a:r>
              <a:rPr lang="en-US" sz="2800" spc="-1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800" spc="-20" dirty="0">
                <a:solidFill>
                  <a:srgbClr val="0E2C4B"/>
                </a:solidFill>
                <a:latin typeface="Calibri"/>
                <a:cs typeface="Calibri"/>
              </a:rPr>
              <a:t>modification</a:t>
            </a:r>
            <a:r>
              <a:rPr lang="en-US" sz="2800" spc="-1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0E2C4B"/>
                </a:solidFill>
                <a:latin typeface="Calibri"/>
                <a:cs typeface="Calibri"/>
              </a:rPr>
              <a:t>or</a:t>
            </a:r>
            <a:r>
              <a:rPr lang="en-US" sz="2800" spc="-15" dirty="0">
                <a:solidFill>
                  <a:srgbClr val="0E2C4B"/>
                </a:solidFill>
                <a:latin typeface="Calibri"/>
                <a:cs typeface="Calibri"/>
              </a:rPr>
              <a:t> destruction </a:t>
            </a:r>
            <a:r>
              <a:rPr lang="en-US" sz="2800" dirty="0">
                <a:solidFill>
                  <a:srgbClr val="0E2C4B"/>
                </a:solidFill>
                <a:latin typeface="Calibri"/>
                <a:cs typeface="Calibri"/>
              </a:rPr>
              <a:t>of</a:t>
            </a:r>
            <a:r>
              <a:rPr lang="en-US" sz="2800" spc="-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800" spc="-60" dirty="0">
                <a:solidFill>
                  <a:srgbClr val="0E2C4B"/>
                </a:solidFill>
                <a:latin typeface="Calibri"/>
                <a:cs typeface="Calibri"/>
              </a:rPr>
              <a:t>data.</a:t>
            </a:r>
            <a:endParaRPr lang="en-US" spc="-60" dirty="0">
              <a:solidFill>
                <a:srgbClr val="0E2C4B"/>
              </a:solidFill>
              <a:latin typeface="Calibri"/>
              <a:cs typeface="Calibri"/>
            </a:endParaRPr>
          </a:p>
          <a:p>
            <a:pPr marL="0" indent="0" algn="ctr">
              <a:buNone/>
            </a:pPr>
            <a:endParaRPr lang="en-US" spc="-60" dirty="0">
              <a:solidFill>
                <a:srgbClr val="0E2C4B"/>
              </a:solidFill>
              <a:highlight>
                <a:srgbClr val="FFFFFF"/>
              </a:highlight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5C5C5B"/>
                </a:solidFill>
                <a:effectLst/>
                <a:highlight>
                  <a:srgbClr val="FFFFFF"/>
                </a:highlight>
                <a:latin typeface="+mj-lt"/>
              </a:rPr>
              <a:t>		Authentication	+Session management+ Access control</a:t>
            </a:r>
            <a:endParaRPr lang="en-US" sz="2400" dirty="0">
              <a:latin typeface="+mj-lt"/>
              <a:cs typeface="Calibri"/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7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1A28-6352-686D-BECD-EBC4F66B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access control</a:t>
            </a:r>
            <a:endParaRPr lang="en-US" sz="36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99F1-B998-95E2-AEA8-3C3334488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5482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spc="-55" dirty="0">
                <a:solidFill>
                  <a:srgbClr val="F368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</a:t>
            </a:r>
            <a:r>
              <a:rPr lang="en-US" sz="2000" dirty="0">
                <a:solidFill>
                  <a:srgbClr val="F368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5" dirty="0">
                <a:solidFill>
                  <a:srgbClr val="F368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z="2000" spc="10" dirty="0">
                <a:solidFill>
                  <a:srgbClr val="F368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solidFill>
                  <a:srgbClr val="F368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2000" dirty="0">
                <a:solidFill>
                  <a:srgbClr val="F368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10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5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000" spc="10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30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 </a:t>
            </a:r>
            <a:r>
              <a:rPr lang="en-US" sz="2000" spc="-15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5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z="2000" spc="5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30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-5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sz="2000" spc="5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5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000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US" sz="2000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0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2000" spc="-944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2000" spc="5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spc="15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30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6">
            <a:extLst>
              <a:ext uri="{FF2B5EF4-FFF2-40B4-BE49-F238E27FC236}">
                <a16:creationId xmlns:a16="http://schemas.microsoft.com/office/drawing/2014/main" id="{4F260955-4A78-EAD5-E1F2-19AB39046C6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9536" y="4573019"/>
            <a:ext cx="1927141" cy="1751275"/>
          </a:xfrm>
          <a:prstGeom prst="rect">
            <a:avLst/>
          </a:prstGeom>
        </p:spPr>
      </p:pic>
      <p:pic>
        <p:nvPicPr>
          <p:cNvPr id="10" name="object 7">
            <a:extLst>
              <a:ext uri="{FF2B5EF4-FFF2-40B4-BE49-F238E27FC236}">
                <a16:creationId xmlns:a16="http://schemas.microsoft.com/office/drawing/2014/main" id="{67921A7E-6994-9BE5-7B70-8B7579F8FA0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22582" y="1533254"/>
            <a:ext cx="1701340" cy="1793153"/>
          </a:xfrm>
          <a:prstGeom prst="rect">
            <a:avLst/>
          </a:prstGeom>
        </p:spPr>
      </p:pic>
      <p:sp>
        <p:nvSpPr>
          <p:cNvPr id="11" name="object 8">
            <a:extLst>
              <a:ext uri="{FF2B5EF4-FFF2-40B4-BE49-F238E27FC236}">
                <a16:creationId xmlns:a16="http://schemas.microsoft.com/office/drawing/2014/main" id="{3453E755-ECB3-D5AA-A5AB-463E9B3242DA}"/>
              </a:ext>
            </a:extLst>
          </p:cNvPr>
          <p:cNvSpPr txBox="1"/>
          <p:nvPr/>
        </p:nvSpPr>
        <p:spPr>
          <a:xfrm>
            <a:off x="8310642" y="6146826"/>
            <a:ext cx="238506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0" dirty="0">
                <a:solidFill>
                  <a:srgbClr val="0E2C4B"/>
                </a:solidFill>
                <a:latin typeface="Calibri"/>
                <a:cs typeface="Calibri"/>
              </a:rPr>
              <a:t>Regular</a:t>
            </a:r>
            <a:r>
              <a:rPr b="1" spc="-10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0E2C4B"/>
                </a:solidFill>
                <a:latin typeface="Calibri"/>
                <a:cs typeface="Calibri"/>
              </a:rPr>
              <a:t>User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D4989BFA-EB42-E3D1-2482-018E80EFAFC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493292" y="1313333"/>
            <a:ext cx="12496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5" dirty="0">
                <a:solidFill>
                  <a:srgbClr val="0E2C4B"/>
                </a:solidFill>
                <a:latin typeface="Calibri"/>
                <a:cs typeface="Calibri"/>
              </a:rPr>
              <a:t>Ad</a:t>
            </a:r>
            <a:r>
              <a:rPr b="1" spc="-40" dirty="0">
                <a:solidFill>
                  <a:srgbClr val="0E2C4B"/>
                </a:solidFill>
                <a:latin typeface="Calibri"/>
                <a:cs typeface="Calibri"/>
              </a:rPr>
              <a:t>m</a:t>
            </a:r>
            <a:r>
              <a:rPr b="1" spc="-10" dirty="0">
                <a:solidFill>
                  <a:srgbClr val="0E2C4B"/>
                </a:solidFill>
                <a:latin typeface="Calibri"/>
                <a:cs typeface="Calibri"/>
              </a:rPr>
              <a:t>i</a:t>
            </a:r>
            <a:r>
              <a:rPr b="1" spc="-5" dirty="0">
                <a:solidFill>
                  <a:srgbClr val="0E2C4B"/>
                </a:solidFill>
                <a:latin typeface="Calibri"/>
                <a:cs typeface="Calibri"/>
              </a:rPr>
              <a:t>n</a:t>
            </a:r>
            <a:endParaRPr dirty="0">
              <a:latin typeface="Calibri"/>
              <a:cs typeface="Calibri"/>
            </a:endParaRPr>
          </a:p>
        </p:txBody>
      </p:sp>
      <p:grpSp>
        <p:nvGrpSpPr>
          <p:cNvPr id="13" name="object 10">
            <a:extLst>
              <a:ext uri="{FF2B5EF4-FFF2-40B4-BE49-F238E27FC236}">
                <a16:creationId xmlns:a16="http://schemas.microsoft.com/office/drawing/2014/main" id="{4D053282-DB33-6E03-1588-EFC62C93BBAB}"/>
              </a:ext>
            </a:extLst>
          </p:cNvPr>
          <p:cNvGrpSpPr/>
          <p:nvPr/>
        </p:nvGrpSpPr>
        <p:grpSpPr>
          <a:xfrm>
            <a:off x="8408327" y="3390643"/>
            <a:ext cx="909558" cy="1070662"/>
            <a:chOff x="14889599" y="5654278"/>
            <a:chExt cx="1068070" cy="1496060"/>
          </a:xfrm>
        </p:grpSpPr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75029975-B550-A437-3EEE-8037315E61FE}"/>
                </a:ext>
              </a:extLst>
            </p:cNvPr>
            <p:cNvSpPr/>
            <p:nvPr/>
          </p:nvSpPr>
          <p:spPr>
            <a:xfrm>
              <a:off x="15328717" y="5654278"/>
              <a:ext cx="188595" cy="1496060"/>
            </a:xfrm>
            <a:custGeom>
              <a:avLst/>
              <a:gdLst/>
              <a:ahLst/>
              <a:cxnLst/>
              <a:rect l="l" t="t" r="r" b="b"/>
              <a:pathLst>
                <a:path w="188594" h="1496059">
                  <a:moveTo>
                    <a:pt x="125650" y="157063"/>
                  </a:moveTo>
                  <a:lnTo>
                    <a:pt x="62825" y="157063"/>
                  </a:lnTo>
                  <a:lnTo>
                    <a:pt x="62825" y="1495540"/>
                  </a:lnTo>
                  <a:lnTo>
                    <a:pt x="125650" y="1495540"/>
                  </a:lnTo>
                  <a:lnTo>
                    <a:pt x="125650" y="157063"/>
                  </a:lnTo>
                  <a:close/>
                </a:path>
                <a:path w="188594" h="1496059">
                  <a:moveTo>
                    <a:pt x="94237" y="0"/>
                  </a:moveTo>
                  <a:lnTo>
                    <a:pt x="0" y="188475"/>
                  </a:lnTo>
                  <a:lnTo>
                    <a:pt x="62825" y="188475"/>
                  </a:lnTo>
                  <a:lnTo>
                    <a:pt x="62825" y="157063"/>
                  </a:lnTo>
                  <a:lnTo>
                    <a:pt x="172769" y="157063"/>
                  </a:lnTo>
                  <a:lnTo>
                    <a:pt x="94237" y="0"/>
                  </a:lnTo>
                  <a:close/>
                </a:path>
                <a:path w="188594" h="1496059">
                  <a:moveTo>
                    <a:pt x="172769" y="157063"/>
                  </a:moveTo>
                  <a:lnTo>
                    <a:pt x="125650" y="157063"/>
                  </a:lnTo>
                  <a:lnTo>
                    <a:pt x="125650" y="188475"/>
                  </a:lnTo>
                  <a:lnTo>
                    <a:pt x="188475" y="188475"/>
                  </a:lnTo>
                  <a:lnTo>
                    <a:pt x="172769" y="1570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2">
              <a:extLst>
                <a:ext uri="{FF2B5EF4-FFF2-40B4-BE49-F238E27FC236}">
                  <a16:creationId xmlns:a16="http://schemas.microsoft.com/office/drawing/2014/main" id="{0006BFA9-371D-AA75-1F0D-ACB6973902C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89599" y="5867884"/>
              <a:ext cx="1068030" cy="1068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545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FA22-9734-3BC6-FEF0-2ECEF8E2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70905-0276-98ED-4E59-BFC86CE8D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3225"/>
          </a:xfrm>
        </p:spPr>
        <p:txBody>
          <a:bodyPr/>
          <a:lstStyle/>
          <a:p>
            <a:r>
              <a:rPr lang="en-US" sz="2000" spc="-30" dirty="0">
                <a:solidFill>
                  <a:srgbClr val="F368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</a:t>
            </a:r>
            <a:r>
              <a:rPr lang="en-US" sz="2000" spc="-5" dirty="0">
                <a:solidFill>
                  <a:srgbClr val="F368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5" dirty="0">
                <a:solidFill>
                  <a:srgbClr val="F368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z="2000" spc="10" dirty="0">
                <a:solidFill>
                  <a:srgbClr val="F368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solidFill>
                  <a:srgbClr val="F368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2000" dirty="0">
                <a:solidFill>
                  <a:srgbClr val="F368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5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</a:t>
            </a:r>
            <a:r>
              <a:rPr lang="en-US" sz="2000" spc="10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5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sz="2000" spc="-5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5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2000" spc="10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30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5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z="2000" spc="10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similar </a:t>
            </a:r>
            <a:r>
              <a:rPr lang="en-US" sz="2000" spc="-944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sz="2000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0E2C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" name="object 6">
            <a:extLst>
              <a:ext uri="{FF2B5EF4-FFF2-40B4-BE49-F238E27FC236}">
                <a16:creationId xmlns:a16="http://schemas.microsoft.com/office/drawing/2014/main" id="{B4455C98-C8BF-57BE-BB1D-A0F59D94C7C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175" y="2616829"/>
            <a:ext cx="2452700" cy="2452700"/>
          </a:xfrm>
          <a:prstGeom prst="rect">
            <a:avLst/>
          </a:prstGeom>
        </p:spPr>
      </p:pic>
      <p:sp>
        <p:nvSpPr>
          <p:cNvPr id="17" name="object 7">
            <a:extLst>
              <a:ext uri="{FF2B5EF4-FFF2-40B4-BE49-F238E27FC236}">
                <a16:creationId xmlns:a16="http://schemas.microsoft.com/office/drawing/2014/main" id="{7618F5F9-CBDD-356F-0E76-97A4A8777CC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56931" y="5069529"/>
            <a:ext cx="293497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0" dirty="0">
                <a:solidFill>
                  <a:srgbClr val="0E2C4B"/>
                </a:solidFill>
                <a:latin typeface="Calibri"/>
                <a:cs typeface="Calibri"/>
              </a:rPr>
              <a:t>Regular</a:t>
            </a:r>
            <a:r>
              <a:rPr b="1" spc="-7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0E2C4B"/>
                </a:solidFill>
                <a:latin typeface="Calibri"/>
                <a:cs typeface="Calibri"/>
              </a:rPr>
              <a:t>User</a:t>
            </a:r>
            <a:r>
              <a:rPr b="1" spc="-6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E2C4B"/>
                </a:solidFill>
                <a:latin typeface="Calibri"/>
                <a:cs typeface="Calibri"/>
              </a:rPr>
              <a:t>#1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18" name="object 8">
            <a:extLst>
              <a:ext uri="{FF2B5EF4-FFF2-40B4-BE49-F238E27FC236}">
                <a16:creationId xmlns:a16="http://schemas.microsoft.com/office/drawing/2014/main" id="{3B842211-D653-CBC8-0366-389E19D3D96F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61082" y="2806655"/>
            <a:ext cx="2407465" cy="2407465"/>
          </a:xfrm>
          <a:prstGeom prst="rect">
            <a:avLst/>
          </a:prstGeom>
        </p:spPr>
      </p:pic>
      <p:grpSp>
        <p:nvGrpSpPr>
          <p:cNvPr id="19" name="object 9">
            <a:extLst>
              <a:ext uri="{FF2B5EF4-FFF2-40B4-BE49-F238E27FC236}">
                <a16:creationId xmlns:a16="http://schemas.microsoft.com/office/drawing/2014/main" id="{43A78A47-C4F6-412D-7D01-61621DE70E3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805481" y="2951513"/>
            <a:ext cx="5415915" cy="1070610"/>
            <a:chOff x="7148689" y="6533832"/>
            <a:chExt cx="5415915" cy="1070610"/>
          </a:xfrm>
        </p:grpSpPr>
        <p:sp>
          <p:nvSpPr>
            <p:cNvPr id="20" name="object 10">
              <a:extLst>
                <a:ext uri="{FF2B5EF4-FFF2-40B4-BE49-F238E27FC236}">
                  <a16:creationId xmlns:a16="http://schemas.microsoft.com/office/drawing/2014/main" id="{5FF2A58A-93C8-C7FF-F591-0F29B2E920E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48689" y="6975086"/>
              <a:ext cx="5415915" cy="188595"/>
            </a:xfrm>
            <a:custGeom>
              <a:avLst/>
              <a:gdLst/>
              <a:ahLst/>
              <a:cxnLst/>
              <a:rect l="l" t="t" r="r" b="b"/>
              <a:pathLst>
                <a:path w="5415915" h="188595">
                  <a:moveTo>
                    <a:pt x="5227248" y="125650"/>
                  </a:moveTo>
                  <a:lnTo>
                    <a:pt x="5227248" y="188475"/>
                  </a:lnTo>
                  <a:lnTo>
                    <a:pt x="5352898" y="125650"/>
                  </a:lnTo>
                  <a:lnTo>
                    <a:pt x="5227248" y="125650"/>
                  </a:lnTo>
                  <a:close/>
                </a:path>
                <a:path w="5415915" h="188595">
                  <a:moveTo>
                    <a:pt x="5227248" y="62825"/>
                  </a:moveTo>
                  <a:lnTo>
                    <a:pt x="5227248" y="125650"/>
                  </a:lnTo>
                  <a:lnTo>
                    <a:pt x="5258660" y="125650"/>
                  </a:lnTo>
                  <a:lnTo>
                    <a:pt x="5258660" y="62825"/>
                  </a:lnTo>
                  <a:lnTo>
                    <a:pt x="5227248" y="62825"/>
                  </a:lnTo>
                  <a:close/>
                </a:path>
                <a:path w="5415915" h="188595">
                  <a:moveTo>
                    <a:pt x="5227248" y="0"/>
                  </a:moveTo>
                  <a:lnTo>
                    <a:pt x="5227248" y="62825"/>
                  </a:lnTo>
                  <a:lnTo>
                    <a:pt x="5258660" y="62825"/>
                  </a:lnTo>
                  <a:lnTo>
                    <a:pt x="5258660" y="125650"/>
                  </a:lnTo>
                  <a:lnTo>
                    <a:pt x="5352900" y="125649"/>
                  </a:lnTo>
                  <a:lnTo>
                    <a:pt x="5415724" y="94237"/>
                  </a:lnTo>
                  <a:lnTo>
                    <a:pt x="5227248" y="0"/>
                  </a:lnTo>
                  <a:close/>
                </a:path>
                <a:path w="5415915" h="188595">
                  <a:moveTo>
                    <a:pt x="0" y="62824"/>
                  </a:moveTo>
                  <a:lnTo>
                    <a:pt x="0" y="125649"/>
                  </a:lnTo>
                  <a:lnTo>
                    <a:pt x="5227248" y="125650"/>
                  </a:lnTo>
                  <a:lnTo>
                    <a:pt x="5227248" y="62825"/>
                  </a:lnTo>
                  <a:lnTo>
                    <a:pt x="0" y="628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1">
              <a:extLst>
                <a:ext uri="{FF2B5EF4-FFF2-40B4-BE49-F238E27FC236}">
                  <a16:creationId xmlns:a16="http://schemas.microsoft.com/office/drawing/2014/main" id="{4D3FC86E-8D3B-C686-AFAB-7859109FF417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28302" y="6533832"/>
              <a:ext cx="1068030" cy="1070543"/>
            </a:xfrm>
            <a:prstGeom prst="rect">
              <a:avLst/>
            </a:prstGeom>
          </p:spPr>
        </p:pic>
      </p:grpSp>
      <p:sp>
        <p:nvSpPr>
          <p:cNvPr id="22" name="object 12">
            <a:extLst>
              <a:ext uri="{FF2B5EF4-FFF2-40B4-BE49-F238E27FC236}">
                <a16:creationId xmlns:a16="http://schemas.microsoft.com/office/drawing/2014/main" id="{0AD61497-4E1D-BE1D-4410-968FA56A415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257030" y="5214120"/>
            <a:ext cx="293497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0" dirty="0">
                <a:solidFill>
                  <a:srgbClr val="0E2C4B"/>
                </a:solidFill>
                <a:latin typeface="Calibri"/>
                <a:cs typeface="Calibri"/>
              </a:rPr>
              <a:t>Regular</a:t>
            </a:r>
            <a:r>
              <a:rPr b="1" spc="-7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0E2C4B"/>
                </a:solidFill>
                <a:latin typeface="Calibri"/>
                <a:cs typeface="Calibri"/>
              </a:rPr>
              <a:t>User</a:t>
            </a:r>
            <a:r>
              <a:rPr b="1" spc="-6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E2C4B"/>
                </a:solidFill>
                <a:latin typeface="Calibri"/>
                <a:cs typeface="Calibri"/>
              </a:rPr>
              <a:t>#2</a:t>
            </a:r>
            <a:endParaRPr dirty="0">
              <a:latin typeface="Calibri"/>
              <a:cs typeface="Calibri"/>
            </a:endParaRPr>
          </a:p>
        </p:txBody>
      </p:sp>
      <p:grpSp>
        <p:nvGrpSpPr>
          <p:cNvPr id="23" name="object 13">
            <a:extLst>
              <a:ext uri="{FF2B5EF4-FFF2-40B4-BE49-F238E27FC236}">
                <a16:creationId xmlns:a16="http://schemas.microsoft.com/office/drawing/2014/main" id="{FE09B2F2-C408-9A19-FA4B-AA482D971FA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805480" y="3843179"/>
            <a:ext cx="5415915" cy="1070610"/>
            <a:chOff x="7148689" y="7853164"/>
            <a:chExt cx="5415915" cy="1070610"/>
          </a:xfrm>
        </p:grpSpPr>
        <p:sp>
          <p:nvSpPr>
            <p:cNvPr id="24" name="object 14">
              <a:extLst>
                <a:ext uri="{FF2B5EF4-FFF2-40B4-BE49-F238E27FC236}">
                  <a16:creationId xmlns:a16="http://schemas.microsoft.com/office/drawing/2014/main" id="{B17F9EB6-A519-3FB9-6A94-FC2D47AAAB6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48689" y="8294416"/>
              <a:ext cx="5415915" cy="188595"/>
            </a:xfrm>
            <a:custGeom>
              <a:avLst/>
              <a:gdLst/>
              <a:ahLst/>
              <a:cxnLst/>
              <a:rect l="l" t="t" r="r" b="b"/>
              <a:pathLst>
                <a:path w="5415915" h="188595">
                  <a:moveTo>
                    <a:pt x="188475" y="0"/>
                  </a:moveTo>
                  <a:lnTo>
                    <a:pt x="0" y="94237"/>
                  </a:lnTo>
                  <a:lnTo>
                    <a:pt x="188475" y="188475"/>
                  </a:lnTo>
                  <a:lnTo>
                    <a:pt x="188475" y="125650"/>
                  </a:lnTo>
                  <a:lnTo>
                    <a:pt x="157061" y="125650"/>
                  </a:lnTo>
                  <a:lnTo>
                    <a:pt x="157061" y="62825"/>
                  </a:lnTo>
                  <a:lnTo>
                    <a:pt x="188475" y="62825"/>
                  </a:lnTo>
                  <a:lnTo>
                    <a:pt x="188475" y="0"/>
                  </a:lnTo>
                  <a:close/>
                </a:path>
                <a:path w="5415915" h="188595">
                  <a:moveTo>
                    <a:pt x="188475" y="62825"/>
                  </a:moveTo>
                  <a:lnTo>
                    <a:pt x="188475" y="125650"/>
                  </a:lnTo>
                  <a:lnTo>
                    <a:pt x="5415724" y="125651"/>
                  </a:lnTo>
                  <a:lnTo>
                    <a:pt x="5415724" y="62826"/>
                  </a:lnTo>
                  <a:lnTo>
                    <a:pt x="188475" y="62825"/>
                  </a:lnTo>
                  <a:close/>
                </a:path>
                <a:path w="5415915" h="188595">
                  <a:moveTo>
                    <a:pt x="157061" y="62825"/>
                  </a:moveTo>
                  <a:lnTo>
                    <a:pt x="157061" y="125650"/>
                  </a:lnTo>
                  <a:lnTo>
                    <a:pt x="188475" y="125650"/>
                  </a:lnTo>
                  <a:lnTo>
                    <a:pt x="188475" y="62825"/>
                  </a:lnTo>
                  <a:lnTo>
                    <a:pt x="157061" y="62825"/>
                  </a:lnTo>
                  <a:close/>
                </a:path>
                <a:path w="5415915" h="188595">
                  <a:moveTo>
                    <a:pt x="188475" y="62825"/>
                  </a:moveTo>
                  <a:lnTo>
                    <a:pt x="157061" y="62825"/>
                  </a:lnTo>
                  <a:lnTo>
                    <a:pt x="188475" y="628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15">
              <a:extLst>
                <a:ext uri="{FF2B5EF4-FFF2-40B4-BE49-F238E27FC236}">
                  <a16:creationId xmlns:a16="http://schemas.microsoft.com/office/drawing/2014/main" id="{057E38FF-C176-9347-C9D2-C37C8E4E3A23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28302" y="7853164"/>
              <a:ext cx="1068030" cy="1070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476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A341-493D-E762-7CD4-7BA6258527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E84C-397D-3383-2274-AA0B796C077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838200" y="1825625"/>
            <a:ext cx="10515600" cy="641350"/>
          </a:xfrm>
        </p:spPr>
        <p:txBody>
          <a:bodyPr/>
          <a:lstStyle/>
          <a:p>
            <a:r>
              <a:rPr lang="en-US" sz="2000" spc="-25" dirty="0">
                <a:solidFill>
                  <a:srgbClr val="F36825"/>
                </a:solidFill>
                <a:latin typeface="Calibri"/>
                <a:cs typeface="Calibri"/>
              </a:rPr>
              <a:t>Context-Dependent</a:t>
            </a:r>
            <a:r>
              <a:rPr lang="en-US" sz="2000" spc="5" dirty="0">
                <a:solidFill>
                  <a:srgbClr val="F36825"/>
                </a:solidFill>
                <a:latin typeface="Calibri"/>
                <a:cs typeface="Calibri"/>
              </a:rPr>
              <a:t> </a:t>
            </a:r>
            <a:r>
              <a:rPr lang="en-US" sz="2000" spc="15" dirty="0">
                <a:solidFill>
                  <a:srgbClr val="F36825"/>
                </a:solidFill>
                <a:latin typeface="Calibri"/>
                <a:cs typeface="Calibri"/>
              </a:rPr>
              <a:t>Access </a:t>
            </a:r>
            <a:r>
              <a:rPr lang="en-US" sz="2000" spc="-20" dirty="0">
                <a:solidFill>
                  <a:srgbClr val="F36825"/>
                </a:solidFill>
                <a:latin typeface="Calibri"/>
                <a:cs typeface="Calibri"/>
              </a:rPr>
              <a:t>Control</a:t>
            </a:r>
            <a:r>
              <a:rPr lang="en-US" sz="2000" spc="5" dirty="0">
                <a:solidFill>
                  <a:srgbClr val="F36825"/>
                </a:solidFill>
                <a:latin typeface="Calibri"/>
                <a:cs typeface="Calibri"/>
              </a:rPr>
              <a:t> </a:t>
            </a:r>
            <a:r>
              <a:rPr lang="en-US" sz="2000" spc="-15" dirty="0">
                <a:solidFill>
                  <a:srgbClr val="0E2C4B"/>
                </a:solidFill>
                <a:latin typeface="Calibri"/>
                <a:cs typeface="Calibri"/>
              </a:rPr>
              <a:t>restricts</a:t>
            </a:r>
            <a:r>
              <a:rPr lang="en-US" sz="2000" spc="15" dirty="0">
                <a:solidFill>
                  <a:srgbClr val="0E2C4B"/>
                </a:solidFill>
                <a:latin typeface="Calibri"/>
                <a:cs typeface="Calibri"/>
              </a:rPr>
              <a:t> access </a:t>
            </a:r>
            <a:r>
              <a:rPr lang="en-US" sz="2000" spc="-30" dirty="0">
                <a:solidFill>
                  <a:srgbClr val="0E2C4B"/>
                </a:solidFill>
                <a:latin typeface="Calibri"/>
                <a:cs typeface="Calibri"/>
              </a:rPr>
              <a:t>to</a:t>
            </a:r>
            <a:r>
              <a:rPr lang="en-US" sz="2000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000" spc="10" dirty="0">
                <a:solidFill>
                  <a:srgbClr val="0E2C4B"/>
                </a:solidFill>
                <a:latin typeface="Calibri"/>
                <a:cs typeface="Calibri"/>
              </a:rPr>
              <a:t>functionality </a:t>
            </a:r>
            <a:r>
              <a:rPr lang="en-US" sz="2000" spc="-95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000" spc="15" dirty="0">
                <a:solidFill>
                  <a:srgbClr val="0E2C4B"/>
                </a:solidFill>
                <a:latin typeface="Calibri"/>
                <a:cs typeface="Calibri"/>
              </a:rPr>
              <a:t>and</a:t>
            </a:r>
            <a:r>
              <a:rPr lang="en-US" sz="2000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000" spc="-15" dirty="0">
                <a:solidFill>
                  <a:srgbClr val="0E2C4B"/>
                </a:solidFill>
                <a:latin typeface="Calibri"/>
                <a:cs typeface="Calibri"/>
              </a:rPr>
              <a:t>resources</a:t>
            </a:r>
            <a:r>
              <a:rPr lang="en-US" sz="2000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000" spc="15" dirty="0">
                <a:solidFill>
                  <a:srgbClr val="0E2C4B"/>
                </a:solidFill>
                <a:latin typeface="Calibri"/>
                <a:cs typeface="Calibri"/>
              </a:rPr>
              <a:t>based</a:t>
            </a:r>
            <a:r>
              <a:rPr lang="en-US" sz="2000" spc="10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000" spc="15" dirty="0">
                <a:solidFill>
                  <a:srgbClr val="0E2C4B"/>
                </a:solidFill>
                <a:latin typeface="Calibri"/>
                <a:cs typeface="Calibri"/>
              </a:rPr>
              <a:t>on the</a:t>
            </a:r>
            <a:r>
              <a:rPr lang="en-US" sz="2000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000" spc="-65" dirty="0">
                <a:solidFill>
                  <a:srgbClr val="0E2C4B"/>
                </a:solidFill>
                <a:latin typeface="Calibri"/>
                <a:cs typeface="Calibri"/>
              </a:rPr>
              <a:t>state</a:t>
            </a:r>
            <a:r>
              <a:rPr lang="en-US" sz="2000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000" spc="10" dirty="0">
                <a:solidFill>
                  <a:srgbClr val="0E2C4B"/>
                </a:solidFill>
                <a:latin typeface="Calibri"/>
                <a:cs typeface="Calibri"/>
              </a:rPr>
              <a:t>of </a:t>
            </a:r>
            <a:r>
              <a:rPr lang="en-US" sz="2000" spc="15" dirty="0">
                <a:solidFill>
                  <a:srgbClr val="0E2C4B"/>
                </a:solidFill>
                <a:latin typeface="Calibri"/>
                <a:cs typeface="Calibri"/>
              </a:rPr>
              <a:t>the</a:t>
            </a:r>
            <a:r>
              <a:rPr lang="en-US" sz="2000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0E2C4B"/>
                </a:solidFill>
                <a:latin typeface="Calibri"/>
                <a:cs typeface="Calibri"/>
              </a:rPr>
              <a:t>application</a:t>
            </a:r>
            <a:r>
              <a:rPr lang="en-US" sz="2000" spc="10" dirty="0">
                <a:solidFill>
                  <a:srgbClr val="0E2C4B"/>
                </a:solidFill>
                <a:latin typeface="Calibri"/>
                <a:cs typeface="Calibri"/>
              </a:rPr>
              <a:t> or</a:t>
            </a:r>
            <a:r>
              <a:rPr lang="en-US" sz="2000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000" spc="15" dirty="0">
                <a:solidFill>
                  <a:srgbClr val="0E2C4B"/>
                </a:solidFill>
                <a:latin typeface="Calibri"/>
                <a:cs typeface="Calibri"/>
              </a:rPr>
              <a:t>the</a:t>
            </a:r>
            <a:r>
              <a:rPr lang="en-US" sz="2000" spc="10" dirty="0">
                <a:solidFill>
                  <a:srgbClr val="0E2C4B"/>
                </a:solidFill>
                <a:latin typeface="Calibri"/>
                <a:cs typeface="Calibri"/>
              </a:rPr>
              <a:t> user's </a:t>
            </a:r>
            <a:r>
              <a:rPr lang="en-US" sz="2000" spc="1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000" spc="-25" dirty="0">
                <a:solidFill>
                  <a:srgbClr val="0E2C4B"/>
                </a:solidFill>
                <a:latin typeface="Calibri"/>
                <a:cs typeface="Calibri"/>
              </a:rPr>
              <a:t>interaction</a:t>
            </a:r>
            <a:r>
              <a:rPr lang="en-US" sz="2000" spc="5" dirty="0">
                <a:solidFill>
                  <a:srgbClr val="0E2C4B"/>
                </a:solidFill>
                <a:latin typeface="Calibri"/>
                <a:cs typeface="Calibri"/>
              </a:rPr>
              <a:t> </a:t>
            </a:r>
            <a:r>
              <a:rPr lang="en-US" sz="2000" spc="10" dirty="0">
                <a:solidFill>
                  <a:srgbClr val="0E2C4B"/>
                </a:solidFill>
                <a:latin typeface="Calibri"/>
                <a:cs typeface="Calibri"/>
              </a:rPr>
              <a:t>with </a:t>
            </a:r>
            <a:r>
              <a:rPr lang="en-US" sz="2000" spc="5" dirty="0">
                <a:solidFill>
                  <a:srgbClr val="0E2C4B"/>
                </a:solidFill>
                <a:latin typeface="Calibri"/>
                <a:cs typeface="Calibri"/>
              </a:rPr>
              <a:t>it.</a:t>
            </a:r>
            <a:endParaRPr lang="en-US" sz="2000" dirty="0">
              <a:latin typeface="Calibri"/>
              <a:cs typeface="Calibri"/>
            </a:endParaRPr>
          </a:p>
          <a:p>
            <a:endParaRPr lang="en-US" dirty="0"/>
          </a:p>
        </p:txBody>
      </p:sp>
      <p:pic>
        <p:nvPicPr>
          <p:cNvPr id="4" name="object 17">
            <a:extLst>
              <a:ext uri="{FF2B5EF4-FFF2-40B4-BE49-F238E27FC236}">
                <a16:creationId xmlns:a16="http://schemas.microsoft.com/office/drawing/2014/main" id="{B21A5EFF-7EE5-38F3-0EC4-B5E3ABF8E43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727" y="2842137"/>
            <a:ext cx="2152650" cy="2605955"/>
          </a:xfrm>
          <a:prstGeom prst="rect">
            <a:avLst/>
          </a:prstGeom>
        </p:spPr>
      </p:pic>
      <p:sp>
        <p:nvSpPr>
          <p:cNvPr id="5" name="object 18">
            <a:extLst>
              <a:ext uri="{FF2B5EF4-FFF2-40B4-BE49-F238E27FC236}">
                <a16:creationId xmlns:a16="http://schemas.microsoft.com/office/drawing/2014/main" id="{65614BD8-0748-5807-39E2-C1C8224A02F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319289" y="3808474"/>
            <a:ext cx="1009650" cy="99706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5" dirty="0">
                <a:latin typeface="+mj-lt"/>
                <a:cs typeface="Times New Roman" panose="02020603050405020304" pitchFamily="18" charset="0"/>
              </a:rPr>
              <a:t>Delete</a:t>
            </a:r>
            <a:r>
              <a:rPr sz="1400" b="1" spc="-55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1400" b="1" spc="5" dirty="0">
                <a:latin typeface="+mj-lt"/>
                <a:cs typeface="Times New Roman" panose="02020603050405020304" pitchFamily="18" charset="0"/>
              </a:rPr>
              <a:t>Users</a:t>
            </a:r>
            <a:endParaRPr sz="1400" dirty="0">
              <a:latin typeface="+mj-lt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400" spc="10" dirty="0">
                <a:latin typeface="+mj-lt"/>
                <a:cs typeface="Times New Roman" panose="02020603050405020304" pitchFamily="18" charset="0"/>
              </a:rPr>
              <a:t>Carlos</a:t>
            </a:r>
            <a:endParaRPr sz="1400" dirty="0">
              <a:latin typeface="+mj-lt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1400" spc="5" dirty="0">
                <a:latin typeface="+mj-lt"/>
                <a:cs typeface="Times New Roman" panose="02020603050405020304" pitchFamily="18" charset="0"/>
              </a:rPr>
              <a:t>David</a:t>
            </a:r>
            <a:endParaRPr sz="14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6" name="object 19">
            <a:extLst>
              <a:ext uri="{FF2B5EF4-FFF2-40B4-BE49-F238E27FC236}">
                <a16:creationId xmlns:a16="http://schemas.microsoft.com/office/drawing/2014/main" id="{F3776436-A77B-6535-CA1E-302817532DF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952277" y="4140158"/>
            <a:ext cx="557638" cy="650917"/>
            <a:chOff x="4628680" y="7283408"/>
            <a:chExt cx="761365" cy="708660"/>
          </a:xfrm>
        </p:grpSpPr>
        <p:sp>
          <p:nvSpPr>
            <p:cNvPr id="7" name="object 20">
              <a:extLst>
                <a:ext uri="{FF2B5EF4-FFF2-40B4-BE49-F238E27FC236}">
                  <a16:creationId xmlns:a16="http://schemas.microsoft.com/office/drawing/2014/main" id="{B589C226-AA2E-D782-8940-3169DAA5DA3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634077" y="7288805"/>
              <a:ext cx="750570" cy="303530"/>
            </a:xfrm>
            <a:custGeom>
              <a:avLst/>
              <a:gdLst/>
              <a:ahLst/>
              <a:cxnLst/>
              <a:rect l="l" t="t" r="r" b="b"/>
              <a:pathLst>
                <a:path w="750570" h="303529">
                  <a:moveTo>
                    <a:pt x="700042" y="0"/>
                  </a:moveTo>
                  <a:lnTo>
                    <a:pt x="50489" y="0"/>
                  </a:lnTo>
                  <a:lnTo>
                    <a:pt x="30836" y="3967"/>
                  </a:lnTo>
                  <a:lnTo>
                    <a:pt x="14787" y="14787"/>
                  </a:lnTo>
                  <a:lnTo>
                    <a:pt x="3967" y="30836"/>
                  </a:lnTo>
                  <a:lnTo>
                    <a:pt x="0" y="50489"/>
                  </a:lnTo>
                  <a:lnTo>
                    <a:pt x="0" y="252446"/>
                  </a:lnTo>
                  <a:lnTo>
                    <a:pt x="3967" y="272099"/>
                  </a:lnTo>
                  <a:lnTo>
                    <a:pt x="14787" y="288148"/>
                  </a:lnTo>
                  <a:lnTo>
                    <a:pt x="30836" y="298969"/>
                  </a:lnTo>
                  <a:lnTo>
                    <a:pt x="50489" y="302937"/>
                  </a:lnTo>
                  <a:lnTo>
                    <a:pt x="700042" y="302937"/>
                  </a:lnTo>
                  <a:lnTo>
                    <a:pt x="719695" y="298969"/>
                  </a:lnTo>
                  <a:lnTo>
                    <a:pt x="735744" y="288148"/>
                  </a:lnTo>
                  <a:lnTo>
                    <a:pt x="746565" y="272099"/>
                  </a:lnTo>
                  <a:lnTo>
                    <a:pt x="750533" y="252446"/>
                  </a:lnTo>
                  <a:lnTo>
                    <a:pt x="750533" y="50489"/>
                  </a:lnTo>
                  <a:lnTo>
                    <a:pt x="746565" y="30836"/>
                  </a:lnTo>
                  <a:lnTo>
                    <a:pt x="735744" y="14787"/>
                  </a:lnTo>
                  <a:lnTo>
                    <a:pt x="719695" y="3967"/>
                  </a:lnTo>
                  <a:lnTo>
                    <a:pt x="7000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8" name="object 21">
              <a:extLst>
                <a:ext uri="{FF2B5EF4-FFF2-40B4-BE49-F238E27FC236}">
                  <a16:creationId xmlns:a16="http://schemas.microsoft.com/office/drawing/2014/main" id="{50AD247D-D790-1559-602F-4BF3EB67F2B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634077" y="7288805"/>
              <a:ext cx="750570" cy="303530"/>
            </a:xfrm>
            <a:custGeom>
              <a:avLst/>
              <a:gdLst/>
              <a:ahLst/>
              <a:cxnLst/>
              <a:rect l="l" t="t" r="r" b="b"/>
              <a:pathLst>
                <a:path w="750570" h="303529">
                  <a:moveTo>
                    <a:pt x="0" y="50490"/>
                  </a:moveTo>
                  <a:lnTo>
                    <a:pt x="3967" y="30837"/>
                  </a:lnTo>
                  <a:lnTo>
                    <a:pt x="14788" y="14788"/>
                  </a:lnTo>
                  <a:lnTo>
                    <a:pt x="30837" y="3967"/>
                  </a:lnTo>
                  <a:lnTo>
                    <a:pt x="50490" y="0"/>
                  </a:lnTo>
                  <a:lnTo>
                    <a:pt x="700043" y="0"/>
                  </a:lnTo>
                  <a:lnTo>
                    <a:pt x="719696" y="3967"/>
                  </a:lnTo>
                  <a:lnTo>
                    <a:pt x="735745" y="14788"/>
                  </a:lnTo>
                  <a:lnTo>
                    <a:pt x="746565" y="30837"/>
                  </a:lnTo>
                  <a:lnTo>
                    <a:pt x="750533" y="50490"/>
                  </a:lnTo>
                  <a:lnTo>
                    <a:pt x="750533" y="252447"/>
                  </a:lnTo>
                  <a:lnTo>
                    <a:pt x="746565" y="272100"/>
                  </a:lnTo>
                  <a:lnTo>
                    <a:pt x="735745" y="288149"/>
                  </a:lnTo>
                  <a:lnTo>
                    <a:pt x="719696" y="298969"/>
                  </a:lnTo>
                  <a:lnTo>
                    <a:pt x="700043" y="302937"/>
                  </a:lnTo>
                  <a:lnTo>
                    <a:pt x="50490" y="302937"/>
                  </a:lnTo>
                  <a:lnTo>
                    <a:pt x="30837" y="298969"/>
                  </a:lnTo>
                  <a:lnTo>
                    <a:pt x="14788" y="288149"/>
                  </a:lnTo>
                  <a:lnTo>
                    <a:pt x="3967" y="272100"/>
                  </a:lnTo>
                  <a:lnTo>
                    <a:pt x="0" y="252447"/>
                  </a:lnTo>
                  <a:lnTo>
                    <a:pt x="0" y="50490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9" name="object 22">
              <a:extLst>
                <a:ext uri="{FF2B5EF4-FFF2-40B4-BE49-F238E27FC236}">
                  <a16:creationId xmlns:a16="http://schemas.microsoft.com/office/drawing/2014/main" id="{F80F53A5-A37E-A436-10F0-6E76B9AB533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634077" y="7683136"/>
              <a:ext cx="750570" cy="303530"/>
            </a:xfrm>
            <a:custGeom>
              <a:avLst/>
              <a:gdLst/>
              <a:ahLst/>
              <a:cxnLst/>
              <a:rect l="l" t="t" r="r" b="b"/>
              <a:pathLst>
                <a:path w="750570" h="303529">
                  <a:moveTo>
                    <a:pt x="700042" y="0"/>
                  </a:moveTo>
                  <a:lnTo>
                    <a:pt x="50489" y="0"/>
                  </a:lnTo>
                  <a:lnTo>
                    <a:pt x="30836" y="3967"/>
                  </a:lnTo>
                  <a:lnTo>
                    <a:pt x="14787" y="14787"/>
                  </a:lnTo>
                  <a:lnTo>
                    <a:pt x="3967" y="30836"/>
                  </a:lnTo>
                  <a:lnTo>
                    <a:pt x="0" y="50489"/>
                  </a:lnTo>
                  <a:lnTo>
                    <a:pt x="0" y="252446"/>
                  </a:lnTo>
                  <a:lnTo>
                    <a:pt x="3967" y="272099"/>
                  </a:lnTo>
                  <a:lnTo>
                    <a:pt x="14787" y="288148"/>
                  </a:lnTo>
                  <a:lnTo>
                    <a:pt x="30836" y="298969"/>
                  </a:lnTo>
                  <a:lnTo>
                    <a:pt x="50489" y="302937"/>
                  </a:lnTo>
                  <a:lnTo>
                    <a:pt x="700042" y="302937"/>
                  </a:lnTo>
                  <a:lnTo>
                    <a:pt x="719695" y="298969"/>
                  </a:lnTo>
                  <a:lnTo>
                    <a:pt x="735744" y="288148"/>
                  </a:lnTo>
                  <a:lnTo>
                    <a:pt x="746565" y="272099"/>
                  </a:lnTo>
                  <a:lnTo>
                    <a:pt x="750533" y="252446"/>
                  </a:lnTo>
                  <a:lnTo>
                    <a:pt x="750533" y="50489"/>
                  </a:lnTo>
                  <a:lnTo>
                    <a:pt x="746565" y="30836"/>
                  </a:lnTo>
                  <a:lnTo>
                    <a:pt x="735744" y="14787"/>
                  </a:lnTo>
                  <a:lnTo>
                    <a:pt x="719695" y="3967"/>
                  </a:lnTo>
                  <a:lnTo>
                    <a:pt x="7000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" name="object 23">
              <a:extLst>
                <a:ext uri="{FF2B5EF4-FFF2-40B4-BE49-F238E27FC236}">
                  <a16:creationId xmlns:a16="http://schemas.microsoft.com/office/drawing/2014/main" id="{1D6712AC-8DE2-0A8A-4523-4B0AB9E51F8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634077" y="7683136"/>
              <a:ext cx="750570" cy="303530"/>
            </a:xfrm>
            <a:custGeom>
              <a:avLst/>
              <a:gdLst/>
              <a:ahLst/>
              <a:cxnLst/>
              <a:rect l="l" t="t" r="r" b="b"/>
              <a:pathLst>
                <a:path w="750570" h="303529">
                  <a:moveTo>
                    <a:pt x="0" y="50490"/>
                  </a:moveTo>
                  <a:lnTo>
                    <a:pt x="3967" y="30837"/>
                  </a:lnTo>
                  <a:lnTo>
                    <a:pt x="14788" y="14788"/>
                  </a:lnTo>
                  <a:lnTo>
                    <a:pt x="30837" y="3967"/>
                  </a:lnTo>
                  <a:lnTo>
                    <a:pt x="50490" y="0"/>
                  </a:lnTo>
                  <a:lnTo>
                    <a:pt x="700043" y="0"/>
                  </a:lnTo>
                  <a:lnTo>
                    <a:pt x="719696" y="3967"/>
                  </a:lnTo>
                  <a:lnTo>
                    <a:pt x="735745" y="14788"/>
                  </a:lnTo>
                  <a:lnTo>
                    <a:pt x="746565" y="30837"/>
                  </a:lnTo>
                  <a:lnTo>
                    <a:pt x="750533" y="50490"/>
                  </a:lnTo>
                  <a:lnTo>
                    <a:pt x="750533" y="252447"/>
                  </a:lnTo>
                  <a:lnTo>
                    <a:pt x="746565" y="272100"/>
                  </a:lnTo>
                  <a:lnTo>
                    <a:pt x="735745" y="288149"/>
                  </a:lnTo>
                  <a:lnTo>
                    <a:pt x="719696" y="298969"/>
                  </a:lnTo>
                  <a:lnTo>
                    <a:pt x="700043" y="302937"/>
                  </a:lnTo>
                  <a:lnTo>
                    <a:pt x="50490" y="302937"/>
                  </a:lnTo>
                  <a:lnTo>
                    <a:pt x="30837" y="298969"/>
                  </a:lnTo>
                  <a:lnTo>
                    <a:pt x="14788" y="288149"/>
                  </a:lnTo>
                  <a:lnTo>
                    <a:pt x="3967" y="272100"/>
                  </a:lnTo>
                  <a:lnTo>
                    <a:pt x="0" y="252447"/>
                  </a:lnTo>
                  <a:lnTo>
                    <a:pt x="0" y="50490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15" name="object 24">
            <a:extLst>
              <a:ext uri="{FF2B5EF4-FFF2-40B4-BE49-F238E27FC236}">
                <a16:creationId xmlns:a16="http://schemas.microsoft.com/office/drawing/2014/main" id="{CA2F5C8F-30CE-9662-1FF6-C58CCFCC801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983052" y="4137681"/>
            <a:ext cx="527050" cy="61491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5190D514-7970-9556-2AA0-8FA54E0F53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990849" y="4095399"/>
            <a:ext cx="1609725" cy="152751"/>
          </a:xfrm>
          <a:custGeom>
            <a:avLst/>
            <a:gdLst/>
            <a:ahLst/>
            <a:cxnLst/>
            <a:rect l="l" t="t" r="r" b="b"/>
            <a:pathLst>
              <a:path w="1898015" h="188595">
                <a:moveTo>
                  <a:pt x="1709026" y="125650"/>
                </a:moveTo>
                <a:lnTo>
                  <a:pt x="1709026" y="188475"/>
                </a:lnTo>
                <a:lnTo>
                  <a:pt x="1834676" y="125650"/>
                </a:lnTo>
                <a:lnTo>
                  <a:pt x="1709026" y="125650"/>
                </a:lnTo>
                <a:close/>
              </a:path>
              <a:path w="1898015" h="188595">
                <a:moveTo>
                  <a:pt x="1709026" y="62825"/>
                </a:moveTo>
                <a:lnTo>
                  <a:pt x="1709026" y="125650"/>
                </a:lnTo>
                <a:lnTo>
                  <a:pt x="1740439" y="125650"/>
                </a:lnTo>
                <a:lnTo>
                  <a:pt x="1740439" y="62825"/>
                </a:lnTo>
                <a:lnTo>
                  <a:pt x="1709026" y="62825"/>
                </a:lnTo>
                <a:close/>
              </a:path>
              <a:path w="1898015" h="188595">
                <a:moveTo>
                  <a:pt x="1709026" y="0"/>
                </a:moveTo>
                <a:lnTo>
                  <a:pt x="1709026" y="62825"/>
                </a:lnTo>
                <a:lnTo>
                  <a:pt x="1740439" y="62825"/>
                </a:lnTo>
                <a:lnTo>
                  <a:pt x="1740439" y="125650"/>
                </a:lnTo>
                <a:lnTo>
                  <a:pt x="1834678" y="125649"/>
                </a:lnTo>
                <a:lnTo>
                  <a:pt x="1897501" y="94237"/>
                </a:lnTo>
                <a:lnTo>
                  <a:pt x="1709026" y="0"/>
                </a:lnTo>
                <a:close/>
              </a:path>
              <a:path w="1898015" h="188595">
                <a:moveTo>
                  <a:pt x="0" y="62824"/>
                </a:moveTo>
                <a:lnTo>
                  <a:pt x="0" y="125649"/>
                </a:lnTo>
                <a:lnTo>
                  <a:pt x="1709026" y="125650"/>
                </a:lnTo>
                <a:lnTo>
                  <a:pt x="1709026" y="62825"/>
                </a:lnTo>
                <a:lnTo>
                  <a:pt x="0" y="62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7">
            <a:extLst>
              <a:ext uri="{FF2B5EF4-FFF2-40B4-BE49-F238E27FC236}">
                <a16:creationId xmlns:a16="http://schemas.microsoft.com/office/drawing/2014/main" id="{CB2C4E15-DD4D-C75E-2D68-B57485BBCBC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961700" y="3560870"/>
            <a:ext cx="485744" cy="455207"/>
            <a:chOff x="6332911" y="6582495"/>
            <a:chExt cx="551180" cy="513715"/>
          </a:xfrm>
        </p:grpSpPr>
        <p:sp>
          <p:nvSpPr>
            <p:cNvPr id="18" name="object 8">
              <a:extLst>
                <a:ext uri="{FF2B5EF4-FFF2-40B4-BE49-F238E27FC236}">
                  <a16:creationId xmlns:a16="http://schemas.microsoft.com/office/drawing/2014/main" id="{7C1AAED8-B6F3-2D07-3996-A79019ADEFE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348618" y="6598201"/>
              <a:ext cx="519430" cy="482600"/>
            </a:xfrm>
            <a:custGeom>
              <a:avLst/>
              <a:gdLst/>
              <a:ahLst/>
              <a:cxnLst/>
              <a:rect l="l" t="t" r="r" b="b"/>
              <a:pathLst>
                <a:path w="519429" h="482600">
                  <a:moveTo>
                    <a:pt x="259674" y="0"/>
                  </a:moveTo>
                  <a:lnTo>
                    <a:pt x="212997" y="3883"/>
                  </a:lnTo>
                  <a:lnTo>
                    <a:pt x="169065" y="15081"/>
                  </a:lnTo>
                  <a:lnTo>
                    <a:pt x="128611" y="32912"/>
                  </a:lnTo>
                  <a:lnTo>
                    <a:pt x="92369" y="56696"/>
                  </a:lnTo>
                  <a:lnTo>
                    <a:pt x="61072" y="85750"/>
                  </a:lnTo>
                  <a:lnTo>
                    <a:pt x="35453" y="119396"/>
                  </a:lnTo>
                  <a:lnTo>
                    <a:pt x="16245" y="156951"/>
                  </a:lnTo>
                  <a:lnTo>
                    <a:pt x="4183" y="197734"/>
                  </a:lnTo>
                  <a:lnTo>
                    <a:pt x="0" y="241067"/>
                  </a:lnTo>
                  <a:lnTo>
                    <a:pt x="4183" y="284399"/>
                  </a:lnTo>
                  <a:lnTo>
                    <a:pt x="16245" y="325182"/>
                  </a:lnTo>
                  <a:lnTo>
                    <a:pt x="35453" y="362737"/>
                  </a:lnTo>
                  <a:lnTo>
                    <a:pt x="61072" y="396383"/>
                  </a:lnTo>
                  <a:lnTo>
                    <a:pt x="92369" y="425437"/>
                  </a:lnTo>
                  <a:lnTo>
                    <a:pt x="128611" y="449221"/>
                  </a:lnTo>
                  <a:lnTo>
                    <a:pt x="169065" y="467052"/>
                  </a:lnTo>
                  <a:lnTo>
                    <a:pt x="212997" y="478250"/>
                  </a:lnTo>
                  <a:lnTo>
                    <a:pt x="259674" y="482134"/>
                  </a:lnTo>
                  <a:lnTo>
                    <a:pt x="306351" y="478250"/>
                  </a:lnTo>
                  <a:lnTo>
                    <a:pt x="350283" y="467052"/>
                  </a:lnTo>
                  <a:lnTo>
                    <a:pt x="390736" y="449221"/>
                  </a:lnTo>
                  <a:lnTo>
                    <a:pt x="426979" y="425437"/>
                  </a:lnTo>
                  <a:lnTo>
                    <a:pt x="458276" y="396383"/>
                  </a:lnTo>
                  <a:lnTo>
                    <a:pt x="483895" y="362737"/>
                  </a:lnTo>
                  <a:lnTo>
                    <a:pt x="503102" y="325182"/>
                  </a:lnTo>
                  <a:lnTo>
                    <a:pt x="515164" y="284399"/>
                  </a:lnTo>
                  <a:lnTo>
                    <a:pt x="519348" y="241067"/>
                  </a:lnTo>
                  <a:lnTo>
                    <a:pt x="515164" y="197734"/>
                  </a:lnTo>
                  <a:lnTo>
                    <a:pt x="503102" y="156951"/>
                  </a:lnTo>
                  <a:lnTo>
                    <a:pt x="483895" y="119396"/>
                  </a:lnTo>
                  <a:lnTo>
                    <a:pt x="458276" y="85750"/>
                  </a:lnTo>
                  <a:lnTo>
                    <a:pt x="426979" y="56696"/>
                  </a:lnTo>
                  <a:lnTo>
                    <a:pt x="390736" y="32912"/>
                  </a:lnTo>
                  <a:lnTo>
                    <a:pt x="350283" y="15081"/>
                  </a:lnTo>
                  <a:lnTo>
                    <a:pt x="306351" y="3883"/>
                  </a:lnTo>
                  <a:lnTo>
                    <a:pt x="25967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62EBB554-EEB8-5138-989A-29017314AE2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348618" y="6598201"/>
              <a:ext cx="519430" cy="482600"/>
            </a:xfrm>
            <a:custGeom>
              <a:avLst/>
              <a:gdLst/>
              <a:ahLst/>
              <a:cxnLst/>
              <a:rect l="l" t="t" r="r" b="b"/>
              <a:pathLst>
                <a:path w="519429" h="482600">
                  <a:moveTo>
                    <a:pt x="0" y="241067"/>
                  </a:moveTo>
                  <a:lnTo>
                    <a:pt x="4183" y="197734"/>
                  </a:lnTo>
                  <a:lnTo>
                    <a:pt x="16245" y="156950"/>
                  </a:lnTo>
                  <a:lnTo>
                    <a:pt x="35453" y="119395"/>
                  </a:lnTo>
                  <a:lnTo>
                    <a:pt x="61072" y="85750"/>
                  </a:lnTo>
                  <a:lnTo>
                    <a:pt x="92369" y="56695"/>
                  </a:lnTo>
                  <a:lnTo>
                    <a:pt x="128611" y="32912"/>
                  </a:lnTo>
                  <a:lnTo>
                    <a:pt x="169065" y="15081"/>
                  </a:lnTo>
                  <a:lnTo>
                    <a:pt x="212997" y="3883"/>
                  </a:lnTo>
                  <a:lnTo>
                    <a:pt x="259674" y="0"/>
                  </a:lnTo>
                  <a:lnTo>
                    <a:pt x="306351" y="3883"/>
                  </a:lnTo>
                  <a:lnTo>
                    <a:pt x="350283" y="15081"/>
                  </a:lnTo>
                  <a:lnTo>
                    <a:pt x="390737" y="32912"/>
                  </a:lnTo>
                  <a:lnTo>
                    <a:pt x="426979" y="56695"/>
                  </a:lnTo>
                  <a:lnTo>
                    <a:pt x="458277" y="85750"/>
                  </a:lnTo>
                  <a:lnTo>
                    <a:pt x="483896" y="119395"/>
                  </a:lnTo>
                  <a:lnTo>
                    <a:pt x="503103" y="156950"/>
                  </a:lnTo>
                  <a:lnTo>
                    <a:pt x="515165" y="197734"/>
                  </a:lnTo>
                  <a:lnTo>
                    <a:pt x="519349" y="241067"/>
                  </a:lnTo>
                  <a:lnTo>
                    <a:pt x="515165" y="284399"/>
                  </a:lnTo>
                  <a:lnTo>
                    <a:pt x="503103" y="325183"/>
                  </a:lnTo>
                  <a:lnTo>
                    <a:pt x="483896" y="362738"/>
                  </a:lnTo>
                  <a:lnTo>
                    <a:pt x="458277" y="396383"/>
                  </a:lnTo>
                  <a:lnTo>
                    <a:pt x="426979" y="425438"/>
                  </a:lnTo>
                  <a:lnTo>
                    <a:pt x="390737" y="449221"/>
                  </a:lnTo>
                  <a:lnTo>
                    <a:pt x="350283" y="467052"/>
                  </a:lnTo>
                  <a:lnTo>
                    <a:pt x="306351" y="478250"/>
                  </a:lnTo>
                  <a:lnTo>
                    <a:pt x="259674" y="482134"/>
                  </a:lnTo>
                  <a:lnTo>
                    <a:pt x="212997" y="478250"/>
                  </a:lnTo>
                  <a:lnTo>
                    <a:pt x="169065" y="467052"/>
                  </a:lnTo>
                  <a:lnTo>
                    <a:pt x="128611" y="449221"/>
                  </a:lnTo>
                  <a:lnTo>
                    <a:pt x="92369" y="425438"/>
                  </a:lnTo>
                  <a:lnTo>
                    <a:pt x="61072" y="396383"/>
                  </a:lnTo>
                  <a:lnTo>
                    <a:pt x="35453" y="362738"/>
                  </a:lnTo>
                  <a:lnTo>
                    <a:pt x="16245" y="325183"/>
                  </a:lnTo>
                  <a:lnTo>
                    <a:pt x="4183" y="284399"/>
                  </a:lnTo>
                  <a:lnTo>
                    <a:pt x="0" y="241067"/>
                  </a:lnTo>
                  <a:close/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0">
            <a:extLst>
              <a:ext uri="{FF2B5EF4-FFF2-40B4-BE49-F238E27FC236}">
                <a16:creationId xmlns:a16="http://schemas.microsoft.com/office/drawing/2014/main" id="{A6658284-BFBF-3C49-A19C-4016280217F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101569" y="3570395"/>
            <a:ext cx="45719" cy="4174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5" dirty="0">
                <a:latin typeface="Calibri"/>
                <a:cs typeface="Calibri"/>
              </a:rPr>
              <a:t>1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21" name="object 34">
            <a:extLst>
              <a:ext uri="{FF2B5EF4-FFF2-40B4-BE49-F238E27FC236}">
                <a16:creationId xmlns:a16="http://schemas.microsoft.com/office/drawing/2014/main" id="{99BE5FA2-8C9B-2EAB-FA86-A787F7BDCD3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535355" y="3687133"/>
            <a:ext cx="103060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latin typeface="Courier New"/>
                <a:cs typeface="Courier New"/>
              </a:rPr>
              <a:t>/confirm</a:t>
            </a:r>
            <a:endParaRPr sz="1650" dirty="0">
              <a:latin typeface="Courier New"/>
              <a:cs typeface="Courier New"/>
            </a:endParaRPr>
          </a:p>
        </p:txBody>
      </p:sp>
      <p:grpSp>
        <p:nvGrpSpPr>
          <p:cNvPr id="22" name="object 25">
            <a:extLst>
              <a:ext uri="{FF2B5EF4-FFF2-40B4-BE49-F238E27FC236}">
                <a16:creationId xmlns:a16="http://schemas.microsoft.com/office/drawing/2014/main" id="{0CCFE303-FBA8-5415-94C3-64DB9654C0B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461820" y="2710737"/>
            <a:ext cx="2656176" cy="2815787"/>
            <a:chOff x="8551781" y="5654278"/>
            <a:chExt cx="3196590" cy="3196590"/>
          </a:xfrm>
        </p:grpSpPr>
        <p:pic>
          <p:nvPicPr>
            <p:cNvPr id="23" name="object 26">
              <a:extLst>
                <a:ext uri="{FF2B5EF4-FFF2-40B4-BE49-F238E27FC236}">
                  <a16:creationId xmlns:a16="http://schemas.microsoft.com/office/drawing/2014/main" id="{CEE81D4B-0A11-F43D-5D7B-F4E2EBFC1291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1781" y="5654278"/>
              <a:ext cx="3196551" cy="3196551"/>
            </a:xfrm>
            <a:prstGeom prst="rect">
              <a:avLst/>
            </a:prstGeom>
          </p:spPr>
        </p:pic>
        <p:sp>
          <p:nvSpPr>
            <p:cNvPr id="24" name="object 27">
              <a:extLst>
                <a:ext uri="{FF2B5EF4-FFF2-40B4-BE49-F238E27FC236}">
                  <a16:creationId xmlns:a16="http://schemas.microsoft.com/office/drawing/2014/main" id="{B8EE083F-EDBF-138B-9AFB-90726ECCAB2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207804" y="7799911"/>
              <a:ext cx="750570" cy="303530"/>
            </a:xfrm>
            <a:custGeom>
              <a:avLst/>
              <a:gdLst/>
              <a:ahLst/>
              <a:cxnLst/>
              <a:rect l="l" t="t" r="r" b="b"/>
              <a:pathLst>
                <a:path w="750570" h="303529">
                  <a:moveTo>
                    <a:pt x="700042" y="0"/>
                  </a:moveTo>
                  <a:lnTo>
                    <a:pt x="50490" y="0"/>
                  </a:lnTo>
                  <a:lnTo>
                    <a:pt x="30837" y="3967"/>
                  </a:lnTo>
                  <a:lnTo>
                    <a:pt x="14788" y="14788"/>
                  </a:lnTo>
                  <a:lnTo>
                    <a:pt x="3967" y="30837"/>
                  </a:lnTo>
                  <a:lnTo>
                    <a:pt x="0" y="50490"/>
                  </a:lnTo>
                  <a:lnTo>
                    <a:pt x="0" y="252447"/>
                  </a:lnTo>
                  <a:lnTo>
                    <a:pt x="3967" y="272100"/>
                  </a:lnTo>
                  <a:lnTo>
                    <a:pt x="14788" y="288149"/>
                  </a:lnTo>
                  <a:lnTo>
                    <a:pt x="30837" y="298969"/>
                  </a:lnTo>
                  <a:lnTo>
                    <a:pt x="50490" y="302937"/>
                  </a:lnTo>
                  <a:lnTo>
                    <a:pt x="700042" y="302937"/>
                  </a:lnTo>
                  <a:lnTo>
                    <a:pt x="719695" y="298969"/>
                  </a:lnTo>
                  <a:lnTo>
                    <a:pt x="735744" y="288149"/>
                  </a:lnTo>
                  <a:lnTo>
                    <a:pt x="746565" y="272100"/>
                  </a:lnTo>
                  <a:lnTo>
                    <a:pt x="750533" y="252447"/>
                  </a:lnTo>
                  <a:lnTo>
                    <a:pt x="750533" y="50490"/>
                  </a:lnTo>
                  <a:lnTo>
                    <a:pt x="746565" y="30837"/>
                  </a:lnTo>
                  <a:lnTo>
                    <a:pt x="735744" y="14788"/>
                  </a:lnTo>
                  <a:lnTo>
                    <a:pt x="719695" y="3967"/>
                  </a:lnTo>
                  <a:lnTo>
                    <a:pt x="7000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8">
              <a:extLst>
                <a:ext uri="{FF2B5EF4-FFF2-40B4-BE49-F238E27FC236}">
                  <a16:creationId xmlns:a16="http://schemas.microsoft.com/office/drawing/2014/main" id="{904C35A3-16AC-47F5-2F9E-050DF748054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207804" y="7799911"/>
              <a:ext cx="750570" cy="303530"/>
            </a:xfrm>
            <a:custGeom>
              <a:avLst/>
              <a:gdLst/>
              <a:ahLst/>
              <a:cxnLst/>
              <a:rect l="l" t="t" r="r" b="b"/>
              <a:pathLst>
                <a:path w="750570" h="303529">
                  <a:moveTo>
                    <a:pt x="0" y="50490"/>
                  </a:moveTo>
                  <a:lnTo>
                    <a:pt x="3967" y="30837"/>
                  </a:lnTo>
                  <a:lnTo>
                    <a:pt x="14788" y="14788"/>
                  </a:lnTo>
                  <a:lnTo>
                    <a:pt x="30837" y="3967"/>
                  </a:lnTo>
                  <a:lnTo>
                    <a:pt x="50490" y="0"/>
                  </a:lnTo>
                  <a:lnTo>
                    <a:pt x="700043" y="0"/>
                  </a:lnTo>
                  <a:lnTo>
                    <a:pt x="719696" y="3967"/>
                  </a:lnTo>
                  <a:lnTo>
                    <a:pt x="735745" y="14788"/>
                  </a:lnTo>
                  <a:lnTo>
                    <a:pt x="746565" y="30837"/>
                  </a:lnTo>
                  <a:lnTo>
                    <a:pt x="750533" y="50490"/>
                  </a:lnTo>
                  <a:lnTo>
                    <a:pt x="750533" y="252447"/>
                  </a:lnTo>
                  <a:lnTo>
                    <a:pt x="746565" y="272100"/>
                  </a:lnTo>
                  <a:lnTo>
                    <a:pt x="735745" y="288149"/>
                  </a:lnTo>
                  <a:lnTo>
                    <a:pt x="719696" y="298969"/>
                  </a:lnTo>
                  <a:lnTo>
                    <a:pt x="700043" y="302937"/>
                  </a:lnTo>
                  <a:lnTo>
                    <a:pt x="50490" y="302937"/>
                  </a:lnTo>
                  <a:lnTo>
                    <a:pt x="30837" y="298969"/>
                  </a:lnTo>
                  <a:lnTo>
                    <a:pt x="14788" y="288149"/>
                  </a:lnTo>
                  <a:lnTo>
                    <a:pt x="3967" y="272100"/>
                  </a:lnTo>
                  <a:lnTo>
                    <a:pt x="0" y="252447"/>
                  </a:lnTo>
                  <a:lnTo>
                    <a:pt x="0" y="50490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9">
              <a:extLst>
                <a:ext uri="{FF2B5EF4-FFF2-40B4-BE49-F238E27FC236}">
                  <a16:creationId xmlns:a16="http://schemas.microsoft.com/office/drawing/2014/main" id="{F051402C-B936-72A0-1382-32806C3BA9A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44453" y="7792883"/>
              <a:ext cx="750570" cy="303530"/>
            </a:xfrm>
            <a:custGeom>
              <a:avLst/>
              <a:gdLst/>
              <a:ahLst/>
              <a:cxnLst/>
              <a:rect l="l" t="t" r="r" b="b"/>
              <a:pathLst>
                <a:path w="750570" h="303529">
                  <a:moveTo>
                    <a:pt x="700043" y="0"/>
                  </a:moveTo>
                  <a:lnTo>
                    <a:pt x="50490" y="0"/>
                  </a:lnTo>
                  <a:lnTo>
                    <a:pt x="30837" y="3967"/>
                  </a:lnTo>
                  <a:lnTo>
                    <a:pt x="14788" y="14787"/>
                  </a:lnTo>
                  <a:lnTo>
                    <a:pt x="3967" y="30836"/>
                  </a:lnTo>
                  <a:lnTo>
                    <a:pt x="0" y="50489"/>
                  </a:lnTo>
                  <a:lnTo>
                    <a:pt x="0" y="252446"/>
                  </a:lnTo>
                  <a:lnTo>
                    <a:pt x="3967" y="272099"/>
                  </a:lnTo>
                  <a:lnTo>
                    <a:pt x="14788" y="288148"/>
                  </a:lnTo>
                  <a:lnTo>
                    <a:pt x="30837" y="298969"/>
                  </a:lnTo>
                  <a:lnTo>
                    <a:pt x="50490" y="302937"/>
                  </a:lnTo>
                  <a:lnTo>
                    <a:pt x="700043" y="302937"/>
                  </a:lnTo>
                  <a:lnTo>
                    <a:pt x="719696" y="298969"/>
                  </a:lnTo>
                  <a:lnTo>
                    <a:pt x="735745" y="288148"/>
                  </a:lnTo>
                  <a:lnTo>
                    <a:pt x="746566" y="272099"/>
                  </a:lnTo>
                  <a:lnTo>
                    <a:pt x="750534" y="252446"/>
                  </a:lnTo>
                  <a:lnTo>
                    <a:pt x="750534" y="50489"/>
                  </a:lnTo>
                  <a:lnTo>
                    <a:pt x="746566" y="30836"/>
                  </a:lnTo>
                  <a:lnTo>
                    <a:pt x="735745" y="14787"/>
                  </a:lnTo>
                  <a:lnTo>
                    <a:pt x="719696" y="3967"/>
                  </a:lnTo>
                  <a:lnTo>
                    <a:pt x="70004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30">
              <a:extLst>
                <a:ext uri="{FF2B5EF4-FFF2-40B4-BE49-F238E27FC236}">
                  <a16:creationId xmlns:a16="http://schemas.microsoft.com/office/drawing/2014/main" id="{C8D9E8BB-AAB6-98B5-4F46-2D7B119CF76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44453" y="7792883"/>
              <a:ext cx="750570" cy="303530"/>
            </a:xfrm>
            <a:custGeom>
              <a:avLst/>
              <a:gdLst/>
              <a:ahLst/>
              <a:cxnLst/>
              <a:rect l="l" t="t" r="r" b="b"/>
              <a:pathLst>
                <a:path w="750570" h="303529">
                  <a:moveTo>
                    <a:pt x="0" y="50490"/>
                  </a:moveTo>
                  <a:lnTo>
                    <a:pt x="3967" y="30837"/>
                  </a:lnTo>
                  <a:lnTo>
                    <a:pt x="14788" y="14788"/>
                  </a:lnTo>
                  <a:lnTo>
                    <a:pt x="30837" y="3967"/>
                  </a:lnTo>
                  <a:lnTo>
                    <a:pt x="50490" y="0"/>
                  </a:lnTo>
                  <a:lnTo>
                    <a:pt x="700043" y="0"/>
                  </a:lnTo>
                  <a:lnTo>
                    <a:pt x="719696" y="3967"/>
                  </a:lnTo>
                  <a:lnTo>
                    <a:pt x="735745" y="14788"/>
                  </a:lnTo>
                  <a:lnTo>
                    <a:pt x="746565" y="30837"/>
                  </a:lnTo>
                  <a:lnTo>
                    <a:pt x="750533" y="50490"/>
                  </a:lnTo>
                  <a:lnTo>
                    <a:pt x="750533" y="252447"/>
                  </a:lnTo>
                  <a:lnTo>
                    <a:pt x="746565" y="272100"/>
                  </a:lnTo>
                  <a:lnTo>
                    <a:pt x="735745" y="288149"/>
                  </a:lnTo>
                  <a:lnTo>
                    <a:pt x="719696" y="298969"/>
                  </a:lnTo>
                  <a:lnTo>
                    <a:pt x="700043" y="302937"/>
                  </a:lnTo>
                  <a:lnTo>
                    <a:pt x="50490" y="302937"/>
                  </a:lnTo>
                  <a:lnTo>
                    <a:pt x="30837" y="298969"/>
                  </a:lnTo>
                  <a:lnTo>
                    <a:pt x="14788" y="288149"/>
                  </a:lnTo>
                  <a:lnTo>
                    <a:pt x="3967" y="272100"/>
                  </a:lnTo>
                  <a:lnTo>
                    <a:pt x="0" y="252447"/>
                  </a:lnTo>
                  <a:lnTo>
                    <a:pt x="0" y="50490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31">
            <a:extLst>
              <a:ext uri="{FF2B5EF4-FFF2-40B4-BE49-F238E27FC236}">
                <a16:creationId xmlns:a16="http://schemas.microsoft.com/office/drawing/2014/main" id="{16290B43-6EBA-6FEC-C4D0-5142B662C79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64066" y="3636396"/>
            <a:ext cx="1956435" cy="124460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450" b="1" spc="10" dirty="0">
                <a:latin typeface="Calibri"/>
                <a:cs typeface="Calibri"/>
              </a:rPr>
              <a:t>Confirmation</a:t>
            </a:r>
            <a:endParaRPr sz="1450" dirty="0">
              <a:latin typeface="Calibri"/>
              <a:cs typeface="Calibri"/>
            </a:endParaRPr>
          </a:p>
          <a:p>
            <a:pPr marL="23495" marR="5080">
              <a:lnSpc>
                <a:spcPct val="100000"/>
              </a:lnSpc>
              <a:spcBef>
                <a:spcPts val="830"/>
              </a:spcBef>
            </a:pPr>
            <a:r>
              <a:rPr sz="1450" spc="5" dirty="0">
                <a:latin typeface="Calibri"/>
                <a:cs typeface="Calibri"/>
              </a:rPr>
              <a:t>Are </a:t>
            </a:r>
            <a:r>
              <a:rPr sz="1450" spc="10" dirty="0">
                <a:latin typeface="Calibri"/>
                <a:cs typeface="Calibri"/>
              </a:rPr>
              <a:t>you </a:t>
            </a:r>
            <a:r>
              <a:rPr sz="1450" spc="5" dirty="0">
                <a:latin typeface="Calibri"/>
                <a:cs typeface="Calibri"/>
              </a:rPr>
              <a:t>sure </a:t>
            </a:r>
            <a:r>
              <a:rPr sz="1450" spc="10" dirty="0">
                <a:latin typeface="Calibri"/>
                <a:cs typeface="Calibri"/>
              </a:rPr>
              <a:t>you </a:t>
            </a:r>
            <a:r>
              <a:rPr sz="1450" spc="5" dirty="0">
                <a:latin typeface="Calibri"/>
                <a:cs typeface="Calibri"/>
              </a:rPr>
              <a:t>want </a:t>
            </a:r>
            <a:r>
              <a:rPr sz="1450" dirty="0">
                <a:latin typeface="Calibri"/>
                <a:cs typeface="Calibri"/>
              </a:rPr>
              <a:t>to </a:t>
            </a:r>
            <a:r>
              <a:rPr sz="1450" spc="-315" dirty="0">
                <a:latin typeface="Calibri"/>
                <a:cs typeface="Calibri"/>
              </a:rPr>
              <a:t> </a:t>
            </a:r>
            <a:r>
              <a:rPr sz="1450" spc="5" dirty="0">
                <a:latin typeface="Calibri"/>
                <a:cs typeface="Calibri"/>
              </a:rPr>
              <a:t>delete </a:t>
            </a:r>
            <a:r>
              <a:rPr sz="1450" spc="10" dirty="0">
                <a:latin typeface="Calibri"/>
                <a:cs typeface="Calibri"/>
              </a:rPr>
              <a:t>the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user</a:t>
            </a:r>
            <a:r>
              <a:rPr sz="1450" dirty="0">
                <a:latin typeface="Calibri"/>
                <a:cs typeface="Calibri"/>
              </a:rPr>
              <a:t> </a:t>
            </a:r>
            <a:r>
              <a:rPr sz="1450" spc="10" dirty="0">
                <a:latin typeface="Calibri"/>
                <a:cs typeface="Calibri"/>
              </a:rPr>
              <a:t>Carlos?</a:t>
            </a:r>
            <a:endParaRPr sz="1450" dirty="0">
              <a:latin typeface="Calibri"/>
              <a:cs typeface="Calibri"/>
            </a:endParaRPr>
          </a:p>
          <a:p>
            <a:pPr marL="351155">
              <a:lnSpc>
                <a:spcPct val="100000"/>
              </a:lnSpc>
              <a:spcBef>
                <a:spcPts val="975"/>
              </a:spcBef>
              <a:tabLst>
                <a:tab pos="1299845" algn="l"/>
              </a:tabLst>
            </a:pPr>
            <a:r>
              <a:rPr sz="1450" spc="-25" dirty="0">
                <a:solidFill>
                  <a:srgbClr val="FFFFFF"/>
                </a:solidFill>
                <a:latin typeface="Calibri"/>
                <a:cs typeface="Calibri"/>
              </a:rPr>
              <a:t>Yes	</a:t>
            </a:r>
            <a:r>
              <a:rPr sz="2175" spc="30" baseline="1915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endParaRPr sz="2175" baseline="1915" dirty="0">
              <a:latin typeface="Calibri"/>
              <a:cs typeface="Calibri"/>
            </a:endParaRPr>
          </a:p>
        </p:txBody>
      </p:sp>
      <p:grpSp>
        <p:nvGrpSpPr>
          <p:cNvPr id="29" name="object 11">
            <a:extLst>
              <a:ext uri="{FF2B5EF4-FFF2-40B4-BE49-F238E27FC236}">
                <a16:creationId xmlns:a16="http://schemas.microsoft.com/office/drawing/2014/main" id="{117B38C9-3153-FD69-EDD8-3EA877B14B0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117965" y="3555737"/>
            <a:ext cx="463936" cy="466732"/>
            <a:chOff x="11939950" y="6582495"/>
            <a:chExt cx="551180" cy="513715"/>
          </a:xfrm>
        </p:grpSpPr>
        <p:sp>
          <p:nvSpPr>
            <p:cNvPr id="30" name="object 12">
              <a:extLst>
                <a:ext uri="{FF2B5EF4-FFF2-40B4-BE49-F238E27FC236}">
                  <a16:creationId xmlns:a16="http://schemas.microsoft.com/office/drawing/2014/main" id="{410368D4-9A10-517D-43A1-3AC54222C85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955656" y="6598201"/>
              <a:ext cx="519430" cy="482600"/>
            </a:xfrm>
            <a:custGeom>
              <a:avLst/>
              <a:gdLst/>
              <a:ahLst/>
              <a:cxnLst/>
              <a:rect l="l" t="t" r="r" b="b"/>
              <a:pathLst>
                <a:path w="519429" h="482600">
                  <a:moveTo>
                    <a:pt x="259677" y="0"/>
                  </a:moveTo>
                  <a:lnTo>
                    <a:pt x="212999" y="3883"/>
                  </a:lnTo>
                  <a:lnTo>
                    <a:pt x="169066" y="15081"/>
                  </a:lnTo>
                  <a:lnTo>
                    <a:pt x="128611" y="32912"/>
                  </a:lnTo>
                  <a:lnTo>
                    <a:pt x="92369" y="56696"/>
                  </a:lnTo>
                  <a:lnTo>
                    <a:pt x="61071" y="85750"/>
                  </a:lnTo>
                  <a:lnTo>
                    <a:pt x="35452" y="119396"/>
                  </a:lnTo>
                  <a:lnTo>
                    <a:pt x="16245" y="156951"/>
                  </a:lnTo>
                  <a:lnTo>
                    <a:pt x="4183" y="197734"/>
                  </a:lnTo>
                  <a:lnTo>
                    <a:pt x="0" y="241067"/>
                  </a:lnTo>
                  <a:lnTo>
                    <a:pt x="4183" y="284399"/>
                  </a:lnTo>
                  <a:lnTo>
                    <a:pt x="16245" y="325182"/>
                  </a:lnTo>
                  <a:lnTo>
                    <a:pt x="35452" y="362737"/>
                  </a:lnTo>
                  <a:lnTo>
                    <a:pt x="61071" y="396383"/>
                  </a:lnTo>
                  <a:lnTo>
                    <a:pt x="92369" y="425437"/>
                  </a:lnTo>
                  <a:lnTo>
                    <a:pt x="128611" y="449221"/>
                  </a:lnTo>
                  <a:lnTo>
                    <a:pt x="169066" y="467052"/>
                  </a:lnTo>
                  <a:lnTo>
                    <a:pt x="212999" y="478250"/>
                  </a:lnTo>
                  <a:lnTo>
                    <a:pt x="259677" y="482134"/>
                  </a:lnTo>
                  <a:lnTo>
                    <a:pt x="306353" y="478250"/>
                  </a:lnTo>
                  <a:lnTo>
                    <a:pt x="350285" y="467052"/>
                  </a:lnTo>
                  <a:lnTo>
                    <a:pt x="390739" y="449221"/>
                  </a:lnTo>
                  <a:lnTo>
                    <a:pt x="426982" y="425437"/>
                  </a:lnTo>
                  <a:lnTo>
                    <a:pt x="458280" y="396383"/>
                  </a:lnTo>
                  <a:lnTo>
                    <a:pt x="483900" y="362737"/>
                  </a:lnTo>
                  <a:lnTo>
                    <a:pt x="503109" y="325182"/>
                  </a:lnTo>
                  <a:lnTo>
                    <a:pt x="515171" y="284399"/>
                  </a:lnTo>
                  <a:lnTo>
                    <a:pt x="519355" y="241067"/>
                  </a:lnTo>
                  <a:lnTo>
                    <a:pt x="515171" y="197734"/>
                  </a:lnTo>
                  <a:lnTo>
                    <a:pt x="503109" y="156951"/>
                  </a:lnTo>
                  <a:lnTo>
                    <a:pt x="483900" y="119396"/>
                  </a:lnTo>
                  <a:lnTo>
                    <a:pt x="458280" y="85750"/>
                  </a:lnTo>
                  <a:lnTo>
                    <a:pt x="426982" y="56696"/>
                  </a:lnTo>
                  <a:lnTo>
                    <a:pt x="390739" y="32912"/>
                  </a:lnTo>
                  <a:lnTo>
                    <a:pt x="350285" y="15081"/>
                  </a:lnTo>
                  <a:lnTo>
                    <a:pt x="306353" y="3883"/>
                  </a:lnTo>
                  <a:lnTo>
                    <a:pt x="25967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3">
              <a:extLst>
                <a:ext uri="{FF2B5EF4-FFF2-40B4-BE49-F238E27FC236}">
                  <a16:creationId xmlns:a16="http://schemas.microsoft.com/office/drawing/2014/main" id="{FD2D66E9-BF14-B317-B641-7CBB001DA8F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955656" y="6598201"/>
              <a:ext cx="519430" cy="482600"/>
            </a:xfrm>
            <a:custGeom>
              <a:avLst/>
              <a:gdLst/>
              <a:ahLst/>
              <a:cxnLst/>
              <a:rect l="l" t="t" r="r" b="b"/>
              <a:pathLst>
                <a:path w="519429" h="482600">
                  <a:moveTo>
                    <a:pt x="0" y="241067"/>
                  </a:moveTo>
                  <a:lnTo>
                    <a:pt x="4183" y="197734"/>
                  </a:lnTo>
                  <a:lnTo>
                    <a:pt x="16245" y="156950"/>
                  </a:lnTo>
                  <a:lnTo>
                    <a:pt x="35453" y="119395"/>
                  </a:lnTo>
                  <a:lnTo>
                    <a:pt x="61072" y="85750"/>
                  </a:lnTo>
                  <a:lnTo>
                    <a:pt x="92369" y="56695"/>
                  </a:lnTo>
                  <a:lnTo>
                    <a:pt x="128611" y="32912"/>
                  </a:lnTo>
                  <a:lnTo>
                    <a:pt x="169065" y="15081"/>
                  </a:lnTo>
                  <a:lnTo>
                    <a:pt x="212997" y="3883"/>
                  </a:lnTo>
                  <a:lnTo>
                    <a:pt x="259674" y="0"/>
                  </a:lnTo>
                  <a:lnTo>
                    <a:pt x="306351" y="3883"/>
                  </a:lnTo>
                  <a:lnTo>
                    <a:pt x="350283" y="15081"/>
                  </a:lnTo>
                  <a:lnTo>
                    <a:pt x="390737" y="32912"/>
                  </a:lnTo>
                  <a:lnTo>
                    <a:pt x="426979" y="56695"/>
                  </a:lnTo>
                  <a:lnTo>
                    <a:pt x="458277" y="85750"/>
                  </a:lnTo>
                  <a:lnTo>
                    <a:pt x="483896" y="119395"/>
                  </a:lnTo>
                  <a:lnTo>
                    <a:pt x="503103" y="156950"/>
                  </a:lnTo>
                  <a:lnTo>
                    <a:pt x="515165" y="197734"/>
                  </a:lnTo>
                  <a:lnTo>
                    <a:pt x="519349" y="241067"/>
                  </a:lnTo>
                  <a:lnTo>
                    <a:pt x="515165" y="284399"/>
                  </a:lnTo>
                  <a:lnTo>
                    <a:pt x="503103" y="325183"/>
                  </a:lnTo>
                  <a:lnTo>
                    <a:pt x="483896" y="362738"/>
                  </a:lnTo>
                  <a:lnTo>
                    <a:pt x="458277" y="396383"/>
                  </a:lnTo>
                  <a:lnTo>
                    <a:pt x="426979" y="425438"/>
                  </a:lnTo>
                  <a:lnTo>
                    <a:pt x="390737" y="449221"/>
                  </a:lnTo>
                  <a:lnTo>
                    <a:pt x="350283" y="467052"/>
                  </a:lnTo>
                  <a:lnTo>
                    <a:pt x="306351" y="478250"/>
                  </a:lnTo>
                  <a:lnTo>
                    <a:pt x="259674" y="482134"/>
                  </a:lnTo>
                  <a:lnTo>
                    <a:pt x="212997" y="478250"/>
                  </a:lnTo>
                  <a:lnTo>
                    <a:pt x="169065" y="467052"/>
                  </a:lnTo>
                  <a:lnTo>
                    <a:pt x="128611" y="449221"/>
                  </a:lnTo>
                  <a:lnTo>
                    <a:pt x="92369" y="425438"/>
                  </a:lnTo>
                  <a:lnTo>
                    <a:pt x="61072" y="396383"/>
                  </a:lnTo>
                  <a:lnTo>
                    <a:pt x="35453" y="362738"/>
                  </a:lnTo>
                  <a:lnTo>
                    <a:pt x="16245" y="325183"/>
                  </a:lnTo>
                  <a:lnTo>
                    <a:pt x="4183" y="284399"/>
                  </a:lnTo>
                  <a:lnTo>
                    <a:pt x="0" y="241067"/>
                  </a:lnTo>
                  <a:close/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5">
            <a:extLst>
              <a:ext uri="{FF2B5EF4-FFF2-40B4-BE49-F238E27FC236}">
                <a16:creationId xmlns:a16="http://schemas.microsoft.com/office/drawing/2014/main" id="{9DF361A9-F91D-DF5D-E325-2E20AB02547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691355" y="3717275"/>
            <a:ext cx="97265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latin typeface="Courier New"/>
                <a:cs typeface="Courier New"/>
              </a:rPr>
              <a:t>/delete</a:t>
            </a:r>
            <a:endParaRPr sz="1650" dirty="0">
              <a:latin typeface="Courier New"/>
              <a:cs typeface="Courier New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3D887EEB-DE32-A1B2-4866-77A56B5B844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52743" y="3594479"/>
            <a:ext cx="1955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5" dirty="0">
                <a:latin typeface="Calibri"/>
                <a:cs typeface="Calibri"/>
              </a:rPr>
              <a:t>2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38" name="object 16">
            <a:extLst>
              <a:ext uri="{FF2B5EF4-FFF2-40B4-BE49-F238E27FC236}">
                <a16:creationId xmlns:a16="http://schemas.microsoft.com/office/drawing/2014/main" id="{7991F1EF-87F4-24D0-30B1-CA763E8361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17964" y="4118413"/>
            <a:ext cx="1898014" cy="188595"/>
          </a:xfrm>
          <a:custGeom>
            <a:avLst/>
            <a:gdLst/>
            <a:ahLst/>
            <a:cxnLst/>
            <a:rect l="l" t="t" r="r" b="b"/>
            <a:pathLst>
              <a:path w="1898015" h="188595">
                <a:moveTo>
                  <a:pt x="1709026" y="125650"/>
                </a:moveTo>
                <a:lnTo>
                  <a:pt x="1709026" y="188475"/>
                </a:lnTo>
                <a:lnTo>
                  <a:pt x="1834677" y="125650"/>
                </a:lnTo>
                <a:lnTo>
                  <a:pt x="1709026" y="125650"/>
                </a:lnTo>
                <a:close/>
              </a:path>
              <a:path w="1898015" h="188595">
                <a:moveTo>
                  <a:pt x="1709026" y="62825"/>
                </a:moveTo>
                <a:lnTo>
                  <a:pt x="1709026" y="125650"/>
                </a:lnTo>
                <a:lnTo>
                  <a:pt x="1740439" y="125650"/>
                </a:lnTo>
                <a:lnTo>
                  <a:pt x="1740439" y="62825"/>
                </a:lnTo>
                <a:lnTo>
                  <a:pt x="1709026" y="62825"/>
                </a:lnTo>
                <a:close/>
              </a:path>
              <a:path w="1898015" h="188595">
                <a:moveTo>
                  <a:pt x="1709026" y="0"/>
                </a:moveTo>
                <a:lnTo>
                  <a:pt x="1709026" y="62825"/>
                </a:lnTo>
                <a:lnTo>
                  <a:pt x="1740439" y="62825"/>
                </a:lnTo>
                <a:lnTo>
                  <a:pt x="1740439" y="125650"/>
                </a:lnTo>
                <a:lnTo>
                  <a:pt x="1834679" y="125649"/>
                </a:lnTo>
                <a:lnTo>
                  <a:pt x="1897502" y="94237"/>
                </a:lnTo>
                <a:lnTo>
                  <a:pt x="1709026" y="0"/>
                </a:lnTo>
                <a:close/>
              </a:path>
              <a:path w="1898015" h="188595">
                <a:moveTo>
                  <a:pt x="0" y="62824"/>
                </a:moveTo>
                <a:lnTo>
                  <a:pt x="0" y="125649"/>
                </a:lnTo>
                <a:lnTo>
                  <a:pt x="1709026" y="125650"/>
                </a:lnTo>
                <a:lnTo>
                  <a:pt x="1709026" y="62825"/>
                </a:lnTo>
                <a:lnTo>
                  <a:pt x="0" y="62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2D83BB58-1DAE-4513-552A-C0A53BCE10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56230" y="6288672"/>
            <a:ext cx="6225745" cy="145294"/>
          </a:xfrm>
          <a:custGeom>
            <a:avLst/>
            <a:gdLst/>
            <a:ahLst/>
            <a:cxnLst/>
            <a:rect l="l" t="t" r="r" b="b"/>
            <a:pathLst>
              <a:path w="8415019">
                <a:moveTo>
                  <a:pt x="8414676" y="0"/>
                </a:moveTo>
                <a:lnTo>
                  <a:pt x="0" y="0"/>
                </a:lnTo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47E0F63F-A5ED-6827-FF0C-90EBD98330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24010" y="4981841"/>
            <a:ext cx="118083" cy="1329994"/>
          </a:xfrm>
          <a:custGeom>
            <a:avLst/>
            <a:gdLst/>
            <a:ahLst/>
            <a:cxnLst/>
            <a:rect l="l" t="t" r="r" b="b"/>
            <a:pathLst>
              <a:path h="1696720">
                <a:moveTo>
                  <a:pt x="0" y="0"/>
                </a:moveTo>
                <a:lnTo>
                  <a:pt x="0" y="1696283"/>
                </a:lnTo>
              </a:path>
            </a:pathLst>
          </a:custGeom>
          <a:ln w="628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DD865E40-DA90-653B-A9CF-1CA450298D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52181" y="4212711"/>
            <a:ext cx="244094" cy="2075962"/>
          </a:xfrm>
          <a:custGeom>
            <a:avLst/>
            <a:gdLst/>
            <a:ahLst/>
            <a:cxnLst/>
            <a:rect l="l" t="t" r="r" b="b"/>
            <a:pathLst>
              <a:path w="188594" h="2549525">
                <a:moveTo>
                  <a:pt x="125650" y="157063"/>
                </a:moveTo>
                <a:lnTo>
                  <a:pt x="62825" y="157063"/>
                </a:lnTo>
                <a:lnTo>
                  <a:pt x="62825" y="2548951"/>
                </a:lnTo>
                <a:lnTo>
                  <a:pt x="125650" y="2548951"/>
                </a:lnTo>
                <a:lnTo>
                  <a:pt x="125650" y="157063"/>
                </a:lnTo>
                <a:close/>
              </a:path>
              <a:path w="188594" h="2549525">
                <a:moveTo>
                  <a:pt x="94237" y="0"/>
                </a:moveTo>
                <a:lnTo>
                  <a:pt x="0" y="188475"/>
                </a:lnTo>
                <a:lnTo>
                  <a:pt x="62825" y="188475"/>
                </a:lnTo>
                <a:lnTo>
                  <a:pt x="62825" y="157063"/>
                </a:lnTo>
                <a:lnTo>
                  <a:pt x="172769" y="157063"/>
                </a:lnTo>
                <a:lnTo>
                  <a:pt x="94237" y="0"/>
                </a:lnTo>
                <a:close/>
              </a:path>
              <a:path w="188594" h="2549525">
                <a:moveTo>
                  <a:pt x="172769" y="157063"/>
                </a:moveTo>
                <a:lnTo>
                  <a:pt x="125650" y="157063"/>
                </a:lnTo>
                <a:lnTo>
                  <a:pt x="125650" y="188475"/>
                </a:lnTo>
                <a:lnTo>
                  <a:pt x="188475" y="188475"/>
                </a:lnTo>
                <a:lnTo>
                  <a:pt x="172769" y="157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object 40">
            <a:extLst>
              <a:ext uri="{FF2B5EF4-FFF2-40B4-BE49-F238E27FC236}">
                <a16:creationId xmlns:a16="http://schemas.microsoft.com/office/drawing/2014/main" id="{56BA218B-B425-E7D1-12E3-7242A355034A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65961" y="5832505"/>
            <a:ext cx="691840" cy="895330"/>
          </a:xfrm>
          <a:prstGeom prst="rect">
            <a:avLst/>
          </a:prstGeom>
        </p:spPr>
      </p:pic>
      <p:pic>
        <p:nvPicPr>
          <p:cNvPr id="43" name="object 32">
            <a:extLst>
              <a:ext uri="{FF2B5EF4-FFF2-40B4-BE49-F238E27FC236}">
                <a16:creationId xmlns:a16="http://schemas.microsoft.com/office/drawing/2014/main" id="{0BE64712-60FF-BDCA-D300-FB449B37323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96074" y="3024305"/>
            <a:ext cx="2108242" cy="2376811"/>
          </a:xfrm>
          <a:prstGeom prst="rect">
            <a:avLst/>
          </a:prstGeom>
        </p:spPr>
      </p:pic>
      <p:sp>
        <p:nvSpPr>
          <p:cNvPr id="44" name="object 33">
            <a:extLst>
              <a:ext uri="{FF2B5EF4-FFF2-40B4-BE49-F238E27FC236}">
                <a16:creationId xmlns:a16="http://schemas.microsoft.com/office/drawing/2014/main" id="{2C771531-1661-8559-9E79-2FF72219697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233211" y="3972062"/>
            <a:ext cx="1358265" cy="473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5"/>
              </a:spcBef>
            </a:pPr>
            <a:r>
              <a:rPr sz="1450" b="1" spc="10" dirty="0">
                <a:latin typeface="Calibri"/>
                <a:cs typeface="Calibri"/>
              </a:rPr>
              <a:t>User</a:t>
            </a:r>
            <a:r>
              <a:rPr sz="1450" b="1" spc="-35" dirty="0">
                <a:latin typeface="Calibri"/>
                <a:cs typeface="Calibri"/>
              </a:rPr>
              <a:t> </a:t>
            </a:r>
            <a:r>
              <a:rPr sz="1450" b="1" spc="5" dirty="0">
                <a:latin typeface="Calibri"/>
                <a:cs typeface="Calibri"/>
              </a:rPr>
              <a:t>Successfully </a:t>
            </a:r>
            <a:r>
              <a:rPr sz="1450" b="1" spc="-315" dirty="0">
                <a:latin typeface="Calibri"/>
                <a:cs typeface="Calibri"/>
              </a:rPr>
              <a:t> </a:t>
            </a:r>
            <a:r>
              <a:rPr sz="1450" b="1" spc="5" dirty="0">
                <a:latin typeface="Calibri"/>
                <a:cs typeface="Calibri"/>
              </a:rPr>
              <a:t>Deleted.</a:t>
            </a:r>
            <a:endParaRPr sz="14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361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 animBg="1"/>
      <p:bldP spid="20" grpId="0"/>
      <p:bldP spid="21" grpId="0"/>
      <p:bldP spid="28" grpId="0"/>
      <p:bldP spid="32" grpId="0"/>
      <p:bldP spid="37" grpId="0"/>
      <p:bldP spid="38" grpId="0" animBg="1"/>
      <p:bldP spid="39" grpId="0" animBg="1"/>
      <p:bldP spid="40" grpId="0" animBg="1"/>
      <p:bldP spid="41" grpId="0" animBg="1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787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MT</vt:lpstr>
      <vt:lpstr>Calibri</vt:lpstr>
      <vt:lpstr>Calibri Light</vt:lpstr>
      <vt:lpstr>Courier New</vt:lpstr>
      <vt:lpstr>Times New Roman</vt:lpstr>
      <vt:lpstr>Office Theme</vt:lpstr>
      <vt:lpstr>Web Application Security</vt:lpstr>
      <vt:lpstr>Agenda</vt:lpstr>
      <vt:lpstr>What is Owasp</vt:lpstr>
      <vt:lpstr>OwaspTop10 </vt:lpstr>
      <vt:lpstr>PowerPoint Presentation</vt:lpstr>
      <vt:lpstr>PowerPoint Presentation</vt:lpstr>
      <vt:lpstr>Types of access control</vt:lpstr>
      <vt:lpstr>Cont..</vt:lpstr>
      <vt:lpstr>Cont..</vt:lpstr>
      <vt:lpstr>What is IDOR</vt:lpstr>
      <vt:lpstr>Impact of Access Control Vulnerability</vt:lpstr>
      <vt:lpstr>Spot the Vulnerability?</vt:lpstr>
      <vt:lpstr>How to Prevent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Security</dc:title>
  <dc:creator>Ankit Trivedi</dc:creator>
  <cp:lastModifiedBy>Ankit Trivedi</cp:lastModifiedBy>
  <cp:revision>1</cp:revision>
  <dcterms:created xsi:type="dcterms:W3CDTF">2024-01-29T06:47:48Z</dcterms:created>
  <dcterms:modified xsi:type="dcterms:W3CDTF">2024-04-23T07:19:01Z</dcterms:modified>
</cp:coreProperties>
</file>