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8" r:id="rId4"/>
    <p:sldId id="299" r:id="rId5"/>
    <p:sldId id="308" r:id="rId6"/>
    <p:sldId id="301" r:id="rId7"/>
    <p:sldId id="302" r:id="rId8"/>
    <p:sldId id="305" r:id="rId9"/>
    <p:sldId id="309" r:id="rId10"/>
    <p:sldId id="304" r:id="rId11"/>
    <p:sldId id="306" r:id="rId12"/>
    <p:sldId id="307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06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Varshney" userId="331f109f78484e03" providerId="LiveId" clId="{18AC7716-4397-4C9B-8A03-C23BF3416D21}"/>
    <pc:docChg chg="custSel modSld">
      <pc:chgData name="Ankit Varshney" userId="331f109f78484e03" providerId="LiveId" clId="{18AC7716-4397-4C9B-8A03-C23BF3416D21}" dt="2024-09-04T19:59:39.229" v="45" actId="478"/>
      <pc:docMkLst>
        <pc:docMk/>
      </pc:docMkLst>
      <pc:sldChg chg="addSp delSp modSp mod">
        <pc:chgData name="Ankit Varshney" userId="331f109f78484e03" providerId="LiveId" clId="{18AC7716-4397-4C9B-8A03-C23BF3416D21}" dt="2024-09-04T19:59:39.229" v="45" actId="478"/>
        <pc:sldMkLst>
          <pc:docMk/>
          <pc:sldMk cId="3960768671" sldId="256"/>
        </pc:sldMkLst>
        <pc:spChg chg="mod">
          <ac:chgData name="Ankit Varshney" userId="331f109f78484e03" providerId="LiveId" clId="{18AC7716-4397-4C9B-8A03-C23BF3416D21}" dt="2024-09-04T19:59:32.020" v="44" actId="20577"/>
          <ac:spMkLst>
            <pc:docMk/>
            <pc:sldMk cId="3960768671" sldId="256"/>
            <ac:spMk id="2" creationId="{00000000-0000-0000-0000-000000000000}"/>
          </ac:spMkLst>
        </pc:spChg>
        <pc:spChg chg="del">
          <ac:chgData name="Ankit Varshney" userId="331f109f78484e03" providerId="LiveId" clId="{18AC7716-4397-4C9B-8A03-C23BF3416D21}" dt="2024-09-04T19:59:39.229" v="45" actId="478"/>
          <ac:spMkLst>
            <pc:docMk/>
            <pc:sldMk cId="3960768671" sldId="256"/>
            <ac:spMk id="3" creationId="{00000000-0000-0000-0000-000000000000}"/>
          </ac:spMkLst>
        </pc:spChg>
        <pc:spChg chg="add mod">
          <ac:chgData name="Ankit Varshney" userId="331f109f78484e03" providerId="LiveId" clId="{18AC7716-4397-4C9B-8A03-C23BF3416D21}" dt="2024-09-04T19:59:39.229" v="45" actId="478"/>
          <ac:spMkLst>
            <pc:docMk/>
            <pc:sldMk cId="3960768671" sldId="256"/>
            <ac:spMk id="5" creationId="{DE0BE474-C71C-7FA6-EACE-1C6CD1B40C9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67A21-9F97-1C40-A036-9C602FBA9EA4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C1CA8D-3AED-5E48-8B1C-ED9EE0646F0F}">
      <dgm:prSet phldrT="[Text]"/>
      <dgm:spPr/>
      <dgm:t>
        <a:bodyPr/>
        <a:lstStyle/>
        <a:p>
          <a:r>
            <a:rPr lang="en-US" dirty="0"/>
            <a:t>Acquisition Parameters</a:t>
          </a:r>
        </a:p>
      </dgm:t>
    </dgm:pt>
    <dgm:pt modelId="{2F285E62-A618-7240-B945-A0FC6F7DBB67}" type="parTrans" cxnId="{367979AE-31F5-F044-803A-4C24346C3D11}">
      <dgm:prSet/>
      <dgm:spPr/>
      <dgm:t>
        <a:bodyPr/>
        <a:lstStyle/>
        <a:p>
          <a:endParaRPr lang="en-US"/>
        </a:p>
      </dgm:t>
    </dgm:pt>
    <dgm:pt modelId="{D336BB68-2B18-C649-A469-6122884D2698}" type="sibTrans" cxnId="{367979AE-31F5-F044-803A-4C24346C3D11}">
      <dgm:prSet/>
      <dgm:spPr/>
      <dgm:t>
        <a:bodyPr/>
        <a:lstStyle/>
        <a:p>
          <a:endParaRPr lang="en-US"/>
        </a:p>
      </dgm:t>
    </dgm:pt>
    <dgm:pt modelId="{77C43EF9-6A02-3340-9224-06AFF1418386}">
      <dgm:prSet phldrT="[Text]"/>
      <dgm:spPr/>
      <dgm:t>
        <a:bodyPr/>
        <a:lstStyle/>
        <a:p>
          <a:r>
            <a:rPr lang="en-US"/>
            <a:t>Raw Data</a:t>
          </a:r>
          <a:endParaRPr lang="en-US" dirty="0"/>
        </a:p>
      </dgm:t>
    </dgm:pt>
    <dgm:pt modelId="{20B34BCC-B2BA-294D-95E2-DCCA86FE5645}" type="parTrans" cxnId="{DD888C14-27EF-2D45-B630-C64308852798}">
      <dgm:prSet/>
      <dgm:spPr/>
      <dgm:t>
        <a:bodyPr/>
        <a:lstStyle/>
        <a:p>
          <a:endParaRPr lang="en-US"/>
        </a:p>
      </dgm:t>
    </dgm:pt>
    <dgm:pt modelId="{7F054BB7-487F-BE47-9A5F-2977F9AF6354}" type="sibTrans" cxnId="{DD888C14-27EF-2D45-B630-C64308852798}">
      <dgm:prSet/>
      <dgm:spPr/>
      <dgm:t>
        <a:bodyPr/>
        <a:lstStyle/>
        <a:p>
          <a:endParaRPr lang="en-US"/>
        </a:p>
      </dgm:t>
    </dgm:pt>
    <dgm:pt modelId="{302AAA86-4C2A-AE4C-B0D9-9A0942AE1E5B}">
      <dgm:prSet phldrT="[Text]"/>
      <dgm:spPr/>
      <dgm:t>
        <a:bodyPr/>
        <a:lstStyle/>
        <a:p>
          <a:r>
            <a:rPr lang="en-US" dirty="0"/>
            <a:t>Computed Signal</a:t>
          </a:r>
        </a:p>
      </dgm:t>
    </dgm:pt>
    <dgm:pt modelId="{66A85353-5E01-DD4C-B871-CE767CF2F40C}" type="parTrans" cxnId="{062168C3-747C-654E-80E4-2BB834602AE1}">
      <dgm:prSet/>
      <dgm:spPr/>
      <dgm:t>
        <a:bodyPr/>
        <a:lstStyle/>
        <a:p>
          <a:endParaRPr lang="en-US"/>
        </a:p>
      </dgm:t>
    </dgm:pt>
    <dgm:pt modelId="{94FD8275-67C1-7E49-95A2-A53421F86B3F}" type="sibTrans" cxnId="{062168C3-747C-654E-80E4-2BB834602AE1}">
      <dgm:prSet/>
      <dgm:spPr/>
      <dgm:t>
        <a:bodyPr/>
        <a:lstStyle/>
        <a:p>
          <a:endParaRPr lang="en-US"/>
        </a:p>
      </dgm:t>
    </dgm:pt>
    <dgm:pt modelId="{B52EB46C-AF1B-3E4F-858B-1EBFC1B8DB78}">
      <dgm:prSet phldrT="[Text]"/>
      <dgm:spPr/>
      <dgm:t>
        <a:bodyPr/>
        <a:lstStyle/>
        <a:p>
          <a:r>
            <a:rPr lang="en-US" dirty="0"/>
            <a:t>Processing Parameters</a:t>
          </a:r>
        </a:p>
      </dgm:t>
    </dgm:pt>
    <dgm:pt modelId="{E0640543-AD47-C143-93D0-88D9835E2578}" type="sibTrans" cxnId="{96672E87-7BFE-F248-AF1F-EAB829EEB2BA}">
      <dgm:prSet/>
      <dgm:spPr/>
      <dgm:t>
        <a:bodyPr/>
        <a:lstStyle/>
        <a:p>
          <a:endParaRPr lang="en-US"/>
        </a:p>
      </dgm:t>
    </dgm:pt>
    <dgm:pt modelId="{487F590B-5822-AC4A-BDBA-9F7439016398}" type="parTrans" cxnId="{96672E87-7BFE-F248-AF1F-EAB829EEB2BA}">
      <dgm:prSet/>
      <dgm:spPr/>
      <dgm:t>
        <a:bodyPr/>
        <a:lstStyle/>
        <a:p>
          <a:endParaRPr lang="en-US"/>
        </a:p>
      </dgm:t>
    </dgm:pt>
    <dgm:pt modelId="{79DC52FA-EBA1-9843-A3D3-E0B24CB145C5}" type="pres">
      <dgm:prSet presAssocID="{6E467A21-9F97-1C40-A036-9C602FBA9EA4}" presName="Name0" presStyleCnt="0">
        <dgm:presLayoutVars>
          <dgm:chMax val="4"/>
          <dgm:resizeHandles val="exact"/>
        </dgm:presLayoutVars>
      </dgm:prSet>
      <dgm:spPr/>
    </dgm:pt>
    <dgm:pt modelId="{B6DC4F0B-9261-414B-AFFB-19411EC06F61}" type="pres">
      <dgm:prSet presAssocID="{6E467A21-9F97-1C40-A036-9C602FBA9EA4}" presName="ellipse" presStyleLbl="trBgShp" presStyleIdx="0" presStyleCnt="1"/>
      <dgm:spPr/>
    </dgm:pt>
    <dgm:pt modelId="{9E774724-3177-8B41-ADBA-E19878DB7E1B}" type="pres">
      <dgm:prSet presAssocID="{6E467A21-9F97-1C40-A036-9C602FBA9EA4}" presName="arrow1" presStyleLbl="fgShp" presStyleIdx="0" presStyleCnt="1"/>
      <dgm:spPr/>
    </dgm:pt>
    <dgm:pt modelId="{DD11E82B-ADB7-3A4F-A029-71ED244EA42C}" type="pres">
      <dgm:prSet presAssocID="{6E467A21-9F97-1C40-A036-9C602FBA9EA4}" presName="rectangle" presStyleLbl="revTx" presStyleIdx="0" presStyleCnt="1">
        <dgm:presLayoutVars>
          <dgm:bulletEnabled val="1"/>
        </dgm:presLayoutVars>
      </dgm:prSet>
      <dgm:spPr/>
    </dgm:pt>
    <dgm:pt modelId="{8F6CDE9E-2D9A-D549-8273-63509CA13C10}" type="pres">
      <dgm:prSet presAssocID="{77C43EF9-6A02-3340-9224-06AFF1418386}" presName="item1" presStyleLbl="node1" presStyleIdx="0" presStyleCnt="3">
        <dgm:presLayoutVars>
          <dgm:bulletEnabled val="1"/>
        </dgm:presLayoutVars>
      </dgm:prSet>
      <dgm:spPr/>
    </dgm:pt>
    <dgm:pt modelId="{E59942E1-DA0D-DB48-9C6B-79728A80D98B}" type="pres">
      <dgm:prSet presAssocID="{B52EB46C-AF1B-3E4F-858B-1EBFC1B8DB78}" presName="item2" presStyleLbl="node1" presStyleIdx="1" presStyleCnt="3">
        <dgm:presLayoutVars>
          <dgm:bulletEnabled val="1"/>
        </dgm:presLayoutVars>
      </dgm:prSet>
      <dgm:spPr/>
    </dgm:pt>
    <dgm:pt modelId="{6DF66CA4-C4AE-FE44-A086-46C0D811272A}" type="pres">
      <dgm:prSet presAssocID="{302AAA86-4C2A-AE4C-B0D9-9A0942AE1E5B}" presName="item3" presStyleLbl="node1" presStyleIdx="2" presStyleCnt="3">
        <dgm:presLayoutVars>
          <dgm:bulletEnabled val="1"/>
        </dgm:presLayoutVars>
      </dgm:prSet>
      <dgm:spPr/>
    </dgm:pt>
    <dgm:pt modelId="{ED30F423-B720-B04C-8AD0-C49E3647992A}" type="pres">
      <dgm:prSet presAssocID="{6E467A21-9F97-1C40-A036-9C602FBA9EA4}" presName="funnel" presStyleLbl="trAlignAcc1" presStyleIdx="0" presStyleCnt="1"/>
      <dgm:spPr/>
    </dgm:pt>
  </dgm:ptLst>
  <dgm:cxnLst>
    <dgm:cxn modelId="{F5D57B11-8F96-CE4B-9929-DF21B92D1B35}" type="presOf" srcId="{77C43EF9-6A02-3340-9224-06AFF1418386}" destId="{E59942E1-DA0D-DB48-9C6B-79728A80D98B}" srcOrd="0" destOrd="0" presId="urn:microsoft.com/office/officeart/2005/8/layout/funnel1"/>
    <dgm:cxn modelId="{DD888C14-27EF-2D45-B630-C64308852798}" srcId="{6E467A21-9F97-1C40-A036-9C602FBA9EA4}" destId="{77C43EF9-6A02-3340-9224-06AFF1418386}" srcOrd="1" destOrd="0" parTransId="{20B34BCC-B2BA-294D-95E2-DCCA86FE5645}" sibTransId="{7F054BB7-487F-BE47-9A5F-2977F9AF6354}"/>
    <dgm:cxn modelId="{7171983E-6A28-A640-9DFF-98A0CD52BAB1}" type="presOf" srcId="{302AAA86-4C2A-AE4C-B0D9-9A0942AE1E5B}" destId="{DD11E82B-ADB7-3A4F-A029-71ED244EA42C}" srcOrd="0" destOrd="0" presId="urn:microsoft.com/office/officeart/2005/8/layout/funnel1"/>
    <dgm:cxn modelId="{B42BB25B-4D62-F84C-B56B-E977B42A8569}" type="presOf" srcId="{B52EB46C-AF1B-3E4F-858B-1EBFC1B8DB78}" destId="{8F6CDE9E-2D9A-D549-8273-63509CA13C10}" srcOrd="0" destOrd="0" presId="urn:microsoft.com/office/officeart/2005/8/layout/funnel1"/>
    <dgm:cxn modelId="{96672E87-7BFE-F248-AF1F-EAB829EEB2BA}" srcId="{6E467A21-9F97-1C40-A036-9C602FBA9EA4}" destId="{B52EB46C-AF1B-3E4F-858B-1EBFC1B8DB78}" srcOrd="2" destOrd="0" parTransId="{487F590B-5822-AC4A-BDBA-9F7439016398}" sibTransId="{E0640543-AD47-C143-93D0-88D9835E2578}"/>
    <dgm:cxn modelId="{5C14FAA2-BD11-8941-BB64-2D40D01215E5}" type="presOf" srcId="{6E467A21-9F97-1C40-A036-9C602FBA9EA4}" destId="{79DC52FA-EBA1-9843-A3D3-E0B24CB145C5}" srcOrd="0" destOrd="0" presId="urn:microsoft.com/office/officeart/2005/8/layout/funnel1"/>
    <dgm:cxn modelId="{367979AE-31F5-F044-803A-4C24346C3D11}" srcId="{6E467A21-9F97-1C40-A036-9C602FBA9EA4}" destId="{36C1CA8D-3AED-5E48-8B1C-ED9EE0646F0F}" srcOrd="0" destOrd="0" parTransId="{2F285E62-A618-7240-B945-A0FC6F7DBB67}" sibTransId="{D336BB68-2B18-C649-A469-6122884D2698}"/>
    <dgm:cxn modelId="{062168C3-747C-654E-80E4-2BB834602AE1}" srcId="{6E467A21-9F97-1C40-A036-9C602FBA9EA4}" destId="{302AAA86-4C2A-AE4C-B0D9-9A0942AE1E5B}" srcOrd="3" destOrd="0" parTransId="{66A85353-5E01-DD4C-B871-CE767CF2F40C}" sibTransId="{94FD8275-67C1-7E49-95A2-A53421F86B3F}"/>
    <dgm:cxn modelId="{D9DC07E6-0E3E-B34C-825B-8EE8DAD02635}" type="presOf" srcId="{36C1CA8D-3AED-5E48-8B1C-ED9EE0646F0F}" destId="{6DF66CA4-C4AE-FE44-A086-46C0D811272A}" srcOrd="0" destOrd="0" presId="urn:microsoft.com/office/officeart/2005/8/layout/funnel1"/>
    <dgm:cxn modelId="{E3B37CEA-5FC5-584F-8060-CD802E9F4E7A}" type="presParOf" srcId="{79DC52FA-EBA1-9843-A3D3-E0B24CB145C5}" destId="{B6DC4F0B-9261-414B-AFFB-19411EC06F61}" srcOrd="0" destOrd="0" presId="urn:microsoft.com/office/officeart/2005/8/layout/funnel1"/>
    <dgm:cxn modelId="{8ECBAFCB-8575-904E-A1B0-45CE02EC7756}" type="presParOf" srcId="{79DC52FA-EBA1-9843-A3D3-E0B24CB145C5}" destId="{9E774724-3177-8B41-ADBA-E19878DB7E1B}" srcOrd="1" destOrd="0" presId="urn:microsoft.com/office/officeart/2005/8/layout/funnel1"/>
    <dgm:cxn modelId="{463FB80F-47D2-E74C-80A6-749ED6EA7811}" type="presParOf" srcId="{79DC52FA-EBA1-9843-A3D3-E0B24CB145C5}" destId="{DD11E82B-ADB7-3A4F-A029-71ED244EA42C}" srcOrd="2" destOrd="0" presId="urn:microsoft.com/office/officeart/2005/8/layout/funnel1"/>
    <dgm:cxn modelId="{21984B11-88EC-9C45-A65A-C4F6B5787432}" type="presParOf" srcId="{79DC52FA-EBA1-9843-A3D3-E0B24CB145C5}" destId="{8F6CDE9E-2D9A-D549-8273-63509CA13C10}" srcOrd="3" destOrd="0" presId="urn:microsoft.com/office/officeart/2005/8/layout/funnel1"/>
    <dgm:cxn modelId="{5C17CB42-2F32-8F48-B86B-3192CD96969A}" type="presParOf" srcId="{79DC52FA-EBA1-9843-A3D3-E0B24CB145C5}" destId="{E59942E1-DA0D-DB48-9C6B-79728A80D98B}" srcOrd="4" destOrd="0" presId="urn:microsoft.com/office/officeart/2005/8/layout/funnel1"/>
    <dgm:cxn modelId="{42907064-A118-344E-A5A1-4BC31F4B4FF5}" type="presParOf" srcId="{79DC52FA-EBA1-9843-A3D3-E0B24CB145C5}" destId="{6DF66CA4-C4AE-FE44-A086-46C0D811272A}" srcOrd="5" destOrd="0" presId="urn:microsoft.com/office/officeart/2005/8/layout/funnel1"/>
    <dgm:cxn modelId="{BA4F942B-89CC-4E45-9316-F0C211A33C40}" type="presParOf" srcId="{79DC52FA-EBA1-9843-A3D3-E0B24CB145C5}" destId="{ED30F423-B720-B04C-8AD0-C49E3647992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3B81B-A2EE-F044-AB7F-CD03A67891FE}" type="doc">
      <dgm:prSet loTypeId="urn:microsoft.com/office/officeart/2005/8/layout/process2" loCatId="" qsTypeId="urn:microsoft.com/office/officeart/2005/8/quickstyle/simple3" qsCatId="simple" csTypeId="urn:microsoft.com/office/officeart/2005/8/colors/accent5_5" csCatId="accent5" phldr="1"/>
      <dgm:spPr/>
    </dgm:pt>
    <dgm:pt modelId="{6E179ABB-98BB-BA4F-86B4-A1D87FEAC0FD}">
      <dgm:prSet phldrT="[Text]"/>
      <dgm:spPr/>
      <dgm:t>
        <a:bodyPr/>
        <a:lstStyle/>
        <a:p>
          <a:r>
            <a:rPr lang="en-US" dirty="0"/>
            <a:t>Load Raw Data</a:t>
          </a:r>
        </a:p>
      </dgm:t>
    </dgm:pt>
    <dgm:pt modelId="{03A1398E-0CCC-9D4B-BB57-893CEB520D99}" type="parTrans" cxnId="{B7904488-3BD1-F645-AE86-7DEB9B0E6D37}">
      <dgm:prSet/>
      <dgm:spPr/>
      <dgm:t>
        <a:bodyPr/>
        <a:lstStyle/>
        <a:p>
          <a:endParaRPr lang="en-US"/>
        </a:p>
      </dgm:t>
    </dgm:pt>
    <dgm:pt modelId="{0FA2ECE8-4229-3D45-AD20-F726C21A6B88}" type="sibTrans" cxnId="{B7904488-3BD1-F645-AE86-7DEB9B0E6D37}">
      <dgm:prSet/>
      <dgm:spPr/>
      <dgm:t>
        <a:bodyPr/>
        <a:lstStyle/>
        <a:p>
          <a:endParaRPr lang="en-US"/>
        </a:p>
      </dgm:t>
    </dgm:pt>
    <dgm:pt modelId="{81817E7C-A35A-7D41-9E08-F1DC58FABE38}">
      <dgm:prSet phldrT="[Text]"/>
      <dgm:spPr/>
      <dgm:t>
        <a:bodyPr/>
        <a:lstStyle/>
        <a:p>
          <a:r>
            <a:rPr lang="en-US" dirty="0"/>
            <a:t>Process Wave</a:t>
          </a:r>
        </a:p>
      </dgm:t>
    </dgm:pt>
    <dgm:pt modelId="{D35CB3B1-0065-BC4A-B89E-831FDAA8C451}" type="parTrans" cxnId="{8068095F-9AE9-504F-B1C4-FBF1828F56F3}">
      <dgm:prSet/>
      <dgm:spPr/>
      <dgm:t>
        <a:bodyPr/>
        <a:lstStyle/>
        <a:p>
          <a:endParaRPr lang="en-US"/>
        </a:p>
      </dgm:t>
    </dgm:pt>
    <dgm:pt modelId="{FD5958D5-CE9E-954A-8BCE-B8231918EC48}" type="sibTrans" cxnId="{8068095F-9AE9-504F-B1C4-FBF1828F56F3}">
      <dgm:prSet/>
      <dgm:spPr/>
      <dgm:t>
        <a:bodyPr/>
        <a:lstStyle/>
        <a:p>
          <a:endParaRPr lang="en-US"/>
        </a:p>
      </dgm:t>
    </dgm:pt>
    <dgm:pt modelId="{2D68094F-EA0C-5941-9443-C7C2D69B1D88}">
      <dgm:prSet/>
      <dgm:spPr/>
      <dgm:t>
        <a:bodyPr/>
        <a:lstStyle/>
        <a:p>
          <a:r>
            <a:rPr lang="en-US" dirty="0"/>
            <a:t>Filter</a:t>
          </a:r>
        </a:p>
      </dgm:t>
    </dgm:pt>
    <dgm:pt modelId="{CD8D6306-D602-9E47-968F-12A056928BA9}" type="parTrans" cxnId="{0939B8BC-E4ED-664B-B63D-352BB54F929A}">
      <dgm:prSet/>
      <dgm:spPr/>
      <dgm:t>
        <a:bodyPr/>
        <a:lstStyle/>
        <a:p>
          <a:endParaRPr lang="en-US"/>
        </a:p>
      </dgm:t>
    </dgm:pt>
    <dgm:pt modelId="{5620FB2C-46C8-D44E-8C6C-BA84D8494A89}" type="sibTrans" cxnId="{0939B8BC-E4ED-664B-B63D-352BB54F929A}">
      <dgm:prSet/>
      <dgm:spPr/>
      <dgm:t>
        <a:bodyPr/>
        <a:lstStyle/>
        <a:p>
          <a:endParaRPr lang="en-US"/>
        </a:p>
      </dgm:t>
    </dgm:pt>
    <dgm:pt modelId="{98AD7393-AFC6-6747-AA5A-5C4088A2FAEA}">
      <dgm:prSet/>
      <dgm:spPr/>
      <dgm:t>
        <a:bodyPr/>
        <a:lstStyle/>
        <a:p>
          <a:r>
            <a:rPr lang="en-US" dirty="0"/>
            <a:t>Compute STD, AVG, CC</a:t>
          </a:r>
        </a:p>
      </dgm:t>
    </dgm:pt>
    <dgm:pt modelId="{99D66265-E0FF-AD44-AF9F-6EEBA984916E}" type="parTrans" cxnId="{3C779F29-7C76-B74C-92BB-A22749E31237}">
      <dgm:prSet/>
      <dgm:spPr/>
      <dgm:t>
        <a:bodyPr/>
        <a:lstStyle/>
        <a:p>
          <a:endParaRPr lang="en-US"/>
        </a:p>
      </dgm:t>
    </dgm:pt>
    <dgm:pt modelId="{E52E5714-54B7-164A-8F49-DB2E5538FD09}" type="sibTrans" cxnId="{3C779F29-7C76-B74C-92BB-A22749E31237}">
      <dgm:prSet/>
      <dgm:spPr/>
      <dgm:t>
        <a:bodyPr/>
        <a:lstStyle/>
        <a:p>
          <a:endParaRPr lang="en-US"/>
        </a:p>
      </dgm:t>
    </dgm:pt>
    <dgm:pt modelId="{ABC989EA-1019-4140-B906-DCDB71F17645}">
      <dgm:prSet/>
      <dgm:spPr/>
      <dgm:t>
        <a:bodyPr/>
        <a:lstStyle/>
        <a:p>
          <a:r>
            <a:rPr lang="en-US" dirty="0"/>
            <a:t>Plot and Display</a:t>
          </a:r>
        </a:p>
      </dgm:t>
    </dgm:pt>
    <dgm:pt modelId="{967E645F-76DA-1B44-80A1-FD08B3DF7A7E}" type="parTrans" cxnId="{4445B5A0-9775-ED4C-90C2-AEEE194ED684}">
      <dgm:prSet/>
      <dgm:spPr/>
      <dgm:t>
        <a:bodyPr/>
        <a:lstStyle/>
        <a:p>
          <a:endParaRPr lang="en-US"/>
        </a:p>
      </dgm:t>
    </dgm:pt>
    <dgm:pt modelId="{7DC8CA90-503A-3947-8918-2D1D364A79A1}" type="sibTrans" cxnId="{4445B5A0-9775-ED4C-90C2-AEEE194ED684}">
      <dgm:prSet/>
      <dgm:spPr/>
      <dgm:t>
        <a:bodyPr/>
        <a:lstStyle/>
        <a:p>
          <a:endParaRPr lang="en-US"/>
        </a:p>
      </dgm:t>
    </dgm:pt>
    <dgm:pt modelId="{9DECF37E-A1B2-8942-A0D2-5095F03A797B}">
      <dgm:prSet/>
      <dgm:spPr/>
      <dgm:t>
        <a:bodyPr/>
        <a:lstStyle/>
        <a:p>
          <a:r>
            <a:rPr lang="en-US" dirty="0"/>
            <a:t>Enter Parameters</a:t>
          </a:r>
        </a:p>
      </dgm:t>
    </dgm:pt>
    <dgm:pt modelId="{117FA740-AF7A-1444-BD59-3FA7D883E7A1}" type="parTrans" cxnId="{0996CB18-DACB-5C48-A4F3-AFAB1D795BCD}">
      <dgm:prSet/>
      <dgm:spPr/>
      <dgm:t>
        <a:bodyPr/>
        <a:lstStyle/>
        <a:p>
          <a:endParaRPr lang="en-US"/>
        </a:p>
      </dgm:t>
    </dgm:pt>
    <dgm:pt modelId="{3E025B7A-99B9-9740-AF49-3BF70AAD644D}" type="sibTrans" cxnId="{0996CB18-DACB-5C48-A4F3-AFAB1D795BCD}">
      <dgm:prSet/>
      <dgm:spPr/>
      <dgm:t>
        <a:bodyPr/>
        <a:lstStyle/>
        <a:p>
          <a:endParaRPr lang="en-US"/>
        </a:p>
      </dgm:t>
    </dgm:pt>
    <dgm:pt modelId="{3D241C3C-588E-FA46-A253-1566FC816509}" type="pres">
      <dgm:prSet presAssocID="{98E3B81B-A2EE-F044-AB7F-CD03A67891FE}" presName="linearFlow" presStyleCnt="0">
        <dgm:presLayoutVars>
          <dgm:resizeHandles val="exact"/>
        </dgm:presLayoutVars>
      </dgm:prSet>
      <dgm:spPr/>
    </dgm:pt>
    <dgm:pt modelId="{FDA8A398-BFF0-AA44-8A3E-C5B0E12287CC}" type="pres">
      <dgm:prSet presAssocID="{6E179ABB-98BB-BA4F-86B4-A1D87FEAC0FD}" presName="node" presStyleLbl="node1" presStyleIdx="0" presStyleCnt="6">
        <dgm:presLayoutVars>
          <dgm:bulletEnabled val="1"/>
        </dgm:presLayoutVars>
      </dgm:prSet>
      <dgm:spPr/>
    </dgm:pt>
    <dgm:pt modelId="{316DEA82-275C-D946-BDB4-407DF0DA652F}" type="pres">
      <dgm:prSet presAssocID="{0FA2ECE8-4229-3D45-AD20-F726C21A6B88}" presName="sibTrans" presStyleLbl="sibTrans2D1" presStyleIdx="0" presStyleCnt="5"/>
      <dgm:spPr/>
    </dgm:pt>
    <dgm:pt modelId="{F574C6E0-08F6-5847-8CEC-7A54088C91ED}" type="pres">
      <dgm:prSet presAssocID="{0FA2ECE8-4229-3D45-AD20-F726C21A6B88}" presName="connectorText" presStyleLbl="sibTrans2D1" presStyleIdx="0" presStyleCnt="5"/>
      <dgm:spPr/>
    </dgm:pt>
    <dgm:pt modelId="{33ADACBE-5A91-C74F-BB07-29303445A8EA}" type="pres">
      <dgm:prSet presAssocID="{9DECF37E-A1B2-8942-A0D2-5095F03A797B}" presName="node" presStyleLbl="node1" presStyleIdx="1" presStyleCnt="6">
        <dgm:presLayoutVars>
          <dgm:bulletEnabled val="1"/>
        </dgm:presLayoutVars>
      </dgm:prSet>
      <dgm:spPr/>
    </dgm:pt>
    <dgm:pt modelId="{1B5A1219-4255-0A4D-8E81-51C7AA922793}" type="pres">
      <dgm:prSet presAssocID="{3E025B7A-99B9-9740-AF49-3BF70AAD644D}" presName="sibTrans" presStyleLbl="sibTrans2D1" presStyleIdx="1" presStyleCnt="5"/>
      <dgm:spPr/>
    </dgm:pt>
    <dgm:pt modelId="{765B8F11-3B9E-9242-9A14-006EA28742B2}" type="pres">
      <dgm:prSet presAssocID="{3E025B7A-99B9-9740-AF49-3BF70AAD644D}" presName="connectorText" presStyleLbl="sibTrans2D1" presStyleIdx="1" presStyleCnt="5"/>
      <dgm:spPr/>
    </dgm:pt>
    <dgm:pt modelId="{3592B124-FDDA-2343-9849-16C29590BCD7}" type="pres">
      <dgm:prSet presAssocID="{2D68094F-EA0C-5941-9443-C7C2D69B1D88}" presName="node" presStyleLbl="node1" presStyleIdx="2" presStyleCnt="6">
        <dgm:presLayoutVars>
          <dgm:bulletEnabled val="1"/>
        </dgm:presLayoutVars>
      </dgm:prSet>
      <dgm:spPr/>
    </dgm:pt>
    <dgm:pt modelId="{0E9EB642-59F6-644C-A9E9-417664A87F52}" type="pres">
      <dgm:prSet presAssocID="{5620FB2C-46C8-D44E-8C6C-BA84D8494A89}" presName="sibTrans" presStyleLbl="sibTrans2D1" presStyleIdx="2" presStyleCnt="5"/>
      <dgm:spPr/>
    </dgm:pt>
    <dgm:pt modelId="{6F5FE047-89E4-3943-97D9-AA545C5C8E94}" type="pres">
      <dgm:prSet presAssocID="{5620FB2C-46C8-D44E-8C6C-BA84D8494A89}" presName="connectorText" presStyleLbl="sibTrans2D1" presStyleIdx="2" presStyleCnt="5"/>
      <dgm:spPr/>
    </dgm:pt>
    <dgm:pt modelId="{0DE62C3A-A491-8047-A2F7-D4CB3D601229}" type="pres">
      <dgm:prSet presAssocID="{81817E7C-A35A-7D41-9E08-F1DC58FABE38}" presName="node" presStyleLbl="node1" presStyleIdx="3" presStyleCnt="6">
        <dgm:presLayoutVars>
          <dgm:bulletEnabled val="1"/>
        </dgm:presLayoutVars>
      </dgm:prSet>
      <dgm:spPr/>
    </dgm:pt>
    <dgm:pt modelId="{9A132AB8-C20C-B846-8C38-3F21D9791881}" type="pres">
      <dgm:prSet presAssocID="{FD5958D5-CE9E-954A-8BCE-B8231918EC48}" presName="sibTrans" presStyleLbl="sibTrans2D1" presStyleIdx="3" presStyleCnt="5"/>
      <dgm:spPr/>
    </dgm:pt>
    <dgm:pt modelId="{E871135B-713B-A44A-8A14-50F6103AE489}" type="pres">
      <dgm:prSet presAssocID="{FD5958D5-CE9E-954A-8BCE-B8231918EC48}" presName="connectorText" presStyleLbl="sibTrans2D1" presStyleIdx="3" presStyleCnt="5"/>
      <dgm:spPr/>
    </dgm:pt>
    <dgm:pt modelId="{EBFC1FD1-4C99-2747-B24B-20FF110A0BE1}" type="pres">
      <dgm:prSet presAssocID="{98AD7393-AFC6-6747-AA5A-5C4088A2FAEA}" presName="node" presStyleLbl="node1" presStyleIdx="4" presStyleCnt="6">
        <dgm:presLayoutVars>
          <dgm:bulletEnabled val="1"/>
        </dgm:presLayoutVars>
      </dgm:prSet>
      <dgm:spPr/>
    </dgm:pt>
    <dgm:pt modelId="{370B20C9-462F-ED45-AFC8-EABDA83A6646}" type="pres">
      <dgm:prSet presAssocID="{E52E5714-54B7-164A-8F49-DB2E5538FD09}" presName="sibTrans" presStyleLbl="sibTrans2D1" presStyleIdx="4" presStyleCnt="5"/>
      <dgm:spPr/>
    </dgm:pt>
    <dgm:pt modelId="{6BEACC78-EE43-E244-A727-5D7F4E88DD5C}" type="pres">
      <dgm:prSet presAssocID="{E52E5714-54B7-164A-8F49-DB2E5538FD09}" presName="connectorText" presStyleLbl="sibTrans2D1" presStyleIdx="4" presStyleCnt="5"/>
      <dgm:spPr/>
    </dgm:pt>
    <dgm:pt modelId="{871E5D77-D5A2-1B41-93AD-22D60B04F5E3}" type="pres">
      <dgm:prSet presAssocID="{ABC989EA-1019-4140-B906-DCDB71F17645}" presName="node" presStyleLbl="node1" presStyleIdx="5" presStyleCnt="6">
        <dgm:presLayoutVars>
          <dgm:bulletEnabled val="1"/>
        </dgm:presLayoutVars>
      </dgm:prSet>
      <dgm:spPr/>
    </dgm:pt>
  </dgm:ptLst>
  <dgm:cxnLst>
    <dgm:cxn modelId="{233CE109-2E3E-6C4A-9A05-A69400ED6E7E}" type="presOf" srcId="{ABC989EA-1019-4140-B906-DCDB71F17645}" destId="{871E5D77-D5A2-1B41-93AD-22D60B04F5E3}" srcOrd="0" destOrd="0" presId="urn:microsoft.com/office/officeart/2005/8/layout/process2"/>
    <dgm:cxn modelId="{65D50D0F-4562-2745-95F9-8938DDAB8A1A}" type="presOf" srcId="{E52E5714-54B7-164A-8F49-DB2E5538FD09}" destId="{6BEACC78-EE43-E244-A727-5D7F4E88DD5C}" srcOrd="1" destOrd="0" presId="urn:microsoft.com/office/officeart/2005/8/layout/process2"/>
    <dgm:cxn modelId="{0996CB18-DACB-5C48-A4F3-AFAB1D795BCD}" srcId="{98E3B81B-A2EE-F044-AB7F-CD03A67891FE}" destId="{9DECF37E-A1B2-8942-A0D2-5095F03A797B}" srcOrd="1" destOrd="0" parTransId="{117FA740-AF7A-1444-BD59-3FA7D883E7A1}" sibTransId="{3E025B7A-99B9-9740-AF49-3BF70AAD644D}"/>
    <dgm:cxn modelId="{23E5A519-ECD5-D44C-BA45-718A2DE2B8CE}" type="presOf" srcId="{6E179ABB-98BB-BA4F-86B4-A1D87FEAC0FD}" destId="{FDA8A398-BFF0-AA44-8A3E-C5B0E12287CC}" srcOrd="0" destOrd="0" presId="urn:microsoft.com/office/officeart/2005/8/layout/process2"/>
    <dgm:cxn modelId="{C60AAB19-032C-6F4A-ABAC-F712A5AEA119}" type="presOf" srcId="{0FA2ECE8-4229-3D45-AD20-F726C21A6B88}" destId="{F574C6E0-08F6-5847-8CEC-7A54088C91ED}" srcOrd="1" destOrd="0" presId="urn:microsoft.com/office/officeart/2005/8/layout/process2"/>
    <dgm:cxn modelId="{3C779F29-7C76-B74C-92BB-A22749E31237}" srcId="{98E3B81B-A2EE-F044-AB7F-CD03A67891FE}" destId="{98AD7393-AFC6-6747-AA5A-5C4088A2FAEA}" srcOrd="4" destOrd="0" parTransId="{99D66265-E0FF-AD44-AF9F-6EEBA984916E}" sibTransId="{E52E5714-54B7-164A-8F49-DB2E5538FD09}"/>
    <dgm:cxn modelId="{E41DC12C-30D4-4E4C-ADC0-338D4D06EB16}" type="presOf" srcId="{0FA2ECE8-4229-3D45-AD20-F726C21A6B88}" destId="{316DEA82-275C-D946-BDB4-407DF0DA652F}" srcOrd="0" destOrd="0" presId="urn:microsoft.com/office/officeart/2005/8/layout/process2"/>
    <dgm:cxn modelId="{4D0D6A3B-60FB-A644-93A1-9990140B3B0B}" type="presOf" srcId="{E52E5714-54B7-164A-8F49-DB2E5538FD09}" destId="{370B20C9-462F-ED45-AFC8-EABDA83A6646}" srcOrd="0" destOrd="0" presId="urn:microsoft.com/office/officeart/2005/8/layout/process2"/>
    <dgm:cxn modelId="{F84CE93C-9F3C-874B-BFF0-946B36AAFF9F}" type="presOf" srcId="{5620FB2C-46C8-D44E-8C6C-BA84D8494A89}" destId="{6F5FE047-89E4-3943-97D9-AA545C5C8E94}" srcOrd="1" destOrd="0" presId="urn:microsoft.com/office/officeart/2005/8/layout/process2"/>
    <dgm:cxn modelId="{8068095F-9AE9-504F-B1C4-FBF1828F56F3}" srcId="{98E3B81B-A2EE-F044-AB7F-CD03A67891FE}" destId="{81817E7C-A35A-7D41-9E08-F1DC58FABE38}" srcOrd="3" destOrd="0" parTransId="{D35CB3B1-0065-BC4A-B89E-831FDAA8C451}" sibTransId="{FD5958D5-CE9E-954A-8BCE-B8231918EC48}"/>
    <dgm:cxn modelId="{4468315F-561C-AD48-8ACD-29ED4324DF02}" type="presOf" srcId="{9DECF37E-A1B2-8942-A0D2-5095F03A797B}" destId="{33ADACBE-5A91-C74F-BB07-29303445A8EA}" srcOrd="0" destOrd="0" presId="urn:microsoft.com/office/officeart/2005/8/layout/process2"/>
    <dgm:cxn modelId="{1355A460-0038-1A4A-B1C0-A375A3E9E42D}" type="presOf" srcId="{98E3B81B-A2EE-F044-AB7F-CD03A67891FE}" destId="{3D241C3C-588E-FA46-A253-1566FC816509}" srcOrd="0" destOrd="0" presId="urn:microsoft.com/office/officeart/2005/8/layout/process2"/>
    <dgm:cxn modelId="{6A136E42-ED7D-B74C-A31E-E1B1A82430BB}" type="presOf" srcId="{2D68094F-EA0C-5941-9443-C7C2D69B1D88}" destId="{3592B124-FDDA-2343-9849-16C29590BCD7}" srcOrd="0" destOrd="0" presId="urn:microsoft.com/office/officeart/2005/8/layout/process2"/>
    <dgm:cxn modelId="{689D2063-F473-DD49-9F2A-2A7BB645DA6D}" type="presOf" srcId="{98AD7393-AFC6-6747-AA5A-5C4088A2FAEA}" destId="{EBFC1FD1-4C99-2747-B24B-20FF110A0BE1}" srcOrd="0" destOrd="0" presId="urn:microsoft.com/office/officeart/2005/8/layout/process2"/>
    <dgm:cxn modelId="{9BAD2A83-7CD5-0C46-9241-1973A89CDBEB}" type="presOf" srcId="{3E025B7A-99B9-9740-AF49-3BF70AAD644D}" destId="{765B8F11-3B9E-9242-9A14-006EA28742B2}" srcOrd="1" destOrd="0" presId="urn:microsoft.com/office/officeart/2005/8/layout/process2"/>
    <dgm:cxn modelId="{F035C485-A931-3B40-8D04-B8DF6A231306}" type="presOf" srcId="{FD5958D5-CE9E-954A-8BCE-B8231918EC48}" destId="{9A132AB8-C20C-B846-8C38-3F21D9791881}" srcOrd="0" destOrd="0" presId="urn:microsoft.com/office/officeart/2005/8/layout/process2"/>
    <dgm:cxn modelId="{B7904488-3BD1-F645-AE86-7DEB9B0E6D37}" srcId="{98E3B81B-A2EE-F044-AB7F-CD03A67891FE}" destId="{6E179ABB-98BB-BA4F-86B4-A1D87FEAC0FD}" srcOrd="0" destOrd="0" parTransId="{03A1398E-0CCC-9D4B-BB57-893CEB520D99}" sibTransId="{0FA2ECE8-4229-3D45-AD20-F726C21A6B88}"/>
    <dgm:cxn modelId="{7EDAD390-CA3A-B944-AA45-37CF96D79023}" type="presOf" srcId="{81817E7C-A35A-7D41-9E08-F1DC58FABE38}" destId="{0DE62C3A-A491-8047-A2F7-D4CB3D601229}" srcOrd="0" destOrd="0" presId="urn:microsoft.com/office/officeart/2005/8/layout/process2"/>
    <dgm:cxn modelId="{06A0169D-497E-6542-B092-DE07D96AC13A}" type="presOf" srcId="{3E025B7A-99B9-9740-AF49-3BF70AAD644D}" destId="{1B5A1219-4255-0A4D-8E81-51C7AA922793}" srcOrd="0" destOrd="0" presId="urn:microsoft.com/office/officeart/2005/8/layout/process2"/>
    <dgm:cxn modelId="{4445B5A0-9775-ED4C-90C2-AEEE194ED684}" srcId="{98E3B81B-A2EE-F044-AB7F-CD03A67891FE}" destId="{ABC989EA-1019-4140-B906-DCDB71F17645}" srcOrd="5" destOrd="0" parTransId="{967E645F-76DA-1B44-80A1-FD08B3DF7A7E}" sibTransId="{7DC8CA90-503A-3947-8918-2D1D364A79A1}"/>
    <dgm:cxn modelId="{C9491EA8-526C-634B-AA98-880C302BBA2D}" type="presOf" srcId="{5620FB2C-46C8-D44E-8C6C-BA84D8494A89}" destId="{0E9EB642-59F6-644C-A9E9-417664A87F52}" srcOrd="0" destOrd="0" presId="urn:microsoft.com/office/officeart/2005/8/layout/process2"/>
    <dgm:cxn modelId="{FADC63AD-47C7-1640-B958-ADFFBE85B306}" type="presOf" srcId="{FD5958D5-CE9E-954A-8BCE-B8231918EC48}" destId="{E871135B-713B-A44A-8A14-50F6103AE489}" srcOrd="1" destOrd="0" presId="urn:microsoft.com/office/officeart/2005/8/layout/process2"/>
    <dgm:cxn modelId="{0939B8BC-E4ED-664B-B63D-352BB54F929A}" srcId="{98E3B81B-A2EE-F044-AB7F-CD03A67891FE}" destId="{2D68094F-EA0C-5941-9443-C7C2D69B1D88}" srcOrd="2" destOrd="0" parTransId="{CD8D6306-D602-9E47-968F-12A056928BA9}" sibTransId="{5620FB2C-46C8-D44E-8C6C-BA84D8494A89}"/>
    <dgm:cxn modelId="{E4D1F998-BFAF-4B42-989D-E5B1001D90C2}" type="presParOf" srcId="{3D241C3C-588E-FA46-A253-1566FC816509}" destId="{FDA8A398-BFF0-AA44-8A3E-C5B0E12287CC}" srcOrd="0" destOrd="0" presId="urn:microsoft.com/office/officeart/2005/8/layout/process2"/>
    <dgm:cxn modelId="{91FE158D-F6AA-F64F-987F-9DB04B67C104}" type="presParOf" srcId="{3D241C3C-588E-FA46-A253-1566FC816509}" destId="{316DEA82-275C-D946-BDB4-407DF0DA652F}" srcOrd="1" destOrd="0" presId="urn:microsoft.com/office/officeart/2005/8/layout/process2"/>
    <dgm:cxn modelId="{BF8E39F3-697E-E64C-AF46-D1C6D65867A1}" type="presParOf" srcId="{316DEA82-275C-D946-BDB4-407DF0DA652F}" destId="{F574C6E0-08F6-5847-8CEC-7A54088C91ED}" srcOrd="0" destOrd="0" presId="urn:microsoft.com/office/officeart/2005/8/layout/process2"/>
    <dgm:cxn modelId="{63C76D48-8AEC-F545-930D-9F6975185F3B}" type="presParOf" srcId="{3D241C3C-588E-FA46-A253-1566FC816509}" destId="{33ADACBE-5A91-C74F-BB07-29303445A8EA}" srcOrd="2" destOrd="0" presId="urn:microsoft.com/office/officeart/2005/8/layout/process2"/>
    <dgm:cxn modelId="{A77ABB22-526A-2945-BB07-34F4362F9F8A}" type="presParOf" srcId="{3D241C3C-588E-FA46-A253-1566FC816509}" destId="{1B5A1219-4255-0A4D-8E81-51C7AA922793}" srcOrd="3" destOrd="0" presId="urn:microsoft.com/office/officeart/2005/8/layout/process2"/>
    <dgm:cxn modelId="{B1DAA3FD-962D-A84F-AF7B-DA67CCD25D1D}" type="presParOf" srcId="{1B5A1219-4255-0A4D-8E81-51C7AA922793}" destId="{765B8F11-3B9E-9242-9A14-006EA28742B2}" srcOrd="0" destOrd="0" presId="urn:microsoft.com/office/officeart/2005/8/layout/process2"/>
    <dgm:cxn modelId="{0C9DD75E-239C-2640-BA35-CE884F854FA7}" type="presParOf" srcId="{3D241C3C-588E-FA46-A253-1566FC816509}" destId="{3592B124-FDDA-2343-9849-16C29590BCD7}" srcOrd="4" destOrd="0" presId="urn:microsoft.com/office/officeart/2005/8/layout/process2"/>
    <dgm:cxn modelId="{FE995585-B2EA-A147-9F96-75F19E52BCD6}" type="presParOf" srcId="{3D241C3C-588E-FA46-A253-1566FC816509}" destId="{0E9EB642-59F6-644C-A9E9-417664A87F52}" srcOrd="5" destOrd="0" presId="urn:microsoft.com/office/officeart/2005/8/layout/process2"/>
    <dgm:cxn modelId="{98CF047B-5B58-A242-A1B7-C3895AE31C3B}" type="presParOf" srcId="{0E9EB642-59F6-644C-A9E9-417664A87F52}" destId="{6F5FE047-89E4-3943-97D9-AA545C5C8E94}" srcOrd="0" destOrd="0" presId="urn:microsoft.com/office/officeart/2005/8/layout/process2"/>
    <dgm:cxn modelId="{1A1A86D9-F692-0541-8992-0AF2472096E7}" type="presParOf" srcId="{3D241C3C-588E-FA46-A253-1566FC816509}" destId="{0DE62C3A-A491-8047-A2F7-D4CB3D601229}" srcOrd="6" destOrd="0" presId="urn:microsoft.com/office/officeart/2005/8/layout/process2"/>
    <dgm:cxn modelId="{E937E2A6-8EEE-E443-B898-A08445B071A0}" type="presParOf" srcId="{3D241C3C-588E-FA46-A253-1566FC816509}" destId="{9A132AB8-C20C-B846-8C38-3F21D9791881}" srcOrd="7" destOrd="0" presId="urn:microsoft.com/office/officeart/2005/8/layout/process2"/>
    <dgm:cxn modelId="{55FF4BF9-0014-2D4B-855F-5AF12C8E2CA0}" type="presParOf" srcId="{9A132AB8-C20C-B846-8C38-3F21D9791881}" destId="{E871135B-713B-A44A-8A14-50F6103AE489}" srcOrd="0" destOrd="0" presId="urn:microsoft.com/office/officeart/2005/8/layout/process2"/>
    <dgm:cxn modelId="{E3AFA0FC-307E-DF45-A50E-97FB0177AB20}" type="presParOf" srcId="{3D241C3C-588E-FA46-A253-1566FC816509}" destId="{EBFC1FD1-4C99-2747-B24B-20FF110A0BE1}" srcOrd="8" destOrd="0" presId="urn:microsoft.com/office/officeart/2005/8/layout/process2"/>
    <dgm:cxn modelId="{DD8F68DF-ABD3-154A-BB3B-C947E6E01B2B}" type="presParOf" srcId="{3D241C3C-588E-FA46-A253-1566FC816509}" destId="{370B20C9-462F-ED45-AFC8-EABDA83A6646}" srcOrd="9" destOrd="0" presId="urn:microsoft.com/office/officeart/2005/8/layout/process2"/>
    <dgm:cxn modelId="{07DF3A6F-8F96-1845-90A6-6D61CA122557}" type="presParOf" srcId="{370B20C9-462F-ED45-AFC8-EABDA83A6646}" destId="{6BEACC78-EE43-E244-A727-5D7F4E88DD5C}" srcOrd="0" destOrd="0" presId="urn:microsoft.com/office/officeart/2005/8/layout/process2"/>
    <dgm:cxn modelId="{779C720E-4CE2-3A44-94CE-5CAAAFD800D7}" type="presParOf" srcId="{3D241C3C-588E-FA46-A253-1566FC816509}" destId="{871E5D77-D5A2-1B41-93AD-22D60B04F5E3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C4F0B-9261-414B-AFFB-19411EC06F61}">
      <dsp:nvSpPr>
        <dsp:cNvPr id="0" name=""/>
        <dsp:cNvSpPr/>
      </dsp:nvSpPr>
      <dsp:spPr>
        <a:xfrm>
          <a:off x="1868757" y="195024"/>
          <a:ext cx="3870483" cy="134416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74724-3177-8B41-ADBA-E19878DB7E1B}">
      <dsp:nvSpPr>
        <dsp:cNvPr id="0" name=""/>
        <dsp:cNvSpPr/>
      </dsp:nvSpPr>
      <dsp:spPr>
        <a:xfrm>
          <a:off x="3434953" y="3486435"/>
          <a:ext cx="750093" cy="4800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D11E82B-ADB7-3A4F-A029-71ED244EA42C}">
      <dsp:nvSpPr>
        <dsp:cNvPr id="0" name=""/>
        <dsp:cNvSpPr/>
      </dsp:nvSpPr>
      <dsp:spPr>
        <a:xfrm>
          <a:off x="2009774" y="3870483"/>
          <a:ext cx="3600450" cy="90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Computed Signal</a:t>
          </a:r>
        </a:p>
      </dsp:txBody>
      <dsp:txXfrm>
        <a:off x="2009774" y="3870483"/>
        <a:ext cx="3600450" cy="900112"/>
      </dsp:txXfrm>
    </dsp:sp>
    <dsp:sp modelId="{8F6CDE9E-2D9A-D549-8273-63509CA13C10}">
      <dsp:nvSpPr>
        <dsp:cNvPr id="0" name=""/>
        <dsp:cNvSpPr/>
      </dsp:nvSpPr>
      <dsp:spPr>
        <a:xfrm>
          <a:off x="3275933" y="1643005"/>
          <a:ext cx="1350168" cy="1350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Processing Parameters</a:t>
          </a:r>
        </a:p>
      </dsp:txBody>
      <dsp:txXfrm>
        <a:off x="3473661" y="1840733"/>
        <a:ext cx="954712" cy="954712"/>
      </dsp:txXfrm>
    </dsp:sp>
    <dsp:sp modelId="{E59942E1-DA0D-DB48-9C6B-79728A80D98B}">
      <dsp:nvSpPr>
        <dsp:cNvPr id="0" name=""/>
        <dsp:cNvSpPr/>
      </dsp:nvSpPr>
      <dsp:spPr>
        <a:xfrm>
          <a:off x="2309812" y="630078"/>
          <a:ext cx="1350168" cy="1350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Raw Data</a:t>
          </a:r>
          <a:endParaRPr lang="en-US" sz="1500" kern="1200" dirty="0"/>
        </a:p>
      </dsp:txBody>
      <dsp:txXfrm>
        <a:off x="2507540" y="827806"/>
        <a:ext cx="954712" cy="954712"/>
      </dsp:txXfrm>
    </dsp:sp>
    <dsp:sp modelId="{6DF66CA4-C4AE-FE44-A086-46C0D811272A}">
      <dsp:nvSpPr>
        <dsp:cNvPr id="0" name=""/>
        <dsp:cNvSpPr/>
      </dsp:nvSpPr>
      <dsp:spPr>
        <a:xfrm>
          <a:off x="3689985" y="303637"/>
          <a:ext cx="1350168" cy="1350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Acquisition Parameters</a:t>
          </a:r>
        </a:p>
      </dsp:txBody>
      <dsp:txXfrm>
        <a:off x="3887713" y="501365"/>
        <a:ext cx="954712" cy="954712"/>
      </dsp:txXfrm>
    </dsp:sp>
    <dsp:sp modelId="{ED30F423-B720-B04C-8AD0-C49E3647992A}">
      <dsp:nvSpPr>
        <dsp:cNvPr id="0" name=""/>
        <dsp:cNvSpPr/>
      </dsp:nvSpPr>
      <dsp:spPr>
        <a:xfrm>
          <a:off x="1709737" y="30003"/>
          <a:ext cx="4200525" cy="33604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8A398-BFF0-AA44-8A3E-C5B0E12287CC}">
      <dsp:nvSpPr>
        <dsp:cNvPr id="0" name=""/>
        <dsp:cNvSpPr/>
      </dsp:nvSpPr>
      <dsp:spPr>
        <a:xfrm>
          <a:off x="2724914" y="1904"/>
          <a:ext cx="2170170" cy="56432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Load Raw Data</a:t>
          </a:r>
        </a:p>
      </dsp:txBody>
      <dsp:txXfrm>
        <a:off x="2741443" y="18433"/>
        <a:ext cx="2137112" cy="531270"/>
      </dsp:txXfrm>
    </dsp:sp>
    <dsp:sp modelId="{316DEA82-275C-D946-BDB4-407DF0DA652F}">
      <dsp:nvSpPr>
        <dsp:cNvPr id="0" name=""/>
        <dsp:cNvSpPr/>
      </dsp:nvSpPr>
      <dsp:spPr>
        <a:xfrm rot="5400000">
          <a:off x="3704188" y="580341"/>
          <a:ext cx="211623" cy="253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3733816" y="601503"/>
        <a:ext cx="152369" cy="148136"/>
      </dsp:txXfrm>
    </dsp:sp>
    <dsp:sp modelId="{33ADACBE-5A91-C74F-BB07-29303445A8EA}">
      <dsp:nvSpPr>
        <dsp:cNvPr id="0" name=""/>
        <dsp:cNvSpPr/>
      </dsp:nvSpPr>
      <dsp:spPr>
        <a:xfrm>
          <a:off x="2724914" y="848397"/>
          <a:ext cx="2170170" cy="56432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Enter Parameters</a:t>
          </a:r>
        </a:p>
      </dsp:txBody>
      <dsp:txXfrm>
        <a:off x="2741443" y="864926"/>
        <a:ext cx="2137112" cy="531270"/>
      </dsp:txXfrm>
    </dsp:sp>
    <dsp:sp modelId="{1B5A1219-4255-0A4D-8E81-51C7AA922793}">
      <dsp:nvSpPr>
        <dsp:cNvPr id="0" name=""/>
        <dsp:cNvSpPr/>
      </dsp:nvSpPr>
      <dsp:spPr>
        <a:xfrm rot="5400000">
          <a:off x="3704188" y="1426833"/>
          <a:ext cx="211623" cy="253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91440"/>
            <a:satOff val="-5181"/>
            <a:lumOff val="96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3733816" y="1447995"/>
        <a:ext cx="152369" cy="148136"/>
      </dsp:txXfrm>
    </dsp:sp>
    <dsp:sp modelId="{3592B124-FDDA-2343-9849-16C29590BCD7}">
      <dsp:nvSpPr>
        <dsp:cNvPr id="0" name=""/>
        <dsp:cNvSpPr/>
      </dsp:nvSpPr>
      <dsp:spPr>
        <a:xfrm>
          <a:off x="2724914" y="1694889"/>
          <a:ext cx="2170170" cy="56432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Filter</a:t>
          </a:r>
        </a:p>
      </dsp:txBody>
      <dsp:txXfrm>
        <a:off x="2741443" y="1711418"/>
        <a:ext cx="2137112" cy="531270"/>
      </dsp:txXfrm>
    </dsp:sp>
    <dsp:sp modelId="{0E9EB642-59F6-644C-A9E9-417664A87F52}">
      <dsp:nvSpPr>
        <dsp:cNvPr id="0" name=""/>
        <dsp:cNvSpPr/>
      </dsp:nvSpPr>
      <dsp:spPr>
        <a:xfrm rot="5400000">
          <a:off x="3704188" y="2273326"/>
          <a:ext cx="211623" cy="253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182880"/>
            <a:satOff val="-10363"/>
            <a:lumOff val="193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3733816" y="2294488"/>
        <a:ext cx="152369" cy="148136"/>
      </dsp:txXfrm>
    </dsp:sp>
    <dsp:sp modelId="{0DE62C3A-A491-8047-A2F7-D4CB3D601229}">
      <dsp:nvSpPr>
        <dsp:cNvPr id="0" name=""/>
        <dsp:cNvSpPr/>
      </dsp:nvSpPr>
      <dsp:spPr>
        <a:xfrm>
          <a:off x="2724914" y="2541382"/>
          <a:ext cx="2170170" cy="56432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 Wave</a:t>
          </a:r>
        </a:p>
      </dsp:txBody>
      <dsp:txXfrm>
        <a:off x="2741443" y="2557911"/>
        <a:ext cx="2137112" cy="531270"/>
      </dsp:txXfrm>
    </dsp:sp>
    <dsp:sp modelId="{9A132AB8-C20C-B846-8C38-3F21D9791881}">
      <dsp:nvSpPr>
        <dsp:cNvPr id="0" name=""/>
        <dsp:cNvSpPr/>
      </dsp:nvSpPr>
      <dsp:spPr>
        <a:xfrm rot="5400000">
          <a:off x="3704188" y="3119818"/>
          <a:ext cx="211623" cy="253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274320"/>
            <a:satOff val="-15544"/>
            <a:lumOff val="29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3733816" y="3140980"/>
        <a:ext cx="152369" cy="148136"/>
      </dsp:txXfrm>
    </dsp:sp>
    <dsp:sp modelId="{EBFC1FD1-4C99-2747-B24B-20FF110A0BE1}">
      <dsp:nvSpPr>
        <dsp:cNvPr id="0" name=""/>
        <dsp:cNvSpPr/>
      </dsp:nvSpPr>
      <dsp:spPr>
        <a:xfrm>
          <a:off x="2724914" y="3387874"/>
          <a:ext cx="2170170" cy="56432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Compute STD, AVG, CC</a:t>
          </a:r>
        </a:p>
      </dsp:txBody>
      <dsp:txXfrm>
        <a:off x="2741443" y="3404403"/>
        <a:ext cx="2137112" cy="531270"/>
      </dsp:txXfrm>
    </dsp:sp>
    <dsp:sp modelId="{370B20C9-462F-ED45-AFC8-EABDA83A6646}">
      <dsp:nvSpPr>
        <dsp:cNvPr id="0" name=""/>
        <dsp:cNvSpPr/>
      </dsp:nvSpPr>
      <dsp:spPr>
        <a:xfrm rot="5400000">
          <a:off x="3704188" y="3966311"/>
          <a:ext cx="211623" cy="253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365760"/>
            <a:satOff val="-20726"/>
            <a:lumOff val="387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3733816" y="3987473"/>
        <a:ext cx="152369" cy="148136"/>
      </dsp:txXfrm>
    </dsp:sp>
    <dsp:sp modelId="{871E5D77-D5A2-1B41-93AD-22D60B04F5E3}">
      <dsp:nvSpPr>
        <dsp:cNvPr id="0" name=""/>
        <dsp:cNvSpPr/>
      </dsp:nvSpPr>
      <dsp:spPr>
        <a:xfrm>
          <a:off x="2724914" y="4234367"/>
          <a:ext cx="2170170" cy="56432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Plot and Display</a:t>
          </a:r>
        </a:p>
      </dsp:txBody>
      <dsp:txXfrm>
        <a:off x="2741443" y="4250896"/>
        <a:ext cx="2137112" cy="53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05.09.2024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05.09.2024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05.09.2024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05.09.2024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05.09.2024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05.09.2024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05.09.2024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05.09.2024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05.09.2024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05.09.2024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8349-11FA-4272-8F02-96C252F8859B}" type="datetimeFigureOut">
              <a:rPr lang="cs-CZ" smtClean="0"/>
              <a:pPr/>
              <a:t>05.09.2024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5D2ADAE-4432-4D83-B44E-66BE6629009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DA08349-11FA-4272-8F02-96C252F8859B}" type="datetimeFigureOut">
              <a:rPr lang="cs-CZ" smtClean="0"/>
              <a:pPr/>
              <a:t>05.09.2024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126560" cy="4032448"/>
          </a:xfrm>
        </p:spPr>
        <p:txBody>
          <a:bodyPr/>
          <a:lstStyle/>
          <a:p>
            <a:pPr algn="ctr"/>
            <a:r>
              <a:rPr lang="en-US" sz="4000" dirty="0"/>
              <a:t>Nervous Activity Analyzer</a:t>
            </a:r>
            <a:br>
              <a:rPr lang="en-US" sz="4000" dirty="0"/>
            </a:br>
            <a:r>
              <a:rPr lang="en-US" sz="3200" dirty="0"/>
              <a:t>Biological Signals </a:t>
            </a:r>
            <a:br>
              <a:rPr lang="en-US" sz="4000" b="1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by Ankit Varshney</a:t>
            </a:r>
            <a:br>
              <a:rPr lang="en-US" sz="2800" dirty="0"/>
            </a:br>
            <a:endParaRPr lang="cs-CZ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0BE474-C71C-7FA6-EACE-1C6CD1B40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76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Wave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Extraction of Delta, Theta, Alfa, Beta or Gamma wave using FFT &amp; IFFT functions.</a:t>
            </a:r>
          </a:p>
          <a:p>
            <a:r>
              <a:rPr lang="en-US" dirty="0"/>
              <a:t>1.	transform given signal to frequency domain using </a:t>
            </a:r>
            <a:r>
              <a:rPr lang="en-US" i="1" dirty="0"/>
              <a:t>FFT</a:t>
            </a:r>
          </a:p>
          <a:p>
            <a:r>
              <a:rPr lang="en-US" dirty="0"/>
              <a:t>2.	extract desired wave (frequency band) into blank vector 	using </a:t>
            </a:r>
            <a:r>
              <a:rPr lang="en-US" i="1" dirty="0"/>
              <a:t>switch</a:t>
            </a:r>
            <a:r>
              <a:rPr lang="en-US" dirty="0"/>
              <a:t>, based on user’s selection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switch wav</a:t>
            </a:r>
            <a:r>
              <a:rPr lang="en-US" sz="1100" dirty="0">
                <a:latin typeface="Monospac821 BT" pitchFamily="49" charset="0"/>
              </a:rPr>
              <a:t>e</a:t>
            </a:r>
            <a:r>
              <a:rPr lang="sk-SK" sz="1100" dirty="0">
                <a:latin typeface="Monospac821 BT" pitchFamily="49" charset="0"/>
              </a:rPr>
              <a:t> 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case 1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</a:t>
            </a: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curve='Delta'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</a:t>
            </a: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B(round(m/2-0.5*m/fs):round(m/2-4*m/fs))=fur(round(m/2-0.5*m/fs):round(m/2-4*m/fs))     </a:t>
            </a:r>
            <a:r>
              <a:rPr lang="en-US" sz="1100" dirty="0">
                <a:latin typeface="Monospac821 BT" pitchFamily="49" charset="0"/>
              </a:rPr>
              <a:t>   B</a:t>
            </a:r>
            <a:r>
              <a:rPr lang="sk-SK" sz="1100" dirty="0">
                <a:latin typeface="Monospac821 BT" pitchFamily="49" charset="0"/>
              </a:rPr>
              <a:t>(round(m/2+0.5*m/fs):round(m/2+4*m/fs))=fur(round(m/2+0.5*m/fs):round(m/2+4*m/fs))</a:t>
            </a:r>
          </a:p>
          <a:p>
            <a:r>
              <a:rPr lang="en-US" dirty="0"/>
              <a:t>3.	transform back into time domain using </a:t>
            </a:r>
            <a:r>
              <a:rPr lang="en-US" i="1" dirty="0"/>
              <a:t>IFFT</a:t>
            </a:r>
            <a:endParaRPr lang="sk-SK" i="1" dirty="0"/>
          </a:p>
          <a:p>
            <a:r>
              <a:rPr lang="en-US" dirty="0"/>
              <a:t>4.	create time vector based on sampling frequency and 	duration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t=t1:1/fs:t2</a:t>
            </a:r>
          </a:p>
          <a:p>
            <a:r>
              <a:rPr lang="en-US" dirty="0"/>
              <a:t>5.	plot against the time vector</a:t>
            </a:r>
          </a:p>
        </p:txBody>
      </p:sp>
    </p:spTree>
    <p:extLst>
      <p:ext uri="{BB962C8B-B14F-4D97-AF65-F5344CB8AC3E}">
        <p14:creationId xmlns:p14="http://schemas.microsoft.com/office/powerpoint/2010/main" val="43382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STD, AVG,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deviation</a:t>
            </a:r>
          </a:p>
          <a:p>
            <a:pPr>
              <a:buNone/>
            </a:pP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Sdev=std(z</a:t>
            </a:r>
            <a:r>
              <a:rPr lang="en-US" sz="1100" dirty="0">
                <a:latin typeface="Monospac821 BT" pitchFamily="49" charset="0"/>
              </a:rPr>
              <a:t>)</a:t>
            </a:r>
            <a:endParaRPr lang="en-US" dirty="0"/>
          </a:p>
          <a:p>
            <a:r>
              <a:rPr lang="en-US" dirty="0"/>
              <a:t>Average</a:t>
            </a:r>
          </a:p>
          <a:p>
            <a:pPr>
              <a:buNone/>
            </a:pP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Avg=mean(z</a:t>
            </a:r>
            <a:r>
              <a:rPr lang="en-US" sz="1100" dirty="0">
                <a:latin typeface="Monospac821 BT" pitchFamily="49" charset="0"/>
              </a:rPr>
              <a:t>)</a:t>
            </a:r>
            <a:endParaRPr lang="en-US" dirty="0"/>
          </a:p>
          <a:p>
            <a:r>
              <a:rPr lang="en-US" dirty="0"/>
              <a:t>Cycle count</a:t>
            </a:r>
          </a:p>
          <a:p>
            <a:pPr>
              <a:buNone/>
            </a:pP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Cc=0</a:t>
            </a:r>
          </a:p>
          <a:p>
            <a:pPr>
              <a:buNone/>
            </a:pP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tr=0</a:t>
            </a:r>
          </a:p>
          <a:p>
            <a:pPr>
              <a:buNone/>
            </a:pP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for F = 2:m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   </a:t>
            </a: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E=F-1;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   </a:t>
            </a: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if tr==1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       </a:t>
            </a:r>
            <a:r>
              <a:rPr lang="en-US" sz="1100" dirty="0">
                <a:latin typeface="Monospac821 BT" pitchFamily="49" charset="0"/>
              </a:rPr>
              <a:t>		</a:t>
            </a:r>
            <a:r>
              <a:rPr lang="sk-SK" sz="1100" dirty="0">
                <a:latin typeface="Monospac821 BT" pitchFamily="49" charset="0"/>
              </a:rPr>
              <a:t>if z(F)&lt;z(E)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           </a:t>
            </a:r>
            <a:r>
              <a:rPr lang="en-US" sz="1100" dirty="0">
                <a:latin typeface="Monospac821 BT" pitchFamily="49" charset="0"/>
              </a:rPr>
              <a:t>		</a:t>
            </a:r>
            <a:r>
              <a:rPr lang="sk-SK" sz="1100" dirty="0">
                <a:latin typeface="Monospac821 BT" pitchFamily="49" charset="0"/>
              </a:rPr>
              <a:t>Cc=Cc+1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           </a:t>
            </a:r>
            <a:r>
              <a:rPr lang="en-US" sz="1100" dirty="0">
                <a:latin typeface="Monospac821 BT" pitchFamily="49" charset="0"/>
              </a:rPr>
              <a:t>		</a:t>
            </a:r>
            <a:r>
              <a:rPr lang="sk-SK" sz="1100" dirty="0">
                <a:latin typeface="Monospac821 BT" pitchFamily="49" charset="0"/>
              </a:rPr>
              <a:t>tr=-1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       </a:t>
            </a:r>
            <a:r>
              <a:rPr lang="en-US" sz="1100" dirty="0">
                <a:latin typeface="Monospac821 BT" pitchFamily="49" charset="0"/>
              </a:rPr>
              <a:t>		</a:t>
            </a:r>
            <a:r>
              <a:rPr lang="sk-SK" sz="1100" dirty="0">
                <a:latin typeface="Monospac821 BT" pitchFamily="49" charset="0"/>
              </a:rPr>
              <a:t>end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   </a:t>
            </a: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end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   </a:t>
            </a: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if z(F)&lt;z(E)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       </a:t>
            </a:r>
            <a:r>
              <a:rPr lang="en-US" sz="1100" dirty="0">
                <a:latin typeface="Monospac821 BT" pitchFamily="49" charset="0"/>
              </a:rPr>
              <a:t>		</a:t>
            </a:r>
            <a:r>
              <a:rPr lang="sk-SK" sz="1100" dirty="0">
                <a:latin typeface="Monospac821 BT" pitchFamily="49" charset="0"/>
              </a:rPr>
              <a:t>tr=-1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   </a:t>
            </a: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else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       </a:t>
            </a:r>
            <a:r>
              <a:rPr lang="en-US" sz="1100" dirty="0">
                <a:latin typeface="Monospac821 BT" pitchFamily="49" charset="0"/>
              </a:rPr>
              <a:t>		</a:t>
            </a:r>
            <a:r>
              <a:rPr lang="sk-SK" sz="1100" dirty="0">
                <a:latin typeface="Monospac821 BT" pitchFamily="49" charset="0"/>
              </a:rPr>
              <a:t>tr=1</a:t>
            </a:r>
          </a:p>
          <a:p>
            <a:pPr>
              <a:buNone/>
            </a:pPr>
            <a:r>
              <a:rPr lang="sk-SK" sz="1100" dirty="0">
                <a:latin typeface="Monospac821 BT" pitchFamily="49" charset="0"/>
              </a:rPr>
              <a:t>    </a:t>
            </a: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end</a:t>
            </a:r>
          </a:p>
          <a:p>
            <a:pPr>
              <a:buNone/>
            </a:pPr>
            <a:r>
              <a:rPr lang="en-US" sz="1100" dirty="0">
                <a:latin typeface="Monospac821 BT" pitchFamily="49" charset="0"/>
              </a:rPr>
              <a:t>	</a:t>
            </a:r>
            <a:r>
              <a:rPr lang="sk-SK" sz="1100" dirty="0">
                <a:latin typeface="Monospac821 BT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1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and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plot(handles.plot1,t,data1)</a:t>
            </a:r>
          </a:p>
          <a:p>
            <a:r>
              <a:rPr lang="en-US" dirty="0"/>
              <a:t>plot(handles.plot2,t,z)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set(</a:t>
            </a:r>
            <a:r>
              <a:rPr lang="en-US" dirty="0" err="1"/>
              <a:t>handles.Sel_wave,'String',curve</a:t>
            </a:r>
            <a:r>
              <a:rPr lang="en-US" dirty="0"/>
              <a:t>)</a:t>
            </a:r>
          </a:p>
          <a:p>
            <a:r>
              <a:rPr lang="tr-TR" dirty="0"/>
              <a:t>set(handles.STD1, '</a:t>
            </a:r>
            <a:r>
              <a:rPr lang="tr-TR" dirty="0" err="1"/>
              <a:t>String</a:t>
            </a:r>
            <a:r>
              <a:rPr lang="tr-TR" dirty="0"/>
              <a:t>', STD)</a:t>
            </a:r>
          </a:p>
          <a:p>
            <a:r>
              <a:rPr lang="fr-FR" dirty="0"/>
              <a:t>set(handles.AVG1, 'String', AVG)</a:t>
            </a:r>
          </a:p>
          <a:p>
            <a:r>
              <a:rPr lang="fr-FR" dirty="0"/>
              <a:t>set(handles.CC1, 'String', CC)</a:t>
            </a:r>
          </a:p>
          <a:p>
            <a:endParaRPr lang="en-US" dirty="0"/>
          </a:p>
          <a:p>
            <a:endParaRPr lang="pl-P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8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&amp; OUTPUTS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23258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31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58898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86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- GUI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676456" cy="46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8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- GUI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676456" cy="46350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9552" y="1916832"/>
            <a:ext cx="936104" cy="5760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9552" y="2564904"/>
            <a:ext cx="1944216" cy="17281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5576" y="4365104"/>
            <a:ext cx="1512168" cy="936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3848" y="5517232"/>
            <a:ext cx="4680520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9792" y="2348880"/>
            <a:ext cx="5616624" cy="309634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5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Raw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[</a:t>
            </a:r>
            <a:r>
              <a:rPr lang="fr-FR" dirty="0" err="1"/>
              <a:t>filename,filepath</a:t>
            </a:r>
            <a:r>
              <a:rPr lang="fr-FR" dirty="0"/>
              <a:t>]=</a:t>
            </a:r>
            <a:r>
              <a:rPr lang="fr-FR" dirty="0" err="1"/>
              <a:t>uigetfile</a:t>
            </a:r>
            <a:r>
              <a:rPr lang="fr-FR" dirty="0"/>
              <a:t>({'*.*','All Files'},'Select EEG File');</a:t>
            </a:r>
          </a:p>
          <a:p>
            <a:r>
              <a:rPr lang="en-US" dirty="0" err="1"/>
              <a:t>fullpathname</a:t>
            </a:r>
            <a:r>
              <a:rPr lang="en-US" dirty="0"/>
              <a:t>=</a:t>
            </a:r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, filename);</a:t>
            </a:r>
          </a:p>
          <a:p>
            <a:r>
              <a:rPr lang="en-US" dirty="0"/>
              <a:t>set(</a:t>
            </a:r>
            <a:r>
              <a:rPr lang="en-US" dirty="0" err="1"/>
              <a:t>handles.text_path</a:t>
            </a:r>
            <a:r>
              <a:rPr lang="en-US" dirty="0"/>
              <a:t>, 'String', </a:t>
            </a:r>
            <a:r>
              <a:rPr lang="en-US" dirty="0" err="1"/>
              <a:t>fullpathname</a:t>
            </a:r>
            <a:r>
              <a:rPr lang="en-US" dirty="0"/>
              <a:t>)</a:t>
            </a:r>
          </a:p>
          <a:p>
            <a:r>
              <a:rPr lang="pl-PL" dirty="0"/>
              <a:t>handles.rawdata1=</a:t>
            </a:r>
            <a:r>
              <a:rPr lang="pl-PL" dirty="0" err="1"/>
              <a:t>load</a:t>
            </a:r>
            <a:r>
              <a:rPr lang="pl-PL" dirty="0"/>
              <a:t>(</a:t>
            </a:r>
            <a:r>
              <a:rPr lang="pl-PL" dirty="0" err="1"/>
              <a:t>fullpathname</a:t>
            </a:r>
            <a:r>
              <a:rPr lang="pl-PL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861048"/>
            <a:ext cx="755817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1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handles.column1 = str2double(get(</a:t>
            </a:r>
            <a:r>
              <a:rPr lang="en-US" dirty="0" err="1"/>
              <a:t>hObject</a:t>
            </a:r>
            <a:r>
              <a:rPr lang="en-US" dirty="0"/>
              <a:t>,'String'));</a:t>
            </a:r>
          </a:p>
          <a:p>
            <a:r>
              <a:rPr lang="en-US" dirty="0"/>
              <a:t>handles.fs1 = str2double(get(</a:t>
            </a:r>
            <a:r>
              <a:rPr lang="en-US" dirty="0" err="1"/>
              <a:t>hObject</a:t>
            </a:r>
            <a:r>
              <a:rPr lang="en-US" dirty="0"/>
              <a:t>,'String'));</a:t>
            </a:r>
          </a:p>
          <a:p>
            <a:r>
              <a:rPr lang="en-US" dirty="0"/>
              <a:t>handles.t11 = str2double(get(</a:t>
            </a:r>
            <a:r>
              <a:rPr lang="en-US" dirty="0" err="1"/>
              <a:t>hObject</a:t>
            </a:r>
            <a:r>
              <a:rPr lang="en-US" dirty="0"/>
              <a:t>,'String'));</a:t>
            </a:r>
          </a:p>
          <a:p>
            <a:r>
              <a:rPr lang="en-US" dirty="0"/>
              <a:t>handles.t21 = str2double(get(</a:t>
            </a:r>
            <a:r>
              <a:rPr lang="en-US" dirty="0" err="1"/>
              <a:t>hObject</a:t>
            </a:r>
            <a:r>
              <a:rPr lang="en-US" dirty="0"/>
              <a:t>,'String'));</a:t>
            </a:r>
          </a:p>
          <a:p>
            <a:r>
              <a:rPr lang="en-US" dirty="0"/>
              <a:t>handles.Filter1 = (get(</a:t>
            </a:r>
            <a:r>
              <a:rPr lang="en-US" dirty="0" err="1"/>
              <a:t>hObject</a:t>
            </a:r>
            <a:r>
              <a:rPr lang="en-US" dirty="0"/>
              <a:t>,'Value'));</a:t>
            </a:r>
          </a:p>
          <a:p>
            <a:r>
              <a:rPr lang="en-US" dirty="0"/>
              <a:t>handles.Wave1 = (get(</a:t>
            </a:r>
            <a:r>
              <a:rPr lang="en-US" dirty="0" err="1"/>
              <a:t>hObject</a:t>
            </a:r>
            <a:r>
              <a:rPr lang="en-US" dirty="0"/>
              <a:t>,'Value'));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l-PL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2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40560"/>
          </a:xfrm>
        </p:spPr>
        <p:txBody>
          <a:bodyPr>
            <a:noAutofit/>
          </a:bodyPr>
          <a:lstStyle/>
          <a:p>
            <a:r>
              <a:rPr lang="en-US" dirty="0"/>
              <a:t>Filtering the EEG data by using FIR filters.</a:t>
            </a:r>
          </a:p>
          <a:p>
            <a:r>
              <a:rPr lang="en-US" dirty="0"/>
              <a:t>It was filtered for the following:</a:t>
            </a:r>
          </a:p>
          <a:p>
            <a:pPr lvl="1"/>
            <a:r>
              <a:rPr lang="en-US" sz="2200" dirty="0"/>
              <a:t>50Hz </a:t>
            </a:r>
            <a:r>
              <a:rPr lang="en-US" sz="2200" dirty="0" err="1"/>
              <a:t>Powerline</a:t>
            </a:r>
            <a:r>
              <a:rPr lang="en-US" sz="2200" dirty="0"/>
              <a:t> interference with a band stop filter</a:t>
            </a:r>
          </a:p>
          <a:p>
            <a:pPr lvl="1"/>
            <a:r>
              <a:rPr lang="en-US" sz="2200" dirty="0"/>
              <a:t>0.5Hz </a:t>
            </a:r>
            <a:r>
              <a:rPr lang="en-US" sz="2200" dirty="0" err="1"/>
              <a:t>Highpass</a:t>
            </a:r>
            <a:r>
              <a:rPr lang="en-US" sz="2200" dirty="0"/>
              <a:t> and 90Hz Low pass filter</a:t>
            </a:r>
          </a:p>
          <a:p>
            <a:r>
              <a:rPr lang="en-US" dirty="0"/>
              <a:t>FIR was chosen over IIR because:</a:t>
            </a:r>
          </a:p>
          <a:p>
            <a:pPr lvl="1"/>
            <a:r>
              <a:rPr lang="en-US" sz="2200" dirty="0"/>
              <a:t>FIR filters are inherently stable</a:t>
            </a:r>
          </a:p>
          <a:p>
            <a:pPr lvl="1"/>
            <a:r>
              <a:rPr lang="en-US" sz="2200" dirty="0"/>
              <a:t>FIR filters have a linear phase</a:t>
            </a:r>
          </a:p>
          <a:p>
            <a:pPr lvl="1"/>
            <a:r>
              <a:rPr lang="en-US" sz="2200" dirty="0"/>
              <a:t>FIR  are robust to quantization</a:t>
            </a:r>
          </a:p>
          <a:p>
            <a:pPr lvl="0"/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5656" y="4509120"/>
            <a:ext cx="5472608" cy="194421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endParaRPr lang="en-US" sz="1200" dirty="0">
              <a:solidFill>
                <a:schemeClr val="tx1"/>
              </a:solidFill>
              <a:latin typeface="Monospac821 BT" pitchFamily="49" charset="0"/>
            </a:endParaRP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%FIR FILTERS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pt-BR" sz="1200" dirty="0">
                <a:solidFill>
                  <a:schemeClr val="tx1"/>
                </a:solidFill>
                <a:latin typeface="Monospac821 BT" pitchFamily="49" charset="0"/>
              </a:rPr>
              <a:t>a = fir1(100,[f1n f2n], 'stop'); %50hz notch filter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y = filter(a,1,data1);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b = fir1(100,[f1l f2l], 'low'); %90Hz </a:t>
            </a:r>
            <a:r>
              <a:rPr lang="en-US" sz="1200" dirty="0" err="1">
                <a:solidFill>
                  <a:schemeClr val="tx1"/>
                </a:solidFill>
                <a:latin typeface="Monospac821 BT" pitchFamily="49" charset="0"/>
              </a:rPr>
              <a:t>lowpass</a:t>
            </a: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 filter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x0 = filter(b,1,y);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c = fir1(100,[f1h f2h], 'high'); %0.5Hz </a:t>
            </a:r>
            <a:r>
              <a:rPr lang="en-US" sz="1200" dirty="0" err="1">
                <a:solidFill>
                  <a:schemeClr val="tx1"/>
                </a:solidFill>
                <a:latin typeface="Monospac821 BT" pitchFamily="49" charset="0"/>
              </a:rPr>
              <a:t>highpass</a:t>
            </a: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 filter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200" dirty="0">
                <a:solidFill>
                  <a:schemeClr val="tx1"/>
                </a:solidFill>
                <a:latin typeface="Monospac821 BT" pitchFamily="49" charset="0"/>
              </a:rPr>
              <a:t>x = filter(c,1,x0);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812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r>
              <a:rPr lang="en-US" dirty="0"/>
              <a:t>Specify values for </a:t>
            </a:r>
            <a:r>
              <a:rPr lang="en-US" dirty="0" err="1"/>
              <a:t>Wn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96" y="1124744"/>
            <a:ext cx="7620000" cy="5544616"/>
          </a:xfrm>
        </p:spPr>
        <p:txBody>
          <a:bodyPr/>
          <a:lstStyle/>
          <a:p>
            <a:r>
              <a:rPr lang="en-US" altLang="en-US" dirty="0">
                <a:latin typeface="Arial Unicode MS" panose="020B0604020202020204" pitchFamily="34" charset="-128"/>
              </a:rPr>
              <a:t>fir1</a:t>
            </a:r>
            <a:r>
              <a:rPr lang="en-US" altLang="en-US" dirty="0"/>
              <a:t> implements the classical method of windowed linear-phase FIR digital filter design.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lvl="0"/>
            <a:r>
              <a:rPr lang="en-US" altLang="en-US" dirty="0">
                <a:latin typeface="Arial Unicode MS" panose="020B0604020202020204" pitchFamily="34" charset="-128"/>
              </a:rPr>
              <a:t>b = fir1(n,</a:t>
            </a:r>
            <a:r>
              <a:rPr lang="en-US" altLang="en-US" dirty="0" err="1">
                <a:latin typeface="Arial Unicode MS" panose="020B0604020202020204" pitchFamily="34" charset="-128"/>
              </a:rPr>
              <a:t>Wn</a:t>
            </a:r>
            <a:r>
              <a:rPr lang="en-US" altLang="en-US" dirty="0">
                <a:latin typeface="Arial Unicode MS" panose="020B0604020202020204" pitchFamily="34" charset="-128"/>
              </a:rPr>
              <a:t>,</a:t>
            </a:r>
            <a:r>
              <a:rPr lang="en-US" altLang="en-US" i="1" dirty="0">
                <a:latin typeface="Arial Unicode MS" panose="020B0604020202020204" pitchFamily="34" charset="-128"/>
              </a:rPr>
              <a:t>'</a:t>
            </a:r>
            <a:r>
              <a:rPr lang="en-US" altLang="en-US" i="1" dirty="0" err="1">
                <a:latin typeface="Arial Unicode MS" panose="020B0604020202020204" pitchFamily="34" charset="-128"/>
              </a:rPr>
              <a:t>ftype</a:t>
            </a:r>
            <a:r>
              <a:rPr lang="en-US" altLang="en-US" i="1" dirty="0">
                <a:latin typeface="Arial Unicode MS" panose="020B0604020202020204" pitchFamily="34" charset="-128"/>
              </a:rPr>
              <a:t>'</a:t>
            </a:r>
            <a:r>
              <a:rPr lang="en-US" altLang="en-US" dirty="0">
                <a:latin typeface="Arial Unicode MS" panose="020B0604020202020204" pitchFamily="34" charset="-128"/>
              </a:rPr>
              <a:t>)</a:t>
            </a:r>
            <a:r>
              <a:rPr lang="en-US" altLang="en-US" dirty="0"/>
              <a:t> </a:t>
            </a:r>
          </a:p>
          <a:p>
            <a:pPr lvl="0"/>
            <a:r>
              <a:rPr lang="en-US" altLang="en-US" dirty="0"/>
              <a:t>n specifies the order of the filter</a:t>
            </a:r>
          </a:p>
          <a:p>
            <a:pPr lvl="0"/>
            <a:r>
              <a:rPr lang="en-US" altLang="en-US" dirty="0" err="1"/>
              <a:t>Wn</a:t>
            </a:r>
            <a:r>
              <a:rPr lang="en-US" altLang="en-US" dirty="0"/>
              <a:t> </a:t>
            </a:r>
            <a:r>
              <a:rPr lang="en-US" altLang="en-US"/>
              <a:t>= [f1 </a:t>
            </a:r>
            <a:r>
              <a:rPr lang="en-US" altLang="en-US" dirty="0"/>
              <a:t>f</a:t>
            </a:r>
            <a:r>
              <a:rPr lang="en-US" altLang="en-US"/>
              <a:t>2</a:t>
            </a:r>
            <a:r>
              <a:rPr lang="en-US" altLang="en-US" dirty="0"/>
              <a:t>] is a two element vector between 0 and 1 where 1 corresponds on the </a:t>
            </a:r>
            <a:r>
              <a:rPr lang="en-US" altLang="en-US" dirty="0" err="1"/>
              <a:t>Nyquist</a:t>
            </a:r>
            <a:r>
              <a:rPr lang="en-US" altLang="en-US" dirty="0"/>
              <a:t> Frequency </a:t>
            </a:r>
          </a:p>
          <a:p>
            <a:pPr lvl="0"/>
            <a:r>
              <a:rPr lang="en-US" altLang="en-US" dirty="0"/>
              <a:t>They were calculated using the following code</a:t>
            </a:r>
          </a:p>
          <a:p>
            <a:pPr lvl="0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475656" y="3861048"/>
            <a:ext cx="4896544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k = 0.003;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f1n = (50/(fs/2)) - k;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f2n = (50/(fs/2)) + k;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f1l = (90/(fs/2)) - k;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f2l </a:t>
            </a:r>
            <a:r>
              <a:rPr lang="en-US" sz="1600">
                <a:solidFill>
                  <a:schemeClr val="tx1"/>
                </a:solidFill>
                <a:latin typeface="Monospac821 BT" pitchFamily="49" charset="0"/>
              </a:rPr>
              <a:t>= (90</a:t>
            </a: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/(fs/2)) + k;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f1h = (0.5/(fs/2)) - k;</a:t>
            </a:r>
          </a:p>
          <a:p>
            <a:pPr marL="342900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/>
                </a:solidFill>
                <a:latin typeface="Monospac821 BT" pitchFamily="49" charset="0"/>
              </a:rPr>
              <a:t>f2h = (0.5/(fs/2)) + k;</a:t>
            </a:r>
          </a:p>
        </p:txBody>
      </p:sp>
    </p:spTree>
    <p:extLst>
      <p:ext uri="{BB962C8B-B14F-4D97-AF65-F5344CB8AC3E}">
        <p14:creationId xmlns:p14="http://schemas.microsoft.com/office/powerpoint/2010/main" val="349906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usedství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Kancelář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usedství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2469</TotalTime>
  <Words>808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Cambria</vt:lpstr>
      <vt:lpstr>Monospac821 BT</vt:lpstr>
      <vt:lpstr>Sousedství</vt:lpstr>
      <vt:lpstr>Nervous Activity Analyzer Biological Signals    by Ankit Varshney </vt:lpstr>
      <vt:lpstr>INPUTS &amp; OUTPUTS</vt:lpstr>
      <vt:lpstr>WORKFLOW</vt:lpstr>
      <vt:lpstr>Graphical User Interface - GUI</vt:lpstr>
      <vt:lpstr>Graphical User Interface - GUI</vt:lpstr>
      <vt:lpstr>Load Raw Data</vt:lpstr>
      <vt:lpstr>Enter Parameters</vt:lpstr>
      <vt:lpstr>Filter</vt:lpstr>
      <vt:lpstr>Specify values for Wn </vt:lpstr>
      <vt:lpstr>Process Wave</vt:lpstr>
      <vt:lpstr>Compute STD, AVG, CC</vt:lpstr>
      <vt:lpstr>Plot and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Cytomorfology</dc:title>
  <dc:creator>Julia</dc:creator>
  <cp:lastModifiedBy>Ankit Varshney</cp:lastModifiedBy>
  <cp:revision>179</cp:revision>
  <dcterms:created xsi:type="dcterms:W3CDTF">2011-09-28T17:22:26Z</dcterms:created>
  <dcterms:modified xsi:type="dcterms:W3CDTF">2024-09-04T20:00:02Z</dcterms:modified>
</cp:coreProperties>
</file>