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9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1" r:id="rId27"/>
    <p:sldId id="280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1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D420B-4D5A-486D-9713-CC1813CE8630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16D0A-35D3-4F1D-B4D2-19900F0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16D0A-35D3-4F1D-B4D2-19900F0810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867400"/>
            <a:ext cx="952500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+91%209315%20725%20902" TargetMode="External"/><Relationship Id="rId2" Type="http://schemas.openxmlformats.org/officeDocument/2006/relationships/hyperlink" Target="http://www.dexlabanalytic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el:+91%209315%20725%2090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66294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DexLab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www.dexlabanalytics.com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hlinkClick r:id="rId3"/>
              </a:rPr>
              <a:t>+91 9315 725 902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91000"/>
            <a:ext cx="8305800" cy="25146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</a:p>
          <a:p>
            <a:r>
              <a:rPr lang="en-US" sz="48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Artificial Intelligence Course In Python</a:t>
            </a:r>
            <a:endParaRPr lang="en-US" sz="4800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599"/>
            <a:ext cx="1752600" cy="117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&amp; Dashboards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Seaborn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Plotly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with Dash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Dashboards of Stock Market Prices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updating Dashboards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Matching And </a:t>
            </a: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number query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query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kind of text data exploration </a:t>
            </a:r>
          </a:p>
          <a:p>
            <a:endParaRPr lang="en-US" dirty="0">
              <a:solidFill>
                <a:srgbClr val="00133A"/>
              </a:solidFill>
            </a:endParaRPr>
          </a:p>
          <a:p>
            <a:endParaRPr lang="en-US" dirty="0">
              <a:solidFill>
                <a:srgbClr val="00133A"/>
              </a:solidFill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Scraping using Python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Beautiful Soup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Xpath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Cardekho.com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Instagram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 etc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WorkBench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+ Python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 + Python 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5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Election Analysis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market analysis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911 calls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MoneyBall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Risk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- Cryptocurrency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1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b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(Artificial Intelligence)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b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b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Analytics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Analytics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Analytics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analytics in different industries</a:t>
            </a:r>
          </a:p>
          <a:p>
            <a:r>
              <a:rPr lang="en-US" b="1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Analytics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Prescriptive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endParaRPr lang="en-US" dirty="0">
              <a:solidFill>
                <a:srgbClr val="00133A"/>
              </a:solidFill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of Analytics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Confirmatory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Exploratory Analysis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 of Measurement-Nominal, Ordinal, Interval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and Variable concept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 of Data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Measures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Central Tendency-Mean, Median, Mode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Measures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Dispersion-Range, Variance, Standard Deviation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Measures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Location-Quartiles, Interquartile Range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Box Plot Graphs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Probability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 function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Variables-Discrete and Continuous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Binomial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Poisson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</a:t>
            </a:r>
          </a:p>
          <a:p>
            <a:endParaRPr lang="en-US" dirty="0">
              <a:solidFill>
                <a:srgbClr val="00133A"/>
              </a:solidFill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Sampling Theory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Parametric Test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 between Variables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Variance (ANOVA)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Testing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&amp; Projects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Parametric Test</a:t>
            </a: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Features 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specific educational background required</a:t>
            </a:r>
          </a:p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Everything taught from Scratch</a:t>
            </a:r>
          </a:p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course – no boundation</a:t>
            </a:r>
          </a:p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notes will be provided</a:t>
            </a:r>
          </a:p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Classroom Videos will be provided </a:t>
            </a:r>
          </a:p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Kaggle.com- Hackathon Orientation </a:t>
            </a:r>
          </a:p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Makes you a  Super Data Scientist </a:t>
            </a:r>
          </a:p>
          <a:p>
            <a:endParaRPr lang="en-US" sz="36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1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using Python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Machine Learning Algorithms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00133A"/>
              </a:solidFill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79384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6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Naïve Bayes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Naïve Bayes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Discriminant Analysis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 Nearest </a:t>
            </a:r>
            <a:r>
              <a:rPr lang="en-US" dirty="0" err="1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Neighbour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KNN )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Vector Machine (</a:t>
            </a: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SVM)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LVQ</a:t>
            </a: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1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Ridge Regression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LASSO Regression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ElasticNet Regression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 Regressor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Regressor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Vector </a:t>
            </a: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Regressor</a:t>
            </a:r>
          </a:p>
          <a:p>
            <a:pPr lvl="0"/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SGDRegressor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Ensemble Algorithm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Bagging</a:t>
            </a:r>
          </a:p>
          <a:p>
            <a:pPr lvl="0"/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 Trees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Boosting </a:t>
            </a: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</a:p>
          <a:p>
            <a:pPr lvl="0"/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 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 Learning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 Reduction using PCA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Mean </a:t>
            </a: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</a:p>
          <a:p>
            <a:pPr lvl="0"/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Clustering </a:t>
            </a:r>
          </a:p>
          <a:p>
            <a:pPr lvl="0"/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 </a:t>
            </a:r>
          </a:p>
          <a:p>
            <a:pPr lvl="0"/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Autoencoders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7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end to end Projects with pipeline 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Recommender System (recommend movies to watch)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 (EDA and ML)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SMS spam classification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Yelp reviews classification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House price prediction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Irish data classification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Sonar vs Rock data classification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Election data analysis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Cancer classification </a:t>
            </a:r>
            <a:endParaRPr lang="en-US" dirty="0" smtClean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Churn out prediction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Market Prediction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+ 10 More Projects 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Projects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Risk Modelling </a:t>
            </a:r>
          </a:p>
          <a:p>
            <a:endParaRPr lang="en-US" b="1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Lifetime Value Prediction </a:t>
            </a:r>
          </a:p>
          <a:p>
            <a:endParaRPr lang="en-US" b="1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Dream Team with ML </a:t>
            </a:r>
            <a:endParaRPr lang="en-US" b="1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PageRank Algorithm                   ( Google  )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Collaborative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</a:t>
            </a: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( Amazon)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Factorization                    (  Netflix  )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Restricted Boltzmann Machine 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filtering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decomposition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/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</a:t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(Neural Network)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MLP </a:t>
            </a:r>
            <a:br>
              <a:rPr lang="en-US" sz="36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US" sz="36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CNN</a:t>
            </a:r>
            <a:br>
              <a:rPr lang="en-US" sz="36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US" sz="36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RNN</a:t>
            </a:r>
            <a:br>
              <a:rPr lang="en-US" sz="36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US" sz="36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LSTM</a:t>
            </a:r>
            <a:br>
              <a:rPr lang="en-US" sz="36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US" sz="3600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GRU</a:t>
            </a:r>
            <a:endParaRPr lang="en-US" sz="3600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3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Detailed Mathematical Study of Neural Networks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MLP , CNN , RNN , LSTM , GRU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Designing Your Neural Networks"/>
          <p:cNvSpPr>
            <a:spLocks noChangeAspect="1" noChangeArrowheads="1"/>
          </p:cNvSpPr>
          <p:nvPr/>
        </p:nvSpPr>
        <p:spPr bwMode="auto">
          <a:xfrm>
            <a:off x="155575" y="-784225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Designing Your Neural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4582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2087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 PROGRAMMING for Data Analytics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8100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Introduction</a:t>
            </a:r>
          </a:p>
          <a:p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Curriculum Overview &amp; python3 </a:t>
            </a:r>
          </a:p>
          <a:p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 Notes</a:t>
            </a:r>
          </a:p>
          <a:p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Note on Jupyter Notebook</a:t>
            </a:r>
          </a:p>
          <a:p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Installation --- Windows, </a:t>
            </a:r>
            <a:r>
              <a:rPr lang="en-US" sz="3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 , Mac</a:t>
            </a:r>
            <a:endParaRPr lang="en-US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 Selection</a:t>
            </a:r>
          </a:p>
          <a:p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 (iPython) Notebooks</a:t>
            </a:r>
          </a:p>
          <a:p>
            <a:endParaRPr lang="en-US" sz="3000" dirty="0">
              <a:solidFill>
                <a:srgbClr val="002060"/>
              </a:solidFill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58" y="5334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Multilayer Perceptron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Cancer patient prediction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 price Prediction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 Detection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Prediction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+ 5 Projects 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1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for Computer Vision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Computer Vision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Data Preparation 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Load and Manipulate Images With PIL/Pillow 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Manually Scale Image Pixel Data 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and Manipulate Images with </a:t>
            </a:r>
            <a:r>
              <a:rPr lang="en-US" dirty="0" err="1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 Image Pixel Data with </a:t>
            </a:r>
            <a:r>
              <a:rPr lang="en-US" dirty="0" err="1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Large Datasets From Directories with </a:t>
            </a:r>
            <a:r>
              <a:rPr lang="en-US" dirty="0" err="1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Data Augmentation in </a:t>
            </a:r>
            <a:r>
              <a:rPr lang="en-US" dirty="0" err="1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Different Color Channel Ordering Formats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Convolutions and Pooling</a:t>
            </a: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609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Model Architectural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LeNet-5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AlexNet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 and GoogLeNet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 Network or ResNet</a:t>
            </a: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Projects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Classification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Photos of Objects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Photographs of Dogs and Cats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Satellite Photographs of the Amazon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Rainforest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R-CNN Model Family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YOLO Model Family</a:t>
            </a: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Projects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 R-CNN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Recognition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 Faces in Photographs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Detection With OpenCV</a:t>
            </a:r>
          </a:p>
          <a:p>
            <a:pPr lvl="0"/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Identification and Verification with VGGFace2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Classification with FaceNet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OpenCV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Detailed Study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Detection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Analysis </a:t>
            </a:r>
          </a:p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Project </a:t>
            </a:r>
          </a:p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-&gt; Vehicle Counter at Toll Plaza</a:t>
            </a:r>
            <a:endParaRPr lang="en-US" b="1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Language Processing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Bag-of-Words Model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Counts with CountVectorizer </a:t>
            </a:r>
            <a:endParaRPr lang="en-US" dirty="0" smtClean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Generation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Translation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 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6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Projects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 Review Data for Sentiment Analysis </a:t>
            </a:r>
            <a:endParaRPr lang="en-US" dirty="0" smtClean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a Neural Bag-of-Words Model for Sentiment </a:t>
            </a: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an Embedding + CNN Model for Sentiment Analysis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Develop an n-gram CNN Model for Sentiment Analysis </a:t>
            </a:r>
          </a:p>
          <a:p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Projects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Generation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blogs , music etc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Neural Language Model for Text </a:t>
            </a: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Captioning 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Image Caption Generation Model </a:t>
            </a:r>
          </a:p>
          <a:p>
            <a:endParaRPr lang="en-US" dirty="0" smtClean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 to English translation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 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Q-Networks</a:t>
            </a:r>
            <a:endParaRPr lang="en-US" sz="1600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Tabular Q-learning </a:t>
            </a:r>
            <a:endParaRPr lang="en-US" sz="1600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Q-learning</a:t>
            </a:r>
            <a:endParaRPr lang="en-US" sz="1600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DQN on Pong</a:t>
            </a:r>
            <a:endParaRPr lang="en-US" sz="1600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Stocks Trading Using </a:t>
            </a:r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 optimization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AlphaGo Zero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Cartpole games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Frozen lake 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4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Command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</a:t>
            </a: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Dictionaries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Booleans</a:t>
            </a: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More Basic Practice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Projects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 Analysis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routing shortest path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Minimize cost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Maximize revenue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market prediction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 using RL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Body Activity Recognition </a:t>
            </a:r>
          </a:p>
          <a:p>
            <a:pPr marL="0" indent="0">
              <a:buNone/>
            </a:pPr>
            <a:endParaRPr lang="en-US" dirty="0">
              <a:solidFill>
                <a:srgbClr val="00133A"/>
              </a:solidFill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Projects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Automating Robots </a:t>
            </a:r>
          </a:p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Driving Cars</a:t>
            </a:r>
            <a:endParaRPr lang="en-US" b="1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Here's the real nightmare scenario for self-driving cars - Vox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ere's the real nightmare scenario for self-driving cars - Vox"/>
          <p:cNvSpPr>
            <a:spLocks noChangeAspect="1" noChangeArrowheads="1"/>
          </p:cNvSpPr>
          <p:nvPr/>
        </p:nvSpPr>
        <p:spPr bwMode="auto">
          <a:xfrm>
            <a:off x="307975" y="-66992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Top 10 Self-driving Car Companies in the World 2018 | Glob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6934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BigData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PySpark </a:t>
            </a:r>
          </a:p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&amp; machine learning Projects </a:t>
            </a:r>
          </a:p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 Streaming</a:t>
            </a:r>
          </a:p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Databricks – complete usage guide</a:t>
            </a:r>
          </a:p>
          <a:p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with MongoDB database</a:t>
            </a:r>
            <a:endParaRPr lang="en-US" b="1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CUDA Computing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Programming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programming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GPU Programming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&amp; Python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PyCUDA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with CUDA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Installation and Machine Setup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with Sagemaker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Guide to start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account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 users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Models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&amp; Production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Dockers of AWS to use inbuilt models 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Quantum Computing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4582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the core concepts and principles of quantum computing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Uncover the areas in which quantum principles can be applied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programs with quantum logic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how a quantum computer performs computations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 key quantum computational algorithms including Shor's algorithm and Grover's algorithm</a:t>
            </a:r>
          </a:p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the ability to analyze the potential of quantum computing in your industry</a:t>
            </a: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3962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 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002060"/>
                </a:solidFill>
                <a:hlinkClick r:id="rId2"/>
              </a:rPr>
              <a:t>+91 9315 725 902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www.dexlabanalytics.com </a:t>
            </a:r>
            <a:b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33400"/>
            <a:ext cx="2971800" cy="1752600"/>
          </a:xfrm>
        </p:spPr>
      </p:pic>
    </p:spTree>
    <p:extLst>
      <p:ext uri="{BB962C8B-B14F-4D97-AF65-F5344CB8AC3E}">
        <p14:creationId xmlns:p14="http://schemas.microsoft.com/office/powerpoint/2010/main" val="26275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Condition, Expression and Loop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Python Statements</a:t>
            </a: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elif, and elif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Loops</a:t>
            </a: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</a:t>
            </a: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Handling: try, except, finally</a:t>
            </a:r>
          </a:p>
          <a:p>
            <a:endParaRPr lang="en-US" dirty="0">
              <a:solidFill>
                <a:srgbClr val="00133A"/>
              </a:solidFill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functional programming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Generators &amp; Decorators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and </a:t>
            </a:r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&amp;  Lambda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5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 &amp; SciPy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</a:t>
            </a: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functions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functions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slicing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reshape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2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&amp; Export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Websites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 etc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wrangling and cleaning</a:t>
            </a:r>
            <a:endParaRPr lang="en-US" dirty="0" smtClean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Manipulation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Querying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PivotTables 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Data exploration</a:t>
            </a:r>
          </a:p>
          <a:p>
            <a:r>
              <a:rPr lang="en-US" dirty="0" smtClean="0">
                <a:solidFill>
                  <a:srgbClr val="0013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Data Analysis </a:t>
            </a:r>
            <a:endParaRPr lang="en-US" dirty="0">
              <a:solidFill>
                <a:srgbClr val="0013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rossetron\Desktop\Video_Course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219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2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1182</TotalTime>
  <Words>1001</Words>
  <Application>Microsoft Office PowerPoint</Application>
  <PresentationFormat>On-screen Show (4:3)</PresentationFormat>
  <Paragraphs>326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DexLab www.dexlabanalytics.com +91 9315 725 902   </vt:lpstr>
      <vt:lpstr>Basic Features of Course</vt:lpstr>
      <vt:lpstr>PYTHON  PROGRAMMING for Data Analytics Introduction </vt:lpstr>
      <vt:lpstr>Basic Command </vt:lpstr>
      <vt:lpstr>Condition, Expression and Loop </vt:lpstr>
      <vt:lpstr>Functions </vt:lpstr>
      <vt:lpstr>NumPy &amp; SciPy</vt:lpstr>
      <vt:lpstr>Pandas</vt:lpstr>
      <vt:lpstr>Exploratory Data Analysis </vt:lpstr>
      <vt:lpstr>Visualization &amp; Dashboards</vt:lpstr>
      <vt:lpstr>Regular Expression </vt:lpstr>
      <vt:lpstr>Web Scraping using Python </vt:lpstr>
      <vt:lpstr>Databases </vt:lpstr>
      <vt:lpstr>Projects </vt:lpstr>
      <vt:lpstr>AI (Artificial Intelligence)  Statistics Machine Learning Deep Learning</vt:lpstr>
      <vt:lpstr>Statistics</vt:lpstr>
      <vt:lpstr>Concepts of Analytics </vt:lpstr>
      <vt:lpstr>Probability </vt:lpstr>
      <vt:lpstr>Statistics </vt:lpstr>
      <vt:lpstr>Machine Learning using Python </vt:lpstr>
      <vt:lpstr>Supervised Learning </vt:lpstr>
      <vt:lpstr>Supervised Learning </vt:lpstr>
      <vt:lpstr>Ensemble Algorithm </vt:lpstr>
      <vt:lpstr> Unsupervised Learning Clustering </vt:lpstr>
      <vt:lpstr>Projects</vt:lpstr>
      <vt:lpstr>Mega Projects  </vt:lpstr>
      <vt:lpstr>Recommender Systems </vt:lpstr>
      <vt:lpstr>Deep Learning  (Neural Network) MLP  CNN RNN LSTM GRU</vt:lpstr>
      <vt:lpstr>Neural Network </vt:lpstr>
      <vt:lpstr>Multilayer Perceptron </vt:lpstr>
      <vt:lpstr>Deep Learning for Computer Vision </vt:lpstr>
      <vt:lpstr>Milestone Model Architectural Innovations</vt:lpstr>
      <vt:lpstr>Mega Projects </vt:lpstr>
      <vt:lpstr>Mega Projects </vt:lpstr>
      <vt:lpstr>OpenCV</vt:lpstr>
      <vt:lpstr>Deep Learning For Natural Language Processing </vt:lpstr>
      <vt:lpstr>Mega Projects </vt:lpstr>
      <vt:lpstr>Mega Projects</vt:lpstr>
      <vt:lpstr>Reinforcement Learning </vt:lpstr>
      <vt:lpstr>Mega Projects </vt:lpstr>
      <vt:lpstr>Mega Projects </vt:lpstr>
      <vt:lpstr>BigData </vt:lpstr>
      <vt:lpstr>CUDA Computing </vt:lpstr>
      <vt:lpstr>AWS with Sagemaker</vt:lpstr>
      <vt:lpstr> Quantum Computing  </vt:lpstr>
      <vt:lpstr> contact us : +91 9315 725 902  www.dexlabanalytics.com   Thank You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DexLab www.dexlabanalytics.com </dc:title>
  <dc:creator>raj siddharth</dc:creator>
  <cp:lastModifiedBy>rossetron</cp:lastModifiedBy>
  <cp:revision>56</cp:revision>
  <dcterms:created xsi:type="dcterms:W3CDTF">2006-08-16T00:00:00Z</dcterms:created>
  <dcterms:modified xsi:type="dcterms:W3CDTF">2020-08-15T05:31:40Z</dcterms:modified>
</cp:coreProperties>
</file>