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9CEF-D4F6-40D3-85C9-9AC7613E573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E9DE-893A-4A37-B7B4-F60C30BE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78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3" y="168811"/>
            <a:ext cx="4285956" cy="689317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Problem Statement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33" y="858128"/>
            <a:ext cx="11854375" cy="5852161"/>
          </a:xfrm>
        </p:spPr>
        <p:txBody>
          <a:bodyPr/>
          <a:lstStyle/>
          <a:p>
            <a:pPr algn="l"/>
            <a:r>
              <a:rPr lang="en-US" dirty="0" smtClean="0"/>
              <a:t>Develop a IPL Dashboard for season 2008 to 2022 to have a detailed insight on below problem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Find the Title Winner, Orange Cap Winner, Purple Cap Winner, Tournament 6’s and 4’s for the respective seasons on IPL.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Develop IPL Batting and bowling stats and add a filter where user can select the bowler and batsman to see these stats.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Winning percentage based on the toss decision.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Top 5 Batters in IPL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wins by team in a season.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Matches won based on the result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78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541"/>
            <a:ext cx="3550920" cy="57741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Sample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" y="689951"/>
            <a:ext cx="11929403" cy="60344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V Kohli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most successful batter</a:t>
            </a:r>
            <a:r>
              <a:rPr lang="en-US" sz="2400" dirty="0" smtClean="0"/>
              <a:t> in IPL History.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Dj Bravo</a:t>
            </a:r>
            <a:r>
              <a:rPr lang="en-US" sz="2400" dirty="0" smtClean="0"/>
              <a:t> have taken </a:t>
            </a:r>
            <a:r>
              <a:rPr lang="en-US" sz="2400" dirty="0" smtClean="0">
                <a:solidFill>
                  <a:srgbClr val="FF0000"/>
                </a:solidFill>
              </a:rPr>
              <a:t>most wickets</a:t>
            </a:r>
            <a:r>
              <a:rPr lang="en-US" sz="2400" dirty="0" smtClean="0"/>
              <a:t> in History of IPL.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Overall </a:t>
            </a:r>
            <a:r>
              <a:rPr lang="en-US" sz="2400" dirty="0" smtClean="0">
                <a:solidFill>
                  <a:srgbClr val="FF0000"/>
                </a:solidFill>
              </a:rPr>
              <a:t>10.67 K Sixes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25.49 K fours </a:t>
            </a:r>
            <a:r>
              <a:rPr lang="en-US" sz="2400" dirty="0" smtClean="0"/>
              <a:t>are Hit in IPL.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In Overall IPL seasons out of 489 Matches </a:t>
            </a:r>
            <a:r>
              <a:rPr lang="en-US" sz="2400" dirty="0" smtClean="0">
                <a:solidFill>
                  <a:srgbClr val="FF0000"/>
                </a:solidFill>
              </a:rPr>
              <a:t>330(67.48 %) Matches </a:t>
            </a:r>
            <a:r>
              <a:rPr lang="en-US" sz="2400" dirty="0" smtClean="0"/>
              <a:t>are won by choosing </a:t>
            </a:r>
            <a:r>
              <a:rPr lang="en-US" sz="2400" dirty="0" smtClean="0">
                <a:solidFill>
                  <a:srgbClr val="FF0000"/>
                </a:solidFill>
              </a:rPr>
              <a:t>Field First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159 Matches(32.52 %)</a:t>
            </a:r>
            <a:r>
              <a:rPr lang="en-US" sz="2400" dirty="0" smtClean="0"/>
              <a:t> are won by choosing </a:t>
            </a:r>
            <a:r>
              <a:rPr lang="en-US" sz="2400" dirty="0" smtClean="0">
                <a:solidFill>
                  <a:srgbClr val="FF0000"/>
                </a:solidFill>
              </a:rPr>
              <a:t>bat first </a:t>
            </a:r>
            <a:r>
              <a:rPr lang="en-US" sz="2400" dirty="0" smtClean="0"/>
              <a:t>by Toss winning team.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MI, CSK, KKR, RCB and KXIP </a:t>
            </a:r>
            <a:r>
              <a:rPr lang="en-US" sz="2400" dirty="0" smtClean="0"/>
              <a:t>are top 5 team who have </a:t>
            </a:r>
            <a:r>
              <a:rPr lang="en-US" sz="2400" dirty="0" smtClean="0">
                <a:solidFill>
                  <a:srgbClr val="FF0000"/>
                </a:solidFill>
              </a:rPr>
              <a:t>Won Most number of matches</a:t>
            </a:r>
            <a:r>
              <a:rPr lang="en-US" sz="2400" dirty="0" smtClean="0"/>
              <a:t> in overall IPL Seasons.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DA Warner, SK Raina, RG Sharma, V Kohli and S Dhawan </a:t>
            </a:r>
            <a:r>
              <a:rPr lang="en-US" sz="2400" dirty="0" smtClean="0"/>
              <a:t>are the </a:t>
            </a:r>
            <a:r>
              <a:rPr lang="en-US" sz="2400" dirty="0" smtClean="0">
                <a:solidFill>
                  <a:srgbClr val="FF0000"/>
                </a:solidFill>
              </a:rPr>
              <a:t>most destructive batsman of IPL History in terms of Strike Rate.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Most number of </a:t>
            </a:r>
            <a:r>
              <a:rPr lang="en-US" sz="2400" dirty="0" smtClean="0">
                <a:solidFill>
                  <a:srgbClr val="FF0000"/>
                </a:solidFill>
              </a:rPr>
              <a:t>matches won </a:t>
            </a:r>
            <a:r>
              <a:rPr lang="en-US" sz="2400" dirty="0" smtClean="0"/>
              <a:t>by </a:t>
            </a:r>
            <a:r>
              <a:rPr lang="en-US" sz="2400" dirty="0" smtClean="0">
                <a:solidFill>
                  <a:srgbClr val="FF0000"/>
                </a:solidFill>
              </a:rPr>
              <a:t>chasing the score 53.58 %</a:t>
            </a:r>
            <a:r>
              <a:rPr lang="en-US" sz="2400" dirty="0" smtClean="0"/>
              <a:t> while </a:t>
            </a:r>
            <a:r>
              <a:rPr lang="en-US" sz="2400" dirty="0" smtClean="0">
                <a:solidFill>
                  <a:srgbClr val="FF0000"/>
                </a:solidFill>
              </a:rPr>
              <a:t>44.53 % matches are won by defending</a:t>
            </a:r>
            <a:r>
              <a:rPr lang="en-US" sz="2400" dirty="0" smtClean="0"/>
              <a:t> the score and </a:t>
            </a:r>
            <a:r>
              <a:rPr lang="en-US" sz="2400" dirty="0" smtClean="0">
                <a:solidFill>
                  <a:srgbClr val="FF0000"/>
                </a:solidFill>
              </a:rPr>
              <a:t>1.47 % matches </a:t>
            </a:r>
            <a:r>
              <a:rPr lang="en-US" sz="2400" dirty="0" smtClean="0"/>
              <a:t>decision came by playing </a:t>
            </a:r>
            <a:r>
              <a:rPr lang="en-US" sz="2400" dirty="0" smtClean="0">
                <a:solidFill>
                  <a:srgbClr val="FF0000"/>
                </a:solidFill>
              </a:rPr>
              <a:t>SuperOver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Problem Statement</vt:lpstr>
      <vt:lpstr>Sample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Akhilesh Yadav</dc:creator>
  <cp:lastModifiedBy>Akhilesh Yadav</cp:lastModifiedBy>
  <cp:revision>12</cp:revision>
  <dcterms:created xsi:type="dcterms:W3CDTF">2024-03-20T11:35:02Z</dcterms:created>
  <dcterms:modified xsi:type="dcterms:W3CDTF">2024-03-21T07:02:30Z</dcterms:modified>
</cp:coreProperties>
</file>