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8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2353-4AB2-409E-9547-893BEBB3FBA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A274-A943-4ECC-9837-66B638FFC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370" y="168813"/>
            <a:ext cx="3488787" cy="6611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660066"/>
                </a:solidFill>
              </a:rPr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182" y="970671"/>
            <a:ext cx="10972800" cy="550046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New Era wants to create an annual sales report for 2022. So that, New Era can understand their customers and grow more sales </a:t>
            </a:r>
            <a:r>
              <a:rPr lang="en-US"/>
              <a:t>in next </a:t>
            </a:r>
            <a:r>
              <a:rPr lang="en-US" dirty="0"/>
              <a:t>year.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660066"/>
                </a:solidFill>
              </a:rPr>
              <a:t>Questions to find answers: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Compare the sales and orders using single chart.</a:t>
            </a:r>
            <a:endParaRPr lang="en-US" sz="1400" b="1" dirty="0">
              <a:solidFill>
                <a:srgbClr val="660066"/>
              </a:solidFill>
            </a:endParaRPr>
          </a:p>
          <a:p>
            <a:pPr marL="457200" indent="-457200" algn="l">
              <a:buAutoNum type="arabicPeriod" startAt="2"/>
            </a:pPr>
            <a:r>
              <a:rPr lang="en-US" sz="2000" dirty="0"/>
              <a:t>Which month got the highest sales and orders?</a:t>
            </a:r>
          </a:p>
          <a:p>
            <a:pPr marL="457200" indent="-457200" algn="l">
              <a:buAutoNum type="arabicPeriod" startAt="2"/>
            </a:pPr>
            <a:r>
              <a:rPr lang="en-US" sz="2000" dirty="0"/>
              <a:t>Who purchased more men or women in 2022?</a:t>
            </a:r>
          </a:p>
          <a:p>
            <a:pPr marL="457200" indent="-457200" algn="l">
              <a:buAutoNum type="arabicPeriod" startAt="2"/>
            </a:pPr>
            <a:r>
              <a:rPr lang="en-US" sz="2000" dirty="0"/>
              <a:t>What are different order status in 2022?</a:t>
            </a:r>
          </a:p>
          <a:p>
            <a:pPr marL="457200" indent="-457200" algn="l">
              <a:buAutoNum type="arabicPeriod" startAt="2"/>
            </a:pPr>
            <a:r>
              <a:rPr lang="en-US" sz="2000" dirty="0"/>
              <a:t>List top 10 states contributing to the sales?</a:t>
            </a:r>
          </a:p>
          <a:p>
            <a:pPr marL="457200" indent="-457200" algn="l">
              <a:buAutoNum type="arabicPeriod" startAt="2"/>
            </a:pPr>
            <a:r>
              <a:rPr lang="en-US" sz="2000" dirty="0"/>
              <a:t>Relation between age and gender based on number of orders.</a:t>
            </a:r>
          </a:p>
          <a:p>
            <a:pPr marL="457200" indent="-457200" algn="l">
              <a:buAutoNum type="arabicPeriod" startAt="2"/>
            </a:pPr>
            <a:r>
              <a:rPr lang="en-US" sz="2000" dirty="0"/>
              <a:t>Which channel is contributing to maximum sales?</a:t>
            </a:r>
          </a:p>
          <a:p>
            <a:pPr marL="457200" indent="-457200" algn="l">
              <a:buAutoNum type="arabicPeriod" startAt="2"/>
            </a:pPr>
            <a:r>
              <a:rPr lang="en-US" sz="2000" dirty="0"/>
              <a:t> Which is  Top 5 Best Selling categories by sales and revenue ?</a:t>
            </a:r>
          </a:p>
          <a:p>
            <a:pPr marL="457200" indent="-457200" algn="l">
              <a:buAutoNum type="arabicPeriod" startAt="2"/>
            </a:pPr>
            <a:r>
              <a:rPr lang="en-US" sz="2000" dirty="0"/>
              <a:t>Which is Top 3 most selling sizes in different categories?</a:t>
            </a:r>
          </a:p>
          <a:p>
            <a:pPr marL="457200" indent="-457200" algn="l">
              <a:buAutoNum type="arabicPeriod" startAt="2"/>
            </a:pPr>
            <a:r>
              <a:rPr lang="en-US" sz="2000" dirty="0"/>
              <a:t>Which Quarter contributes to highest sales?</a:t>
            </a:r>
          </a:p>
          <a:p>
            <a:pPr algn="l"/>
            <a:endParaRPr lang="en-US" sz="2000" dirty="0"/>
          </a:p>
          <a:p>
            <a:pPr marL="457200" indent="-457200" algn="l">
              <a:buAutoNum type="arabicPeriod" startAt="2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27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197249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KPI’s Requirements</a:t>
            </a:r>
            <a:r>
              <a:rPr lang="en-US" sz="1800" b="1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Total Sales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Total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Avg Sales Per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Total Orders 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94166" cy="61458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660066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518408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71651" cy="523149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rgbClr val="660066"/>
                </a:solidFill>
              </a:rPr>
              <a:t>Sample</a:t>
            </a:r>
            <a:r>
              <a:rPr lang="en-US" sz="3200" b="1" u="sng" dirty="0"/>
              <a:t> </a:t>
            </a:r>
            <a:r>
              <a:rPr lang="en-US" sz="3600" b="1" u="sng" dirty="0">
                <a:solidFill>
                  <a:srgbClr val="660066"/>
                </a:solidFill>
              </a:rP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274"/>
            <a:ext cx="10515600" cy="58129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Woman are more likely to buy compared to men(65 %).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Maharashtra, Karnataka ,Uttar Pradesh, Telangana and Tamil Nadu are the top 5 States.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Adult age group (21-45 Years) is contributing Maximum (63 %).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Amazon, Flipkart And Myntra Channels are Max Contributing(80 %).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Shirt, Kurta and Western Dress are the top 3 best selling categories.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Best 3 Selling Sizes are M,L,XL.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660066"/>
                </a:solidFill>
                <a:latin typeface="+mj-lt"/>
                <a:ea typeface="+mj-ea"/>
                <a:cs typeface="+mj-cs"/>
              </a:rPr>
              <a:t>FINAL CONCLUSION TO IMPROVE NEW ERA FASHION STORE SALES: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+mj-lt"/>
                <a:ea typeface="+mj-ea"/>
                <a:cs typeface="+mj-cs"/>
              </a:rPr>
              <a:t>Target Women Customers of age Group(21-45 Years) living in Maharashtra, Karnataka ,Uttar Pradesh, Telangana and Tamil Nadu by showing ads/offers/coupons available on Amazon, Flipkart And Myntra.</a:t>
            </a:r>
          </a:p>
        </p:txBody>
      </p:sp>
    </p:spTree>
    <p:extLst>
      <p:ext uri="{BB962C8B-B14F-4D97-AF65-F5344CB8AC3E}">
        <p14:creationId xmlns:p14="http://schemas.microsoft.com/office/powerpoint/2010/main" val="77771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274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Problem Statement</vt:lpstr>
      <vt:lpstr>Problem Statement</vt:lpstr>
      <vt:lpstr>Sample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Akhilesh Yadav</dc:creator>
  <cp:lastModifiedBy>Akhilesh Yadav</cp:lastModifiedBy>
  <cp:revision>17</cp:revision>
  <dcterms:created xsi:type="dcterms:W3CDTF">2024-03-13T11:35:19Z</dcterms:created>
  <dcterms:modified xsi:type="dcterms:W3CDTF">2024-04-04T09:46:55Z</dcterms:modified>
</cp:coreProperties>
</file>