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A273-8B31-8E14-F1F4-CCA99210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APPROVAL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B8DE5-1902-832C-DC60-7B7472021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P03EH23M015069</a:t>
            </a:r>
            <a:br>
              <a:rPr lang="en-IN" dirty="0"/>
            </a:br>
            <a:r>
              <a:rPr lang="en-IN" dirty="0"/>
              <a:t>ANKITA ROY</a:t>
            </a:r>
          </a:p>
        </p:txBody>
      </p:sp>
    </p:spTree>
    <p:extLst>
      <p:ext uri="{BB962C8B-B14F-4D97-AF65-F5344CB8AC3E}">
        <p14:creationId xmlns:p14="http://schemas.microsoft.com/office/powerpoint/2010/main" val="28344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F7D5-CB29-D6F5-91DB-3BD3C10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258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F6B9-A0B9-2CFC-12A6-2E4BD10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E42C-FDF5-73D5-BEEA-5B3BCD0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Visualizing Financial Risk and Decision-Making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financial sector, ensuring effective loan approval processes requires a thorough analysis of applicant profiles, credit risk factors, and financial metrics. Manual evaluation of loan approval data is often time-consuming and lacks actionable insights to support strategic decision-making.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8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54C3-9A5F-A5D3-E850-0E68D90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1115-9C63-44E1-F1C7-667322C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collected from across various banks from the loan department.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9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A7F1-87D9-9837-7092-1AED1FF4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B734-B70B-D2A6-B5EB-F8440CA7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market research data is collected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22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1294-7BA1-0BDF-7D20-7AFA594D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E83C-2488-5EBC-07C4-5B212557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Completeness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Verify that all entries contain values for each nutritional category.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Consistency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 values fall within plausible ranges, e.g., fat values for individual items should generally be less than 100 grams.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Cleanliness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Remove any unnecessary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6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2DFD-48B2-A3DA-AEE8-D42BA533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D5D7-696D-41B9-7243-35A21CA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Cleaning: Drop unnecessary columns and standardize missing values.</a:t>
            </a:r>
          </a:p>
          <a:p>
            <a:pPr marL="457200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Transformation: Normalize or scale nutritional values for easier comparisons, create new metrics if needed</a:t>
            </a:r>
          </a:p>
          <a:p>
            <a:pPr marL="457200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Engineering: Calculate additional metrics</a:t>
            </a:r>
          </a:p>
          <a:p>
            <a:pPr marL="457200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Preparation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3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73A-312E-A0B5-B960-6E07ABB8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147E1-1292-6F83-58CD-9F6A757A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Analytical tool Tableau is used for the </a:t>
            </a:r>
            <a:r>
              <a:rPr lang="en-IN" dirty="0" err="1"/>
              <a:t>visualiation</a:t>
            </a:r>
            <a:r>
              <a:rPr lang="en-IN" dirty="0"/>
              <a:t> purpose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65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96EAD3-2DD9-690F-896B-55068CCB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212"/>
            <a:ext cx="12192000" cy="60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B467-672E-2A86-9CBA-1E09B3A4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0172-3E98-ACBC-8CCD-F5DA0C07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Person with highest qualification DOCTORATE has highest credit score</a:t>
            </a:r>
          </a:p>
          <a:p>
            <a:r>
              <a:rPr lang="en-IN" dirty="0"/>
              <a:t>2. Male gender took more loans compared to female</a:t>
            </a:r>
          </a:p>
          <a:p>
            <a:r>
              <a:rPr lang="en-IN" dirty="0"/>
              <a:t>3. According to the dataset provided, person with loan defaulter has less loan interest</a:t>
            </a:r>
          </a:p>
          <a:p>
            <a:r>
              <a:rPr lang="en-IN" dirty="0"/>
              <a:t>4.Person staying in rent has maximum credit score</a:t>
            </a:r>
          </a:p>
          <a:p>
            <a:r>
              <a:rPr lang="en-IN" dirty="0"/>
              <a:t>5. Home improvement is the maximum purpose of loan applications</a:t>
            </a:r>
          </a:p>
          <a:p>
            <a:r>
              <a:rPr lang="en-IN" dirty="0"/>
              <a:t>6. Person who has mortgage has taken maximum loan amount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35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250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LOAN APPROVAL INSIGHTS</vt:lpstr>
      <vt:lpstr>PROBLEM STATEMENT</vt:lpstr>
      <vt:lpstr>DATA REQUIREMENT</vt:lpstr>
      <vt:lpstr>DATA COLLECTION</vt:lpstr>
      <vt:lpstr>DATA VALIDATION</vt:lpstr>
      <vt:lpstr>DATA PROCESSING</vt:lpstr>
      <vt:lpstr>TOOLS</vt:lpstr>
      <vt:lpstr>PowerPoint Presentation</vt:lpstr>
      <vt:lpstr>INFERENCES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Roy</dc:creator>
  <cp:lastModifiedBy>Ankita Roy</cp:lastModifiedBy>
  <cp:revision>8</cp:revision>
  <dcterms:created xsi:type="dcterms:W3CDTF">2024-12-05T04:43:18Z</dcterms:created>
  <dcterms:modified xsi:type="dcterms:W3CDTF">2024-12-05T06:32:51Z</dcterms:modified>
</cp:coreProperties>
</file>