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4" r:id="rId1"/>
  </p:sldMasterIdLst>
  <p:sldIdLst>
    <p:sldId id="256" r:id="rId2"/>
    <p:sldId id="260" r:id="rId3"/>
    <p:sldId id="257"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B61BEF0D-F0BB-DE4B-95CE-6DB70DBA9567}" type="datetimeFigureOut">
              <a:rPr lang="en-US" smtClean="0"/>
              <a:pPr/>
              <a:t>11/14/2019</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11/14/2019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B61BEF0D-F0BB-DE4B-95CE-6DB70DBA9567}" type="datetimeFigureOut">
              <a:rPr lang="en-US" smtClean="0"/>
              <a:pPr/>
              <a:t>11/14/2019</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647F38-B617-4D2F-AE0A-013F0C4D2C57}" type="datetimeFigureOut">
              <a:rPr lang="en-US" smtClean="0"/>
              <a:t>11/14/2019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B61BEF0D-F0BB-DE4B-95CE-6DB70DBA9567}" type="datetimeFigureOut">
              <a:rPr lang="en-US" smtClean="0"/>
              <a:pPr/>
              <a:t>11/14/2019</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BFA754-D5C3-4E66-96A6-867B257F58DC}" type="datetimeFigureOut">
              <a:rPr lang="en-US" smtClean="0"/>
              <a:t>11/14/2019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11/14/2019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11/14/2019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61BEF0D-F0BB-DE4B-95CE-6DB70DBA9567}" type="datetimeFigureOut">
              <a:rPr lang="en-US" smtClean="0"/>
              <a:pPr/>
              <a:t>11/14/2019</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11/14/2019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11/14/2019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B61BEF0D-F0BB-DE4B-95CE-6DB70DBA9567}" type="datetimeFigureOut">
              <a:rPr lang="en-US" smtClean="0"/>
              <a:pPr/>
              <a:t>11/14/2019</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DB8033-C0B6-4ECA-8639-BE7F60130839}"/>
              </a:ext>
            </a:extLst>
          </p:cNvPr>
          <p:cNvSpPr>
            <a:spLocks noGrp="1"/>
          </p:cNvSpPr>
          <p:nvPr>
            <p:ph type="ctrTitle"/>
          </p:nvPr>
        </p:nvSpPr>
        <p:spPr/>
        <p:txBody>
          <a:bodyPr/>
          <a:lstStyle/>
          <a:p>
            <a:r>
              <a:rPr lang="en-IN" sz="6000" u="sng" cap="none" dirty="0" smtClean="0">
                <a:solidFill>
                  <a:srgbClr val="FFC000"/>
                </a:solidFill>
                <a:latin typeface="Bookman Old Style" pitchFamily="18" charset="0"/>
              </a:rPr>
              <a:t>CROSSFOOD</a:t>
            </a:r>
            <a:br>
              <a:rPr lang="en-IN" sz="6000" u="sng" cap="none" dirty="0" smtClean="0">
                <a:solidFill>
                  <a:srgbClr val="FFC000"/>
                </a:solidFill>
                <a:latin typeface="Bookman Old Style" pitchFamily="18" charset="0"/>
              </a:rPr>
            </a:br>
            <a:r>
              <a:rPr lang="en-IN" sz="6000" u="sng" cap="none" dirty="0" smtClean="0">
                <a:solidFill>
                  <a:srgbClr val="FFC000"/>
                </a:solidFill>
                <a:latin typeface="Bookman Old Style" pitchFamily="18" charset="0"/>
              </a:rPr>
              <a:t>BLISS</a:t>
            </a:r>
            <a:endParaRPr lang="en-IN" sz="6000" u="sng" cap="none" dirty="0">
              <a:solidFill>
                <a:srgbClr val="FFC000"/>
              </a:solidFill>
              <a:latin typeface="Bookman Old Style" pitchFamily="18" charset="0"/>
            </a:endParaRPr>
          </a:p>
        </p:txBody>
      </p:sp>
      <p:sp>
        <p:nvSpPr>
          <p:cNvPr id="3" name="Subtitle 2">
            <a:extLst>
              <a:ext uri="{FF2B5EF4-FFF2-40B4-BE49-F238E27FC236}">
                <a16:creationId xmlns="" xmlns:a16="http://schemas.microsoft.com/office/drawing/2014/main" id="{059D188D-928F-419E-838A-C8C33EFB0BE9}"/>
              </a:ext>
            </a:extLst>
          </p:cNvPr>
          <p:cNvSpPr>
            <a:spLocks noGrp="1"/>
          </p:cNvSpPr>
          <p:nvPr>
            <p:ph type="subTitle" idx="1"/>
          </p:nvPr>
        </p:nvSpPr>
        <p:spPr>
          <a:xfrm>
            <a:off x="4267200" y="5308600"/>
            <a:ext cx="7378700" cy="1130300"/>
          </a:xfrm>
        </p:spPr>
        <p:txBody>
          <a:bodyPr>
            <a:normAutofit/>
          </a:bodyPr>
          <a:lstStyle/>
          <a:p>
            <a:r>
              <a:rPr lang="en-IN" sz="2800" b="1" i="1" dirty="0">
                <a:solidFill>
                  <a:schemeClr val="tx1">
                    <a:lumMod val="95000"/>
                    <a:lumOff val="5000"/>
                  </a:schemeClr>
                </a:solidFill>
                <a:effectLst>
                  <a:outerShdw blurRad="38100" dist="38100" dir="2700000" algn="tl">
                    <a:srgbClr val="000000">
                      <a:alpha val="43137"/>
                    </a:srgbClr>
                  </a:outerShdw>
                </a:effectLst>
                <a:latin typeface="Comic Sans MS" pitchFamily="66" charset="0"/>
              </a:rPr>
              <a:t>Convenient for all the picky </a:t>
            </a:r>
            <a:r>
              <a:rPr lang="en-IN" sz="2800" b="1" i="1" dirty="0" smtClean="0">
                <a:solidFill>
                  <a:schemeClr val="tx1">
                    <a:lumMod val="95000"/>
                    <a:lumOff val="5000"/>
                  </a:schemeClr>
                </a:solidFill>
                <a:effectLst>
                  <a:outerShdw blurRad="38100" dist="38100" dir="2700000" algn="tl">
                    <a:srgbClr val="000000">
                      <a:alpha val="43137"/>
                    </a:srgbClr>
                  </a:outerShdw>
                </a:effectLst>
                <a:latin typeface="Comic Sans MS" pitchFamily="66" charset="0"/>
              </a:rPr>
              <a:t>eaters!!!</a:t>
            </a:r>
            <a:endParaRPr lang="en-IN" sz="2800" b="1" i="1" dirty="0">
              <a:solidFill>
                <a:schemeClr val="tx1">
                  <a:lumMod val="95000"/>
                  <a:lumOff val="5000"/>
                </a:schemeClr>
              </a:solidFill>
              <a:effectLst>
                <a:outerShdw blurRad="38100" dist="38100" dir="2700000" algn="tl">
                  <a:srgbClr val="000000">
                    <a:alpha val="43137"/>
                  </a:srgbClr>
                </a:outerShdw>
              </a:effectLst>
              <a:latin typeface="Comic Sans MS" pitchFamily="66" charset="0"/>
            </a:endParaRPr>
          </a:p>
        </p:txBody>
      </p:sp>
      <p:pic>
        <p:nvPicPr>
          <p:cNvPr id="4" name="Picture 3"/>
          <p:cNvPicPr>
            <a:picLocks noChangeAspect="1"/>
          </p:cNvPicPr>
          <p:nvPr/>
        </p:nvPicPr>
        <p:blipFill>
          <a:blip r:embed="rId2">
            <a:biLevel thresh="75000"/>
            <a:extLst>
              <a:ext uri="{BEBA8EAE-BF5A-486C-A8C5-ECC9F3942E4B}">
                <a14:imgProps xmlns:a14="http://schemas.microsoft.com/office/drawing/2010/main">
                  <a14:imgLayer r:embed="rId3">
                    <a14:imgEffect>
                      <a14:artisticMosiaicBubbl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58800" y="1433830"/>
            <a:ext cx="2679700" cy="2947670"/>
          </a:xfrm>
          <a:prstGeom prst="ellipse">
            <a:avLst/>
          </a:prstGeom>
          <a:ln w="190500" cap="rnd">
            <a:solidFill>
              <a:schemeClr val="tx2">
                <a:lumMod val="50000"/>
              </a:schemeClr>
            </a:solidFill>
            <a:prstDash val="solid"/>
          </a:ln>
          <a:effectLst>
            <a:glow rad="101600">
              <a:schemeClr val="accent1">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angle"/>
            <a:extrusionClr>
              <a:srgbClr val="000000"/>
            </a:extrusionClr>
          </a:sp3d>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artisticFilmGrain/>
                    </a14:imgEffect>
                  </a14:imgLayer>
                </a14:imgProps>
              </a:ext>
              <a:ext uri="{28A0092B-C50C-407E-A947-70E740481C1C}">
                <a14:useLocalDpi xmlns:a14="http://schemas.microsoft.com/office/drawing/2010/main" val="0"/>
              </a:ext>
            </a:extLst>
          </a:blip>
          <a:stretch>
            <a:fillRect/>
          </a:stretch>
        </p:blipFill>
        <p:spPr>
          <a:xfrm>
            <a:off x="4336160" y="3212265"/>
            <a:ext cx="4116028" cy="1516833"/>
          </a:xfrm>
          <a:prstGeom prst="roundRect">
            <a:avLst>
              <a:gd name="adj" fmla="val 4167"/>
            </a:avLst>
          </a:prstGeom>
          <a:solidFill>
            <a:srgbClr val="FFFFFF"/>
          </a:solidFill>
          <a:ln w="76200" cap="sq">
            <a:solidFill>
              <a:schemeClr val="tx2">
                <a:lumMod val="50000"/>
              </a:schemeClr>
            </a:solidFill>
            <a:miter lim="800000"/>
          </a:ln>
          <a:effectLst>
            <a:glow rad="63500">
              <a:schemeClr val="accent1">
                <a:satMod val="175000"/>
                <a:alpha val="40000"/>
              </a:schemeClr>
            </a:glow>
            <a:innerShdw blurRad="114300">
              <a:prstClr val="black"/>
            </a:innerShdw>
            <a:reflection blurRad="12700" stA="33000" endPos="28000" dist="5000" dir="5400000" sy="-100000" algn="bl" rotWithShape="0"/>
            <a:softEdge rad="635000"/>
          </a:effectLst>
          <a:scene3d>
            <a:camera prst="perspectiveBelow"/>
            <a:lightRig rig="threePt" dir="t">
              <a:rot lat="0" lon="0" rev="2700000"/>
            </a:lightRig>
          </a:scene3d>
          <a:sp3d contourW="6350">
            <a:bevelT h="38100" prst="hardEdge"/>
            <a:contourClr>
              <a:srgbClr val="C0C0C0"/>
            </a:contourClr>
          </a:sp3d>
        </p:spPr>
      </p:pic>
    </p:spTree>
    <p:extLst>
      <p:ext uri="{BB962C8B-B14F-4D97-AF65-F5344CB8AC3E}">
        <p14:creationId xmlns:p14="http://schemas.microsoft.com/office/powerpoint/2010/main" val="3627558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44404C-BD16-4BC2-9C7A-6E5BB3CF470F}"/>
              </a:ext>
            </a:extLst>
          </p:cNvPr>
          <p:cNvSpPr>
            <a:spLocks noGrp="1"/>
          </p:cNvSpPr>
          <p:nvPr>
            <p:ph type="title"/>
          </p:nvPr>
        </p:nvSpPr>
        <p:spPr/>
        <p:txBody>
          <a:bodyPr>
            <a:normAutofit/>
          </a:bodyPr>
          <a:lstStyle/>
          <a:p>
            <a:r>
              <a:rPr lang="en-IN" sz="5400" u="sng" dirty="0" smtClean="0"/>
              <a:t>Why site was made?</a:t>
            </a:r>
            <a:endParaRPr lang="en-IN" sz="5400" u="sng" dirty="0"/>
          </a:p>
        </p:txBody>
      </p:sp>
      <p:sp>
        <p:nvSpPr>
          <p:cNvPr id="3" name="Content Placeholder 2">
            <a:extLst>
              <a:ext uri="{FF2B5EF4-FFF2-40B4-BE49-F238E27FC236}">
                <a16:creationId xmlns="" xmlns:a16="http://schemas.microsoft.com/office/drawing/2014/main" id="{68F31D51-33BD-482E-8B95-4A7CF45784D3}"/>
              </a:ext>
            </a:extLst>
          </p:cNvPr>
          <p:cNvSpPr>
            <a:spLocks noGrp="1"/>
          </p:cNvSpPr>
          <p:nvPr>
            <p:ph idx="1"/>
          </p:nvPr>
        </p:nvSpPr>
        <p:spPr>
          <a:xfrm>
            <a:off x="583096" y="1543155"/>
            <a:ext cx="9652000" cy="4846320"/>
          </a:xfrm>
        </p:spPr>
        <p:txBody>
          <a:bodyPr>
            <a:normAutofit/>
          </a:bodyPr>
          <a:lstStyle/>
          <a:p>
            <a:pPr>
              <a:buFont typeface="Wingdings" pitchFamily="2" charset="2"/>
              <a:buChar char="q"/>
            </a:pPr>
            <a:r>
              <a:rPr lang="en-IN" sz="2400" dirty="0" smtClean="0"/>
              <a:t>Aren’t Zomato</a:t>
            </a:r>
            <a:r>
              <a:rPr lang="en-IN" sz="2400" dirty="0"/>
              <a:t>, Swiggy and Food Panda </a:t>
            </a:r>
            <a:r>
              <a:rPr lang="en-IN" sz="2400" dirty="0" smtClean="0"/>
              <a:t>doing great in fulfilling your food swings??</a:t>
            </a:r>
            <a:r>
              <a:rPr lang="en-IN" sz="2400" dirty="0"/>
              <a:t> </a:t>
            </a:r>
            <a:r>
              <a:rPr lang="en-IN" sz="2400" dirty="0" smtClean="0"/>
              <a:t>Indeed they are, they connect </a:t>
            </a:r>
            <a:r>
              <a:rPr lang="en-IN" sz="2400" dirty="0"/>
              <a:t>all types of restaurant chains and </a:t>
            </a:r>
            <a:r>
              <a:rPr lang="en-IN" sz="2400" dirty="0" smtClean="0"/>
              <a:t>act </a:t>
            </a:r>
            <a:r>
              <a:rPr lang="en-IN" sz="2400" dirty="0"/>
              <a:t>as a outhouse delivery. </a:t>
            </a:r>
            <a:endParaRPr lang="en-IN" sz="2400" dirty="0" smtClean="0"/>
          </a:p>
          <a:p>
            <a:pPr>
              <a:buFont typeface="Wingdings" pitchFamily="2" charset="2"/>
              <a:buChar char="q"/>
            </a:pPr>
            <a:r>
              <a:rPr lang="en-IN" sz="2400" dirty="0" smtClean="0"/>
              <a:t>But a </a:t>
            </a:r>
            <a:r>
              <a:rPr lang="en-IN" sz="2400" dirty="0"/>
              <a:t>lot of people cannot enjoy the benefits of such apps even in their </a:t>
            </a:r>
            <a:r>
              <a:rPr lang="en-IN" sz="2400" dirty="0" smtClean="0"/>
              <a:t>vicinity. Moreover , people find it difficult in choosing eatables on basis of Food </a:t>
            </a:r>
            <a:r>
              <a:rPr lang="en-IN" sz="2400" dirty="0"/>
              <a:t>allergies or Instagram introduced diets or practices like veganism</a:t>
            </a:r>
            <a:r>
              <a:rPr lang="en-IN" sz="2400" dirty="0" smtClean="0"/>
              <a:t>.</a:t>
            </a:r>
          </a:p>
          <a:p>
            <a:pPr>
              <a:buFont typeface="Wingdings" pitchFamily="2" charset="2"/>
              <a:buChar char="q"/>
            </a:pPr>
            <a:r>
              <a:rPr lang="en-IN" sz="2400" dirty="0" smtClean="0"/>
              <a:t> </a:t>
            </a:r>
            <a:r>
              <a:rPr lang="en-IN" sz="2400" dirty="0"/>
              <a:t>So we have created a site that connects all the above categories and can provide recipes for all kinds of meals.  </a:t>
            </a:r>
          </a:p>
        </p:txBody>
      </p:sp>
    </p:spTree>
    <p:extLst>
      <p:ext uri="{BB962C8B-B14F-4D97-AF65-F5344CB8AC3E}">
        <p14:creationId xmlns:p14="http://schemas.microsoft.com/office/powerpoint/2010/main" val="3733169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234D7-139A-42BB-B342-10454EBEAE92}"/>
              </a:ext>
            </a:extLst>
          </p:cNvPr>
          <p:cNvSpPr>
            <a:spLocks noGrp="1"/>
          </p:cNvSpPr>
          <p:nvPr>
            <p:ph type="title"/>
          </p:nvPr>
        </p:nvSpPr>
        <p:spPr/>
        <p:txBody>
          <a:bodyPr>
            <a:normAutofit/>
          </a:bodyPr>
          <a:lstStyle/>
          <a:p>
            <a:r>
              <a:rPr lang="en-IN" sz="4800" u="sng" dirty="0" smtClean="0"/>
              <a:t>What is so special about it?</a:t>
            </a:r>
            <a:endParaRPr lang="en-IN" sz="4800" u="sng" dirty="0"/>
          </a:p>
        </p:txBody>
      </p:sp>
      <p:sp>
        <p:nvSpPr>
          <p:cNvPr id="3" name="Content Placeholder 2">
            <a:extLst>
              <a:ext uri="{FF2B5EF4-FFF2-40B4-BE49-F238E27FC236}">
                <a16:creationId xmlns="" xmlns:a16="http://schemas.microsoft.com/office/drawing/2014/main" id="{4DE446AB-F641-44F9-99E7-7F9753401B94}"/>
              </a:ext>
            </a:extLst>
          </p:cNvPr>
          <p:cNvSpPr>
            <a:spLocks noGrp="1"/>
          </p:cNvSpPr>
          <p:nvPr>
            <p:ph idx="1"/>
          </p:nvPr>
        </p:nvSpPr>
        <p:spPr>
          <a:xfrm>
            <a:off x="410817" y="1616765"/>
            <a:ext cx="10182087" cy="4971492"/>
          </a:xfrm>
        </p:spPr>
        <p:txBody>
          <a:bodyPr>
            <a:normAutofit/>
          </a:bodyPr>
          <a:lstStyle/>
          <a:p>
            <a:pPr>
              <a:buFont typeface="Wingdings" pitchFamily="2" charset="2"/>
              <a:buChar char="Ø"/>
            </a:pPr>
            <a:r>
              <a:rPr lang="en-IN" dirty="0">
                <a:latin typeface="Andalus" pitchFamily="18" charset="-78"/>
                <a:cs typeface="Andalus" pitchFamily="18" charset="-78"/>
              </a:rPr>
              <a:t>Nearly all food websites </a:t>
            </a:r>
            <a:r>
              <a:rPr lang="en-IN" dirty="0" smtClean="0">
                <a:latin typeface="Andalus" pitchFamily="18" charset="-78"/>
                <a:cs typeface="Andalus" pitchFamily="18" charset="-78"/>
              </a:rPr>
              <a:t>provide us with </a:t>
            </a:r>
            <a:r>
              <a:rPr lang="en-IN" dirty="0">
                <a:latin typeface="Andalus" pitchFamily="18" charset="-78"/>
                <a:cs typeface="Andalus" pitchFamily="18" charset="-78"/>
              </a:rPr>
              <a:t>the recipes of our favourite </a:t>
            </a:r>
            <a:r>
              <a:rPr lang="en-IN" dirty="0" smtClean="0">
                <a:latin typeface="Andalus" pitchFamily="18" charset="-78"/>
                <a:cs typeface="Andalus" pitchFamily="18" charset="-78"/>
              </a:rPr>
              <a:t>dishes either of a </a:t>
            </a:r>
            <a:r>
              <a:rPr lang="en-IN" dirty="0">
                <a:latin typeface="Andalus" pitchFamily="18" charset="-78"/>
                <a:cs typeface="Andalus" pitchFamily="18" charset="-78"/>
              </a:rPr>
              <a:t>traditional feast or a simple </a:t>
            </a:r>
            <a:r>
              <a:rPr lang="en-IN" dirty="0" smtClean="0">
                <a:latin typeface="Andalus" pitchFamily="18" charset="-78"/>
                <a:cs typeface="Andalus" pitchFamily="18" charset="-78"/>
              </a:rPr>
              <a:t>home made.</a:t>
            </a:r>
            <a:endParaRPr lang="en-IN" dirty="0">
              <a:latin typeface="Andalus" pitchFamily="18" charset="-78"/>
              <a:cs typeface="Andalus" pitchFamily="18" charset="-78"/>
            </a:endParaRPr>
          </a:p>
          <a:p>
            <a:pPr>
              <a:buFont typeface="Wingdings" pitchFamily="2" charset="2"/>
              <a:buChar char="Ø"/>
            </a:pPr>
            <a:r>
              <a:rPr lang="en-IN" dirty="0">
                <a:latin typeface="Andalus" pitchFamily="18" charset="-78"/>
                <a:cs typeface="Andalus" pitchFamily="18" charset="-78"/>
              </a:rPr>
              <a:t>However it is getting difficult to track newer recipes and dishes created either allergen free or diet friendly. </a:t>
            </a:r>
            <a:r>
              <a:rPr lang="en-IN" dirty="0" smtClean="0">
                <a:latin typeface="Andalus" pitchFamily="18" charset="-78"/>
                <a:cs typeface="Andalus" pitchFamily="18" charset="-78"/>
              </a:rPr>
              <a:t>Dishes following diet </a:t>
            </a:r>
            <a:r>
              <a:rPr lang="en-IN" dirty="0">
                <a:latin typeface="Andalus" pitchFamily="18" charset="-78"/>
                <a:cs typeface="Andalus" pitchFamily="18" charset="-78"/>
              </a:rPr>
              <a:t>trends like Keto, Juice Fast and gluten free </a:t>
            </a:r>
            <a:r>
              <a:rPr lang="en-IN" dirty="0" smtClean="0">
                <a:latin typeface="Andalus" pitchFamily="18" charset="-78"/>
                <a:cs typeface="Andalus" pitchFamily="18" charset="-78"/>
              </a:rPr>
              <a:t>are increasing rapidly. If there will be a common ground providing recipes for dishes following new trends, things will be so easy!!!</a:t>
            </a:r>
            <a:endParaRPr lang="en-IN" dirty="0">
              <a:latin typeface="Andalus" pitchFamily="18" charset="-78"/>
              <a:cs typeface="Andalus" pitchFamily="18" charset="-78"/>
            </a:endParaRPr>
          </a:p>
          <a:p>
            <a:pPr>
              <a:buFont typeface="Wingdings" pitchFamily="2" charset="2"/>
              <a:buChar char="Ø"/>
            </a:pPr>
            <a:r>
              <a:rPr lang="en-IN" sz="2400" dirty="0">
                <a:latin typeface="Andalus" pitchFamily="18" charset="-78"/>
                <a:cs typeface="Andalus" pitchFamily="18" charset="-78"/>
              </a:rPr>
              <a:t>Our website provides an interface so that one can find a common ground for all types of meals whether it be diet related or allergies or a simple one. Unlike most websites where a person has to browse multiple webpages over only one of the category, here you can find all your recipes and dishes for all special cases and food categories.  </a:t>
            </a:r>
          </a:p>
          <a:p>
            <a:pPr>
              <a:buFont typeface="Wingdings" pitchFamily="2" charset="2"/>
              <a:buChar char="Ø"/>
            </a:pPr>
            <a:endParaRPr lang="en-IN" dirty="0">
              <a:latin typeface="Andalus" pitchFamily="18" charset="-78"/>
              <a:cs typeface="Andalus" pitchFamily="18" charset="-78"/>
            </a:endParaRPr>
          </a:p>
        </p:txBody>
      </p:sp>
    </p:spTree>
    <p:extLst>
      <p:ext uri="{BB962C8B-B14F-4D97-AF65-F5344CB8AC3E}">
        <p14:creationId xmlns:p14="http://schemas.microsoft.com/office/powerpoint/2010/main" val="24200444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3E65BC-FBE7-45A0-9A3C-BE1F6A264557}"/>
              </a:ext>
            </a:extLst>
          </p:cNvPr>
          <p:cNvSpPr>
            <a:spLocks noGrp="1"/>
          </p:cNvSpPr>
          <p:nvPr>
            <p:ph type="title"/>
          </p:nvPr>
        </p:nvSpPr>
        <p:spPr/>
        <p:txBody>
          <a:bodyPr>
            <a:normAutofit/>
          </a:bodyPr>
          <a:lstStyle/>
          <a:p>
            <a:r>
              <a:rPr lang="en-IN" sz="4400" u="sng" dirty="0" smtClean="0"/>
              <a:t>how </a:t>
            </a:r>
            <a:r>
              <a:rPr lang="en-IN" sz="4400" u="sng" dirty="0"/>
              <a:t>does it work?</a:t>
            </a:r>
          </a:p>
        </p:txBody>
      </p:sp>
      <p:sp>
        <p:nvSpPr>
          <p:cNvPr id="3" name="Content Placeholder 2">
            <a:extLst>
              <a:ext uri="{FF2B5EF4-FFF2-40B4-BE49-F238E27FC236}">
                <a16:creationId xmlns="" xmlns:a16="http://schemas.microsoft.com/office/drawing/2014/main" id="{B7FADF01-5E42-426F-B8FD-D050AB04574A}"/>
              </a:ext>
            </a:extLst>
          </p:cNvPr>
          <p:cNvSpPr>
            <a:spLocks noGrp="1"/>
          </p:cNvSpPr>
          <p:nvPr>
            <p:ph idx="1"/>
          </p:nvPr>
        </p:nvSpPr>
        <p:spPr/>
        <p:txBody>
          <a:bodyPr/>
          <a:lstStyle/>
          <a:p>
            <a:r>
              <a:rPr lang="en-IN" dirty="0"/>
              <a:t>It will allow you to choose from one of the options like diet-related meals, allergen cases, gluten free and vegan meals, etc. The user can choose from any of the options given above and can select any of the favourite dish from that category</a:t>
            </a:r>
            <a:r>
              <a:rPr lang="en-IN" dirty="0" smtClean="0"/>
              <a:t>.</a:t>
            </a:r>
          </a:p>
          <a:p>
            <a:r>
              <a:rPr lang="en-IN" dirty="0"/>
              <a:t>You </a:t>
            </a:r>
            <a:r>
              <a:rPr lang="en-IN" dirty="0" smtClean="0"/>
              <a:t>can also  </a:t>
            </a:r>
            <a:r>
              <a:rPr lang="en-IN" dirty="0"/>
              <a:t>add your own recipes for </a:t>
            </a:r>
            <a:r>
              <a:rPr lang="en-IN" dirty="0" smtClean="0"/>
              <a:t>any of the categories </a:t>
            </a:r>
            <a:r>
              <a:rPr lang="en-IN" dirty="0"/>
              <a:t>like vegan or allergen free dishes </a:t>
            </a:r>
            <a:r>
              <a:rPr lang="en-IN" dirty="0" smtClean="0"/>
              <a:t>.</a:t>
            </a:r>
            <a:endParaRPr lang="en-IN" dirty="0"/>
          </a:p>
          <a:p>
            <a:r>
              <a:rPr lang="en-IN" dirty="0" smtClean="0"/>
              <a:t>You </a:t>
            </a:r>
            <a:r>
              <a:rPr lang="en-IN" dirty="0"/>
              <a:t>can rate any </a:t>
            </a:r>
            <a:r>
              <a:rPr lang="en-IN" dirty="0" smtClean="0"/>
              <a:t>meal and give your feedback . This helps us to </a:t>
            </a:r>
            <a:r>
              <a:rPr lang="en-IN" dirty="0"/>
              <a:t>know which </a:t>
            </a:r>
            <a:r>
              <a:rPr lang="en-IN" dirty="0" smtClean="0"/>
              <a:t>dishes are </a:t>
            </a:r>
            <a:r>
              <a:rPr lang="en-IN" dirty="0"/>
              <a:t>easier to make, </a:t>
            </a:r>
            <a:r>
              <a:rPr lang="en-IN" dirty="0" smtClean="0"/>
              <a:t>which are people’s choice </a:t>
            </a:r>
            <a:r>
              <a:rPr lang="en-IN" dirty="0"/>
              <a:t>&amp; </a:t>
            </a:r>
            <a:r>
              <a:rPr lang="en-IN" dirty="0" smtClean="0"/>
              <a:t>which are not tasty .This will help us in managing our website on basis of customers’ choice.</a:t>
            </a:r>
            <a:endParaRPr lang="en-IN" dirty="0"/>
          </a:p>
        </p:txBody>
      </p:sp>
    </p:spTree>
    <p:extLst>
      <p:ext uri="{BB962C8B-B14F-4D97-AF65-F5344CB8AC3E}">
        <p14:creationId xmlns:p14="http://schemas.microsoft.com/office/powerpoint/2010/main" val="41744283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0AA42D-1764-4558-B1A8-1F51C4F7DC3A}"/>
              </a:ext>
            </a:extLst>
          </p:cNvPr>
          <p:cNvSpPr>
            <a:spLocks noGrp="1"/>
          </p:cNvSpPr>
          <p:nvPr>
            <p:ph type="title"/>
          </p:nvPr>
        </p:nvSpPr>
        <p:spPr>
          <a:effectLst>
            <a:glow rad="139700">
              <a:schemeClr val="accent2">
                <a:satMod val="175000"/>
                <a:alpha val="40000"/>
              </a:schemeClr>
            </a:glow>
            <a:outerShdw blurRad="76200" dir="18900000" sy="23000" kx="-1200000" algn="bl" rotWithShape="0">
              <a:prstClr val="black">
                <a:alpha val="20000"/>
              </a:prstClr>
            </a:outerShdw>
          </a:effectLst>
        </p:spPr>
        <p:txBody>
          <a:bodyPr>
            <a:noAutofit/>
          </a:bodyPr>
          <a:lstStyle/>
          <a:p>
            <a:r>
              <a:rPr lang="en-IN" sz="9600" u="sng" dirty="0">
                <a:blipFill>
                  <a:blip r:embed="rId2"/>
                  <a:tile tx="0" ty="0" sx="100000" sy="100000" flip="none" algn="tl"/>
                </a:blipFill>
                <a:latin typeface="Algerian" pitchFamily="82" charset="0"/>
              </a:rPr>
              <a:t>Thank You!</a:t>
            </a:r>
          </a:p>
        </p:txBody>
      </p:sp>
      <p:pic>
        <p:nvPicPr>
          <p:cNvPr id="1026" name="Picture 2" descr="C:\Program Files (x86)\Microsoft Office\MEDIA\CAGCAT10\j0281904.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89727" cy="2921000"/>
          </a:xfrm>
          <a:prstGeom prst="ellipse">
            <a:avLst/>
          </a:prstGeom>
          <a:ln>
            <a:noFill/>
          </a:ln>
          <a:effectLst>
            <a:outerShdw blurRad="76200" dir="18900000" sy="23000" kx="-1200000" algn="bl" rotWithShape="0">
              <a:prstClr val="black">
                <a:alpha val="20000"/>
              </a:prstClr>
            </a:outerShd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236284"/>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1026"/>
                                        </p:tgtEl>
                                        <p:attrNameLst>
                                          <p:attrName>r</p:attrName>
                                        </p:attrNameLst>
                                      </p:cBhvr>
                                    </p:animRot>
                                    <p:animRot by="-240000">
                                      <p:cBhvr>
                                        <p:cTn id="14" dur="200" fill="hold">
                                          <p:stCondLst>
                                            <p:cond delay="200"/>
                                          </p:stCondLst>
                                        </p:cTn>
                                        <p:tgtEl>
                                          <p:spTgt spid="1026"/>
                                        </p:tgtEl>
                                        <p:attrNameLst>
                                          <p:attrName>r</p:attrName>
                                        </p:attrNameLst>
                                      </p:cBhvr>
                                    </p:animRot>
                                    <p:animRot by="240000">
                                      <p:cBhvr>
                                        <p:cTn id="15" dur="200" fill="hold">
                                          <p:stCondLst>
                                            <p:cond delay="400"/>
                                          </p:stCondLst>
                                        </p:cTn>
                                        <p:tgtEl>
                                          <p:spTgt spid="1026"/>
                                        </p:tgtEl>
                                        <p:attrNameLst>
                                          <p:attrName>r</p:attrName>
                                        </p:attrNameLst>
                                      </p:cBhvr>
                                    </p:animRot>
                                    <p:animRot by="-240000">
                                      <p:cBhvr>
                                        <p:cTn id="16" dur="200" fill="hold">
                                          <p:stCondLst>
                                            <p:cond delay="600"/>
                                          </p:stCondLst>
                                        </p:cTn>
                                        <p:tgtEl>
                                          <p:spTgt spid="1026"/>
                                        </p:tgtEl>
                                        <p:attrNameLst>
                                          <p:attrName>r</p:attrName>
                                        </p:attrNameLst>
                                      </p:cBhvr>
                                    </p:animRot>
                                    <p:animRot by="120000">
                                      <p:cBhvr>
                                        <p:cTn id="17" dur="200" fill="hold">
                                          <p:stCondLst>
                                            <p:cond delay="800"/>
                                          </p:stCondLst>
                                        </p:cTn>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100</TotalTime>
  <Words>384</Words>
  <Application>Microsoft Office PowerPoint</Application>
  <PresentationFormat>Custom</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Opulent</vt:lpstr>
      <vt:lpstr>CROSSFOOD BLISS</vt:lpstr>
      <vt:lpstr>Why site was made?</vt:lpstr>
      <vt:lpstr>What is so special about it?</vt:lpstr>
      <vt:lpstr>how does it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CrossFood Bliss</dc:title>
  <dc:creator>Ankita</dc:creator>
  <cp:lastModifiedBy>Sneha</cp:lastModifiedBy>
  <cp:revision>17</cp:revision>
  <dcterms:created xsi:type="dcterms:W3CDTF">2019-08-21T13:39:04Z</dcterms:created>
  <dcterms:modified xsi:type="dcterms:W3CDTF">2019-11-14T16:49:15Z</dcterms:modified>
</cp:coreProperties>
</file>