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57" r:id="rId4"/>
    <p:sldId id="262" r:id="rId5"/>
    <p:sldId id="269" r:id="rId6"/>
    <p:sldId id="265" r:id="rId7"/>
    <p:sldId id="27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CD76"/>
    <a:srgbClr val="DAD18C"/>
    <a:srgbClr val="0066FF"/>
    <a:srgbClr val="FF0066"/>
    <a:srgbClr val="9933FF"/>
    <a:srgbClr val="CC99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image" Target="../media/image2.jpg"/></Relationships>
</file>

<file path=ppt/diagrams/_rels/data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image" Target="../media/image2.jpg"/></Relationships>
</file>

<file path=ppt/diagrams/_rels/drawing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30F868-F763-48D0-AC43-00F316E35BCB}" type="doc">
      <dgm:prSet loTypeId="urn:microsoft.com/office/officeart/2008/layout/AccentedPicture" loCatId="picture" qsTypeId="urn:microsoft.com/office/officeart/2005/8/quickstyle/simple1" qsCatId="simple" csTypeId="urn:microsoft.com/office/officeart/2005/8/colors/accent1_2" csCatId="accent1" phldr="1"/>
      <dgm:spPr/>
      <dgm:t>
        <a:bodyPr/>
        <a:lstStyle/>
        <a:p>
          <a:endParaRPr lang="en-US"/>
        </a:p>
      </dgm:t>
    </dgm:pt>
    <dgm:pt modelId="{B4B0E913-D8BE-47B2-8997-C3F20BD672F8}">
      <dgm:prSet phldrT="[Text]" custT="1"/>
      <dgm:spPr/>
      <dgm:t>
        <a:bodyPr/>
        <a:lstStyle/>
        <a:p>
          <a:r>
            <a:rPr lang="en-US" sz="3200" dirty="0"/>
            <a:t>Why? </a:t>
          </a:r>
        </a:p>
        <a:p>
          <a:r>
            <a:rPr lang="en-US" sz="1900" dirty="0"/>
            <a:t>Given a chance to settle anywhere, ANYWHERE in the entire world to, where would you want? Why do you choose that particular country? What makes you think you will be happier there? What factors influence your decision?</a:t>
          </a:r>
        </a:p>
      </dgm:t>
    </dgm:pt>
    <dgm:pt modelId="{23035CC2-49BD-4FD0-BDAF-E86F54E2AD80}" type="parTrans" cxnId="{973072E4-5C0F-4C56-B4EC-77521CF37A7E}">
      <dgm:prSet/>
      <dgm:spPr/>
      <dgm:t>
        <a:bodyPr/>
        <a:lstStyle/>
        <a:p>
          <a:endParaRPr lang="en-US"/>
        </a:p>
      </dgm:t>
    </dgm:pt>
    <dgm:pt modelId="{7121086A-3BCF-401C-AEB6-66784197B420}" type="sibTrans" cxnId="{973072E4-5C0F-4C56-B4EC-77521CF37A7E}">
      <dgm:prSet/>
      <dgm:spPr>
        <a:solidFill>
          <a:schemeClr val="accent1">
            <a:tint val="50000"/>
            <a:hueOff val="0"/>
            <a:satOff val="0"/>
            <a:lumOff val="0"/>
          </a:schemeClr>
        </a:solidFill>
      </dgm:spPr>
      <dgm:t>
        <a:bodyPr/>
        <a:lstStyle/>
        <a:p>
          <a:endParaRPr lang="en-US"/>
        </a:p>
      </dgm:t>
    </dgm:pt>
    <dgm:pt modelId="{EB40E2BB-705B-431B-B9CE-573177CFD265}">
      <dgm:prSet phldrT="[Text]"/>
      <dgm:spPr/>
      <dgm:t>
        <a:bodyPr/>
        <a:lstStyle/>
        <a:p>
          <a:r>
            <a:rPr lang="en-US" dirty="0">
              <a:solidFill>
                <a:schemeClr val="bg1">
                  <a:lumMod val="95000"/>
                </a:schemeClr>
              </a:solidFill>
            </a:rPr>
            <a:t>.</a:t>
          </a:r>
        </a:p>
      </dgm:t>
    </dgm:pt>
    <dgm:pt modelId="{CF496BAC-6D11-4D01-82CF-11FE164ABA80}" type="parTrans" cxnId="{7600403A-CA67-4BC5-82A1-78BBCB7366FE}">
      <dgm:prSet/>
      <dgm:spPr/>
      <dgm:t>
        <a:bodyPr/>
        <a:lstStyle/>
        <a:p>
          <a:endParaRPr lang="en-US"/>
        </a:p>
      </dgm:t>
    </dgm:pt>
    <dgm:pt modelId="{976631D6-74F7-45FE-8D8E-EB27781DD69B}" type="sibTrans" cxnId="{7600403A-CA67-4BC5-82A1-78BBCB7366FE}">
      <dgm:prSet/>
      <dgm:spPr/>
      <dgm:t>
        <a:bodyPr/>
        <a:lstStyle/>
        <a:p>
          <a:endParaRPr lang="en-US"/>
        </a:p>
      </dgm:t>
    </dgm:pt>
    <dgm:pt modelId="{F60A7D8B-1EB8-4B40-802B-140810B2DED7}">
      <dgm:prSet phldrT="[Text]"/>
      <dgm:spPr/>
      <dgm:t>
        <a:bodyPr/>
        <a:lstStyle/>
        <a:p>
          <a:r>
            <a:rPr lang="en-US" dirty="0">
              <a:solidFill>
                <a:schemeClr val="bg1">
                  <a:lumMod val="95000"/>
                </a:schemeClr>
              </a:solidFill>
            </a:rPr>
            <a:t>.</a:t>
          </a:r>
        </a:p>
      </dgm:t>
    </dgm:pt>
    <dgm:pt modelId="{38F2C1C5-00C4-462E-A17C-4EC06DE25D87}" type="parTrans" cxnId="{2F578E0C-17B5-4966-9526-05C0B4F25E25}">
      <dgm:prSet/>
      <dgm:spPr/>
      <dgm:t>
        <a:bodyPr/>
        <a:lstStyle/>
        <a:p>
          <a:endParaRPr lang="en-US"/>
        </a:p>
      </dgm:t>
    </dgm:pt>
    <dgm:pt modelId="{84278558-2840-445F-81E3-147270984D2C}" type="sibTrans" cxnId="{2F578E0C-17B5-4966-9526-05C0B4F25E25}">
      <dgm:prSet/>
      <dgm:spPr/>
      <dgm:t>
        <a:bodyPr/>
        <a:lstStyle/>
        <a:p>
          <a:endParaRPr lang="en-US"/>
        </a:p>
      </dgm:t>
    </dgm:pt>
    <dgm:pt modelId="{323C64B9-C94A-4963-9B7D-25FD02271C7B}">
      <dgm:prSet phldrT="[Text]"/>
      <dgm:spPr/>
      <dgm:t>
        <a:bodyPr/>
        <a:lstStyle/>
        <a:p>
          <a:r>
            <a:rPr lang="en-US" dirty="0">
              <a:solidFill>
                <a:schemeClr val="bg1">
                  <a:lumMod val="95000"/>
                </a:schemeClr>
              </a:solidFill>
            </a:rPr>
            <a:t>.</a:t>
          </a:r>
        </a:p>
      </dgm:t>
    </dgm:pt>
    <dgm:pt modelId="{5A28EA53-B258-4C3E-A0DB-8CF87607E4A6}" type="sibTrans" cxnId="{A6AC3E0D-449A-4284-B177-4C3AAE88AB93}">
      <dgm:prSet/>
      <dgm:spPr/>
      <dgm:t>
        <a:bodyPr/>
        <a:lstStyle/>
        <a:p>
          <a:endParaRPr lang="en-US"/>
        </a:p>
      </dgm:t>
    </dgm:pt>
    <dgm:pt modelId="{FA3F500C-B186-4B8C-B174-75B5C5973860}" type="parTrans" cxnId="{A6AC3E0D-449A-4284-B177-4C3AAE88AB93}">
      <dgm:prSet/>
      <dgm:spPr/>
      <dgm:t>
        <a:bodyPr/>
        <a:lstStyle/>
        <a:p>
          <a:endParaRPr lang="en-US"/>
        </a:p>
      </dgm:t>
    </dgm:pt>
    <dgm:pt modelId="{B3883FB0-41CD-4496-A674-D521D599BFAE}" type="pres">
      <dgm:prSet presAssocID="{C730F868-F763-48D0-AC43-00F316E35BCB}" presName="Name0" presStyleCnt="0">
        <dgm:presLayoutVars>
          <dgm:dir/>
        </dgm:presLayoutVars>
      </dgm:prSet>
      <dgm:spPr/>
    </dgm:pt>
    <dgm:pt modelId="{CAE77426-1B25-4E5F-BE27-67A29FCB5F9E}" type="pres">
      <dgm:prSet presAssocID="{7121086A-3BCF-401C-AEB6-66784197B420}" presName="picture_1" presStyleLbl="bgImgPlace1" presStyleIdx="0" presStyleCnt="1" custLinFactNeighborX="-1515" custLinFactNeighborY="-807"/>
      <dgm:spPr/>
    </dgm:pt>
    <dgm:pt modelId="{963EF1F0-3215-4310-B50C-188FAD02EC5E}" type="pres">
      <dgm:prSet presAssocID="{B4B0E913-D8BE-47B2-8997-C3F20BD672F8}" presName="text_1" presStyleLbl="node1" presStyleIdx="0" presStyleCnt="0" custScaleY="124623" custLinFactNeighborX="1419" custLinFactNeighborY="-32230">
        <dgm:presLayoutVars>
          <dgm:bulletEnabled val="1"/>
        </dgm:presLayoutVars>
      </dgm:prSet>
      <dgm:spPr/>
    </dgm:pt>
    <dgm:pt modelId="{0801F52D-8518-42F1-8D46-6E9AE2598B40}" type="pres">
      <dgm:prSet presAssocID="{C730F868-F763-48D0-AC43-00F316E35BCB}" presName="linV" presStyleCnt="0"/>
      <dgm:spPr/>
    </dgm:pt>
    <dgm:pt modelId="{413A14F7-C00B-42E6-9379-214EB005462A}" type="pres">
      <dgm:prSet presAssocID="{323C64B9-C94A-4963-9B7D-25FD02271C7B}" presName="pair" presStyleCnt="0"/>
      <dgm:spPr/>
    </dgm:pt>
    <dgm:pt modelId="{F2D36F79-7968-472C-96A3-BC2C7B673787}" type="pres">
      <dgm:prSet presAssocID="{323C64B9-C94A-4963-9B7D-25FD02271C7B}" presName="spaceH" presStyleLbl="node1" presStyleIdx="0" presStyleCnt="0"/>
      <dgm:spPr/>
    </dgm:pt>
    <dgm:pt modelId="{F2C0AF16-C324-4E16-AAE8-BFE38FC8264D}" type="pres">
      <dgm:prSet presAssocID="{323C64B9-C94A-4963-9B7D-25FD02271C7B}" presName="desPictures" presStyleLbl="align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38000" r="-38000"/>
          </a:stretch>
        </a:blipFill>
      </dgm:spPr>
    </dgm:pt>
    <dgm:pt modelId="{ABB76298-8091-45E6-A56A-8BB27A7B8459}" type="pres">
      <dgm:prSet presAssocID="{323C64B9-C94A-4963-9B7D-25FD02271C7B}" presName="desTextWrapper" presStyleCnt="0"/>
      <dgm:spPr/>
    </dgm:pt>
    <dgm:pt modelId="{0E3653CC-634D-48FC-AC6B-0B43BD0AEFD1}" type="pres">
      <dgm:prSet presAssocID="{323C64B9-C94A-4963-9B7D-25FD02271C7B}" presName="desText" presStyleLbl="revTx" presStyleIdx="0" presStyleCnt="3" custScaleX="98474" custScaleY="100256">
        <dgm:presLayoutVars>
          <dgm:bulletEnabled val="1"/>
        </dgm:presLayoutVars>
      </dgm:prSet>
      <dgm:spPr/>
    </dgm:pt>
    <dgm:pt modelId="{A041FA89-61AA-4162-A621-7F8A0BB02C01}" type="pres">
      <dgm:prSet presAssocID="{5A28EA53-B258-4C3E-A0DB-8CF87607E4A6}" presName="spaceV" presStyleCnt="0"/>
      <dgm:spPr/>
    </dgm:pt>
    <dgm:pt modelId="{BF45DFA2-EB2E-4296-A16A-41CEFDD12F2E}" type="pres">
      <dgm:prSet presAssocID="{EB40E2BB-705B-431B-B9CE-573177CFD265}" presName="pair" presStyleCnt="0"/>
      <dgm:spPr/>
    </dgm:pt>
    <dgm:pt modelId="{3D31F2D5-62A9-4217-BB92-C550E01B7BF2}" type="pres">
      <dgm:prSet presAssocID="{EB40E2BB-705B-431B-B9CE-573177CFD265}" presName="spaceH" presStyleLbl="node1" presStyleIdx="0" presStyleCnt="0"/>
      <dgm:spPr/>
    </dgm:pt>
    <dgm:pt modelId="{8F18B80C-F601-40DA-BF3C-185D401ED423}" type="pres">
      <dgm:prSet presAssocID="{EB40E2BB-705B-431B-B9CE-573177CFD265}" presName="desPictures" presStyleLbl="alignImgPlace1" presStyleIdx="1" presStyleCnt="3" custLinFactY="71893" custLinFactNeighborX="6446" custLinFactNeighborY="100000"/>
      <dgm:spPr>
        <a:blipFill>
          <a:blip xmlns:r="http://schemas.openxmlformats.org/officeDocument/2006/relationships" r:embed="rId2">
            <a:extLst>
              <a:ext uri="{28A0092B-C50C-407E-A947-70E740481C1C}">
                <a14:useLocalDpi xmlns:a14="http://schemas.microsoft.com/office/drawing/2010/main" val="0"/>
              </a:ext>
            </a:extLst>
          </a:blip>
          <a:srcRect/>
          <a:stretch>
            <a:fillRect l="-22000" r="-22000"/>
          </a:stretch>
        </a:blipFill>
      </dgm:spPr>
    </dgm:pt>
    <dgm:pt modelId="{120EB78B-EF0C-4298-A462-63116B7B2263}" type="pres">
      <dgm:prSet presAssocID="{EB40E2BB-705B-431B-B9CE-573177CFD265}" presName="desTextWrapper" presStyleCnt="0"/>
      <dgm:spPr/>
    </dgm:pt>
    <dgm:pt modelId="{B9F8BD19-8467-4177-802A-48F790931FAD}" type="pres">
      <dgm:prSet presAssocID="{EB40E2BB-705B-431B-B9CE-573177CFD265}" presName="desText" presStyleLbl="revTx" presStyleIdx="1" presStyleCnt="3">
        <dgm:presLayoutVars>
          <dgm:bulletEnabled val="1"/>
        </dgm:presLayoutVars>
      </dgm:prSet>
      <dgm:spPr/>
    </dgm:pt>
    <dgm:pt modelId="{D019278E-96B0-47F9-BB10-917B94FEF7F7}" type="pres">
      <dgm:prSet presAssocID="{976631D6-74F7-45FE-8D8E-EB27781DD69B}" presName="spaceV" presStyleCnt="0"/>
      <dgm:spPr/>
    </dgm:pt>
    <dgm:pt modelId="{4F63959A-20F6-4D25-A4B1-3E80F46CE531}" type="pres">
      <dgm:prSet presAssocID="{F60A7D8B-1EB8-4B40-802B-140810B2DED7}" presName="pair" presStyleCnt="0"/>
      <dgm:spPr/>
    </dgm:pt>
    <dgm:pt modelId="{96736F73-297E-4EE1-8527-569392BDB0EA}" type="pres">
      <dgm:prSet presAssocID="{F60A7D8B-1EB8-4B40-802B-140810B2DED7}" presName="spaceH" presStyleLbl="node1" presStyleIdx="0" presStyleCnt="0"/>
      <dgm:spPr/>
    </dgm:pt>
    <dgm:pt modelId="{67B9B6B3-A8D7-4B48-BB0A-35E51417E5FA}" type="pres">
      <dgm:prSet presAssocID="{F60A7D8B-1EB8-4B40-802B-140810B2DED7}" presName="desPictures" presStyleLbl="alignImgPlace1" presStyleIdx="2" presStyleCnt="3" custLinFactNeighborX="-717" custLinFactNeighborY="-98122"/>
      <dgm:spPr>
        <a:blipFill>
          <a:blip xmlns:r="http://schemas.openxmlformats.org/officeDocument/2006/relationships" r:embed="rId3">
            <a:extLst>
              <a:ext uri="{28A0092B-C50C-407E-A947-70E740481C1C}">
                <a14:useLocalDpi xmlns:a14="http://schemas.microsoft.com/office/drawing/2010/main" val="0"/>
              </a:ext>
            </a:extLst>
          </a:blip>
          <a:srcRect/>
          <a:stretch>
            <a:fillRect l="-24000" r="-24000"/>
          </a:stretch>
        </a:blipFill>
      </dgm:spPr>
    </dgm:pt>
    <dgm:pt modelId="{AA2F52C4-7626-4B10-A490-1ADC299386A3}" type="pres">
      <dgm:prSet presAssocID="{F60A7D8B-1EB8-4B40-802B-140810B2DED7}" presName="desTextWrapper" presStyleCnt="0"/>
      <dgm:spPr/>
    </dgm:pt>
    <dgm:pt modelId="{020C2517-B3D0-4A6C-BFAE-D8A65D18BA5C}" type="pres">
      <dgm:prSet presAssocID="{F60A7D8B-1EB8-4B40-802B-140810B2DED7}" presName="desText" presStyleLbl="revTx" presStyleIdx="2" presStyleCnt="3">
        <dgm:presLayoutVars>
          <dgm:bulletEnabled val="1"/>
        </dgm:presLayoutVars>
      </dgm:prSet>
      <dgm:spPr/>
    </dgm:pt>
    <dgm:pt modelId="{9CBA50E8-96C4-4EA2-849B-007491FC584D}" type="pres">
      <dgm:prSet presAssocID="{C730F868-F763-48D0-AC43-00F316E35BCB}" presName="maxNode" presStyleCnt="0"/>
      <dgm:spPr/>
    </dgm:pt>
    <dgm:pt modelId="{AE59C6B3-92D3-4104-80D6-67AA8E5726FC}" type="pres">
      <dgm:prSet presAssocID="{C730F868-F763-48D0-AC43-00F316E35BCB}" presName="Name33" presStyleCnt="0"/>
      <dgm:spPr/>
    </dgm:pt>
  </dgm:ptLst>
  <dgm:cxnLst>
    <dgm:cxn modelId="{2F578E0C-17B5-4966-9526-05C0B4F25E25}" srcId="{C730F868-F763-48D0-AC43-00F316E35BCB}" destId="{F60A7D8B-1EB8-4B40-802B-140810B2DED7}" srcOrd="3" destOrd="0" parTransId="{38F2C1C5-00C4-462E-A17C-4EC06DE25D87}" sibTransId="{84278558-2840-445F-81E3-147270984D2C}"/>
    <dgm:cxn modelId="{A6AC3E0D-449A-4284-B177-4C3AAE88AB93}" srcId="{C730F868-F763-48D0-AC43-00F316E35BCB}" destId="{323C64B9-C94A-4963-9B7D-25FD02271C7B}" srcOrd="1" destOrd="0" parTransId="{FA3F500C-B186-4B8C-B174-75B5C5973860}" sibTransId="{5A28EA53-B258-4C3E-A0DB-8CF87607E4A6}"/>
    <dgm:cxn modelId="{75E84812-4113-43B0-A987-486961E05C4E}" type="presOf" srcId="{F60A7D8B-1EB8-4B40-802B-140810B2DED7}" destId="{020C2517-B3D0-4A6C-BFAE-D8A65D18BA5C}" srcOrd="0" destOrd="0" presId="urn:microsoft.com/office/officeart/2008/layout/AccentedPicture"/>
    <dgm:cxn modelId="{7600403A-CA67-4BC5-82A1-78BBCB7366FE}" srcId="{C730F868-F763-48D0-AC43-00F316E35BCB}" destId="{EB40E2BB-705B-431B-B9CE-573177CFD265}" srcOrd="2" destOrd="0" parTransId="{CF496BAC-6D11-4D01-82CF-11FE164ABA80}" sibTransId="{976631D6-74F7-45FE-8D8E-EB27781DD69B}"/>
    <dgm:cxn modelId="{80427268-B098-4920-A5BB-1C0FB901C8C0}" type="presOf" srcId="{EB40E2BB-705B-431B-B9CE-573177CFD265}" destId="{B9F8BD19-8467-4177-802A-48F790931FAD}" srcOrd="0" destOrd="0" presId="urn:microsoft.com/office/officeart/2008/layout/AccentedPicture"/>
    <dgm:cxn modelId="{55DCA0C3-A62B-4057-9A4C-2B79C96164FD}" type="presOf" srcId="{323C64B9-C94A-4963-9B7D-25FD02271C7B}" destId="{0E3653CC-634D-48FC-AC6B-0B43BD0AEFD1}" srcOrd="0" destOrd="0" presId="urn:microsoft.com/office/officeart/2008/layout/AccentedPicture"/>
    <dgm:cxn modelId="{81D160E2-DB25-4D4D-AB02-2E2C42F3629E}" type="presOf" srcId="{C730F868-F763-48D0-AC43-00F316E35BCB}" destId="{B3883FB0-41CD-4496-A674-D521D599BFAE}" srcOrd="0" destOrd="0" presId="urn:microsoft.com/office/officeart/2008/layout/AccentedPicture"/>
    <dgm:cxn modelId="{973072E4-5C0F-4C56-B4EC-77521CF37A7E}" srcId="{C730F868-F763-48D0-AC43-00F316E35BCB}" destId="{B4B0E913-D8BE-47B2-8997-C3F20BD672F8}" srcOrd="0" destOrd="0" parTransId="{23035CC2-49BD-4FD0-BDAF-E86F54E2AD80}" sibTransId="{7121086A-3BCF-401C-AEB6-66784197B420}"/>
    <dgm:cxn modelId="{0147C2E5-C877-4B33-B1A9-ACB169CD5382}" type="presOf" srcId="{B4B0E913-D8BE-47B2-8997-C3F20BD672F8}" destId="{963EF1F0-3215-4310-B50C-188FAD02EC5E}" srcOrd="0" destOrd="0" presId="urn:microsoft.com/office/officeart/2008/layout/AccentedPicture"/>
    <dgm:cxn modelId="{88B7CFF6-0C2E-46AD-A10E-5C318668F792}" type="presOf" srcId="{7121086A-3BCF-401C-AEB6-66784197B420}" destId="{CAE77426-1B25-4E5F-BE27-67A29FCB5F9E}" srcOrd="0" destOrd="0" presId="urn:microsoft.com/office/officeart/2008/layout/AccentedPicture"/>
    <dgm:cxn modelId="{B00DF700-F2CB-49FC-AD09-A6E185223E69}" type="presParOf" srcId="{B3883FB0-41CD-4496-A674-D521D599BFAE}" destId="{CAE77426-1B25-4E5F-BE27-67A29FCB5F9E}" srcOrd="0" destOrd="0" presId="urn:microsoft.com/office/officeart/2008/layout/AccentedPicture"/>
    <dgm:cxn modelId="{1D6C598B-CAF2-46F1-B154-92A15A307CAE}" type="presParOf" srcId="{B3883FB0-41CD-4496-A674-D521D599BFAE}" destId="{963EF1F0-3215-4310-B50C-188FAD02EC5E}" srcOrd="1" destOrd="0" presId="urn:microsoft.com/office/officeart/2008/layout/AccentedPicture"/>
    <dgm:cxn modelId="{94FC8FDC-8ADC-416F-B0B8-43C78612715A}" type="presParOf" srcId="{B3883FB0-41CD-4496-A674-D521D599BFAE}" destId="{0801F52D-8518-42F1-8D46-6E9AE2598B40}" srcOrd="2" destOrd="0" presId="urn:microsoft.com/office/officeart/2008/layout/AccentedPicture"/>
    <dgm:cxn modelId="{41DE1ED5-D3D1-495D-A384-6F54A700FC72}" type="presParOf" srcId="{0801F52D-8518-42F1-8D46-6E9AE2598B40}" destId="{413A14F7-C00B-42E6-9379-214EB005462A}" srcOrd="0" destOrd="0" presId="urn:microsoft.com/office/officeart/2008/layout/AccentedPicture"/>
    <dgm:cxn modelId="{D2FE1B68-DEDC-40D0-8E0F-290CF2DC3D86}" type="presParOf" srcId="{413A14F7-C00B-42E6-9379-214EB005462A}" destId="{F2D36F79-7968-472C-96A3-BC2C7B673787}" srcOrd="0" destOrd="0" presId="urn:microsoft.com/office/officeart/2008/layout/AccentedPicture"/>
    <dgm:cxn modelId="{55D5F77D-489C-465E-A8B7-D6F1D0D1C160}" type="presParOf" srcId="{413A14F7-C00B-42E6-9379-214EB005462A}" destId="{F2C0AF16-C324-4E16-AAE8-BFE38FC8264D}" srcOrd="1" destOrd="0" presId="urn:microsoft.com/office/officeart/2008/layout/AccentedPicture"/>
    <dgm:cxn modelId="{54790189-5ED2-4B62-B0B6-3818DE91B820}" type="presParOf" srcId="{413A14F7-C00B-42E6-9379-214EB005462A}" destId="{ABB76298-8091-45E6-A56A-8BB27A7B8459}" srcOrd="2" destOrd="0" presId="urn:microsoft.com/office/officeart/2008/layout/AccentedPicture"/>
    <dgm:cxn modelId="{B0338301-7B71-42CA-B724-EE88EFE6BCA2}" type="presParOf" srcId="{ABB76298-8091-45E6-A56A-8BB27A7B8459}" destId="{0E3653CC-634D-48FC-AC6B-0B43BD0AEFD1}" srcOrd="0" destOrd="0" presId="urn:microsoft.com/office/officeart/2008/layout/AccentedPicture"/>
    <dgm:cxn modelId="{7E07A100-196C-4106-A0FD-8D44DBC4017D}" type="presParOf" srcId="{0801F52D-8518-42F1-8D46-6E9AE2598B40}" destId="{A041FA89-61AA-4162-A621-7F8A0BB02C01}" srcOrd="1" destOrd="0" presId="urn:microsoft.com/office/officeart/2008/layout/AccentedPicture"/>
    <dgm:cxn modelId="{B5197E77-68D5-43F5-B300-F8828E5C33BF}" type="presParOf" srcId="{0801F52D-8518-42F1-8D46-6E9AE2598B40}" destId="{BF45DFA2-EB2E-4296-A16A-41CEFDD12F2E}" srcOrd="2" destOrd="0" presId="urn:microsoft.com/office/officeart/2008/layout/AccentedPicture"/>
    <dgm:cxn modelId="{BCCA7152-6468-4E07-BB0B-26A4A95F05CF}" type="presParOf" srcId="{BF45DFA2-EB2E-4296-A16A-41CEFDD12F2E}" destId="{3D31F2D5-62A9-4217-BB92-C550E01B7BF2}" srcOrd="0" destOrd="0" presId="urn:microsoft.com/office/officeart/2008/layout/AccentedPicture"/>
    <dgm:cxn modelId="{71C01883-F9D8-487D-8742-600976CF44E9}" type="presParOf" srcId="{BF45DFA2-EB2E-4296-A16A-41CEFDD12F2E}" destId="{8F18B80C-F601-40DA-BF3C-185D401ED423}" srcOrd="1" destOrd="0" presId="urn:microsoft.com/office/officeart/2008/layout/AccentedPicture"/>
    <dgm:cxn modelId="{9133AD4A-7C2C-47C5-981D-98FBE587B3A3}" type="presParOf" srcId="{BF45DFA2-EB2E-4296-A16A-41CEFDD12F2E}" destId="{120EB78B-EF0C-4298-A462-63116B7B2263}" srcOrd="2" destOrd="0" presId="urn:microsoft.com/office/officeart/2008/layout/AccentedPicture"/>
    <dgm:cxn modelId="{5CCB426C-E71E-4B02-B953-EDE3FC4D41A2}" type="presParOf" srcId="{120EB78B-EF0C-4298-A462-63116B7B2263}" destId="{B9F8BD19-8467-4177-802A-48F790931FAD}" srcOrd="0" destOrd="0" presId="urn:microsoft.com/office/officeart/2008/layout/AccentedPicture"/>
    <dgm:cxn modelId="{028E44B8-00B7-4C38-971F-CD34ACEB1045}" type="presParOf" srcId="{0801F52D-8518-42F1-8D46-6E9AE2598B40}" destId="{D019278E-96B0-47F9-BB10-917B94FEF7F7}" srcOrd="3" destOrd="0" presId="urn:microsoft.com/office/officeart/2008/layout/AccentedPicture"/>
    <dgm:cxn modelId="{6A83B3E1-3C1D-4776-A47F-84F32A3646EC}" type="presParOf" srcId="{0801F52D-8518-42F1-8D46-6E9AE2598B40}" destId="{4F63959A-20F6-4D25-A4B1-3E80F46CE531}" srcOrd="4" destOrd="0" presId="urn:microsoft.com/office/officeart/2008/layout/AccentedPicture"/>
    <dgm:cxn modelId="{580BF0FC-3316-44C7-B838-14B84FD4DA6E}" type="presParOf" srcId="{4F63959A-20F6-4D25-A4B1-3E80F46CE531}" destId="{96736F73-297E-4EE1-8527-569392BDB0EA}" srcOrd="0" destOrd="0" presId="urn:microsoft.com/office/officeart/2008/layout/AccentedPicture"/>
    <dgm:cxn modelId="{939D740B-9DE0-4114-A8C7-83DA54F1E4F0}" type="presParOf" srcId="{4F63959A-20F6-4D25-A4B1-3E80F46CE531}" destId="{67B9B6B3-A8D7-4B48-BB0A-35E51417E5FA}" srcOrd="1" destOrd="0" presId="urn:microsoft.com/office/officeart/2008/layout/AccentedPicture"/>
    <dgm:cxn modelId="{E24E85CF-C5E1-44A8-A1AB-A836E59F88F3}" type="presParOf" srcId="{4F63959A-20F6-4D25-A4B1-3E80F46CE531}" destId="{AA2F52C4-7626-4B10-A490-1ADC299386A3}" srcOrd="2" destOrd="0" presId="urn:microsoft.com/office/officeart/2008/layout/AccentedPicture"/>
    <dgm:cxn modelId="{377CA399-EFE9-4CD6-AC95-E78ED82FF6C2}" type="presParOf" srcId="{AA2F52C4-7626-4B10-A490-1ADC299386A3}" destId="{020C2517-B3D0-4A6C-BFAE-D8A65D18BA5C}" srcOrd="0" destOrd="0" presId="urn:microsoft.com/office/officeart/2008/layout/AccentedPicture"/>
    <dgm:cxn modelId="{EB2BFB96-4BDA-4610-9A8A-253160EA15F6}" type="presParOf" srcId="{B3883FB0-41CD-4496-A674-D521D599BFAE}" destId="{9CBA50E8-96C4-4EA2-849B-007491FC584D}" srcOrd="3" destOrd="0" presId="urn:microsoft.com/office/officeart/2008/layout/AccentedPicture"/>
    <dgm:cxn modelId="{13D96EB3-01DB-49C8-B408-A1DD4795B697}" type="presParOf" srcId="{9CBA50E8-96C4-4EA2-849B-007491FC584D}" destId="{AE59C6B3-92D3-4104-80D6-67AA8E5726FC}" srcOrd="0" destOrd="0" presId="urn:microsoft.com/office/officeart/2008/layout/AccentedPi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0A6F4A-78B7-40C5-A073-C12F9A27CDCA}" type="doc">
      <dgm:prSet loTypeId="urn:microsoft.com/office/officeart/2016/7/layout/LinearArrowProcessNumbered" loCatId="process" qsTypeId="urn:microsoft.com/office/officeart/2005/8/quickstyle/simple5" qsCatId="simple" csTypeId="urn:microsoft.com/office/officeart/2005/8/colors/colorful1" csCatId="colorful" phldr="1"/>
      <dgm:spPr/>
      <dgm:t>
        <a:bodyPr/>
        <a:lstStyle/>
        <a:p>
          <a:endParaRPr lang="en-US"/>
        </a:p>
      </dgm:t>
    </dgm:pt>
    <dgm:pt modelId="{B4820B50-A619-4151-8576-AAC1A877B8A4}">
      <dgm:prSet/>
      <dgm:spPr/>
      <dgm:t>
        <a:bodyPr/>
        <a:lstStyle/>
        <a:p>
          <a:r>
            <a:rPr lang="en-US" dirty="0"/>
            <a:t>Economy (GDP per Capita) </a:t>
          </a:r>
        </a:p>
        <a:p>
          <a:r>
            <a:rPr lang="en-US" dirty="0"/>
            <a:t>The total revenue generated by the country</a:t>
          </a:r>
        </a:p>
      </dgm:t>
    </dgm:pt>
    <dgm:pt modelId="{0B040ED3-18F0-4098-8D9A-813FAEBC4530}" type="parTrans" cxnId="{B65CFA8A-10B4-441F-BC1D-EBB9A92C079F}">
      <dgm:prSet/>
      <dgm:spPr/>
      <dgm:t>
        <a:bodyPr/>
        <a:lstStyle/>
        <a:p>
          <a:endParaRPr lang="en-US"/>
        </a:p>
      </dgm:t>
    </dgm:pt>
    <dgm:pt modelId="{9F322D71-2D5C-47D3-856D-E5ECC016E517}" type="sibTrans" cxnId="{B65CFA8A-10B4-441F-BC1D-EBB9A92C079F}">
      <dgm:prSet phldrT="1" phldr="0"/>
      <dgm:spPr/>
      <dgm:t>
        <a:bodyPr/>
        <a:lstStyle/>
        <a:p>
          <a:r>
            <a:rPr lang="en-US"/>
            <a:t>1</a:t>
          </a:r>
        </a:p>
      </dgm:t>
    </dgm:pt>
    <dgm:pt modelId="{89DA9905-DA3E-4A74-9C22-2EF1ED4CBD8A}">
      <dgm:prSet/>
      <dgm:spPr/>
      <dgm:t>
        <a:bodyPr/>
        <a:lstStyle/>
        <a:p>
          <a:r>
            <a:rPr lang="en-US" dirty="0"/>
            <a:t>Health (Life Expectancy)</a:t>
          </a:r>
        </a:p>
      </dgm:t>
    </dgm:pt>
    <dgm:pt modelId="{A3B2D442-88D8-4302-BD44-4B9E300DF880}" type="parTrans" cxnId="{85FFC384-FF2E-4D1B-A948-52184E9448AC}">
      <dgm:prSet/>
      <dgm:spPr/>
      <dgm:t>
        <a:bodyPr/>
        <a:lstStyle/>
        <a:p>
          <a:endParaRPr lang="en-US"/>
        </a:p>
      </dgm:t>
    </dgm:pt>
    <dgm:pt modelId="{E8B672EA-50CA-46FD-B7D9-7C93001098EB}" type="sibTrans" cxnId="{85FFC384-FF2E-4D1B-A948-52184E9448AC}">
      <dgm:prSet phldrT="3" phldr="0"/>
      <dgm:spPr/>
      <dgm:t>
        <a:bodyPr/>
        <a:lstStyle/>
        <a:p>
          <a:r>
            <a:rPr lang="en-US"/>
            <a:t>3</a:t>
          </a:r>
        </a:p>
      </dgm:t>
    </dgm:pt>
    <dgm:pt modelId="{BA57897F-6831-4975-A231-0A300D60CE0F}">
      <dgm:prSet/>
      <dgm:spPr/>
      <dgm:t>
        <a:bodyPr/>
        <a:lstStyle/>
        <a:p>
          <a:r>
            <a:rPr lang="en-US" dirty="0"/>
            <a:t>Freedom</a:t>
          </a:r>
        </a:p>
        <a:p>
          <a:r>
            <a:rPr lang="en-US" dirty="0"/>
            <a:t>The freedom to make life decisions and choose to live in a certain way</a:t>
          </a:r>
        </a:p>
        <a:p>
          <a:endParaRPr lang="en-US" dirty="0"/>
        </a:p>
      </dgm:t>
    </dgm:pt>
    <dgm:pt modelId="{FBA5E5FC-88B7-4743-B115-67F2969B71D1}" type="parTrans" cxnId="{E2E4AC46-EB6A-42AD-8058-FB783978918A}">
      <dgm:prSet/>
      <dgm:spPr/>
      <dgm:t>
        <a:bodyPr/>
        <a:lstStyle/>
        <a:p>
          <a:endParaRPr lang="en-US"/>
        </a:p>
      </dgm:t>
    </dgm:pt>
    <dgm:pt modelId="{7DC00F6B-9E81-45BD-A9D0-0AECF8DED500}" type="sibTrans" cxnId="{E2E4AC46-EB6A-42AD-8058-FB783978918A}">
      <dgm:prSet phldrT="4" phldr="0"/>
      <dgm:spPr>
        <a:ln>
          <a:solidFill>
            <a:schemeClr val="tx1"/>
          </a:solidFill>
        </a:ln>
      </dgm:spPr>
      <dgm:t>
        <a:bodyPr/>
        <a:lstStyle/>
        <a:p>
          <a:r>
            <a:rPr lang="en-US"/>
            <a:t>4</a:t>
          </a:r>
        </a:p>
      </dgm:t>
    </dgm:pt>
    <dgm:pt modelId="{1B0285E8-4682-470D-8494-5A8226BC9BA8}">
      <dgm:prSet/>
      <dgm:spPr/>
      <dgm:t>
        <a:bodyPr/>
        <a:lstStyle/>
        <a:p>
          <a:r>
            <a:rPr lang="en-US" dirty="0"/>
            <a:t>Trust (Government Corruption)</a:t>
          </a:r>
        </a:p>
      </dgm:t>
    </dgm:pt>
    <dgm:pt modelId="{F156B2A3-D4E6-4505-B5B2-F096006AE039}" type="parTrans" cxnId="{35CBDFE9-1A0F-43C1-ABB5-6B8F1482C9F4}">
      <dgm:prSet/>
      <dgm:spPr/>
      <dgm:t>
        <a:bodyPr/>
        <a:lstStyle/>
        <a:p>
          <a:endParaRPr lang="en-US"/>
        </a:p>
      </dgm:t>
    </dgm:pt>
    <dgm:pt modelId="{F80277E9-AED2-4362-9F3E-7F86B74E6620}" type="sibTrans" cxnId="{35CBDFE9-1A0F-43C1-ABB5-6B8F1482C9F4}">
      <dgm:prSet phldrT="5" phldr="0"/>
      <dgm:spPr/>
      <dgm:t>
        <a:bodyPr/>
        <a:lstStyle/>
        <a:p>
          <a:r>
            <a:rPr lang="en-US"/>
            <a:t>5</a:t>
          </a:r>
        </a:p>
      </dgm:t>
    </dgm:pt>
    <dgm:pt modelId="{F251F185-9F03-40FC-B18E-62A9028685E0}">
      <dgm:prSet/>
      <dgm:spPr/>
      <dgm:t>
        <a:bodyPr/>
        <a:lstStyle/>
        <a:p>
          <a:r>
            <a:rPr lang="en-US" dirty="0"/>
            <a:t>Generosity</a:t>
          </a:r>
        </a:p>
        <a:p>
          <a:r>
            <a:rPr lang="en-US" dirty="0"/>
            <a:t>It is measured by the recent donations made by the country to social causes</a:t>
          </a:r>
        </a:p>
      </dgm:t>
    </dgm:pt>
    <dgm:pt modelId="{E660854A-4D3D-4827-9F8E-6564B8748C5A}" type="parTrans" cxnId="{10102433-62A2-4BB5-BC6D-C3504FB78A1F}">
      <dgm:prSet/>
      <dgm:spPr/>
      <dgm:t>
        <a:bodyPr/>
        <a:lstStyle/>
        <a:p>
          <a:endParaRPr lang="en-US"/>
        </a:p>
      </dgm:t>
    </dgm:pt>
    <dgm:pt modelId="{26E4F541-EB0A-4979-B353-E1CA57556EB4}" type="sibTrans" cxnId="{10102433-62A2-4BB5-BC6D-C3504FB78A1F}">
      <dgm:prSet phldrT="6" phldr="0"/>
      <dgm:spPr/>
      <dgm:t>
        <a:bodyPr/>
        <a:lstStyle/>
        <a:p>
          <a:r>
            <a:rPr lang="en-US"/>
            <a:t>6</a:t>
          </a:r>
        </a:p>
      </dgm:t>
    </dgm:pt>
    <dgm:pt modelId="{F7301FD3-90D6-4D70-BA04-0BBF4115C32A}">
      <dgm:prSet/>
      <dgm:spPr/>
      <dgm:t>
        <a:bodyPr/>
        <a:lstStyle/>
        <a:p>
          <a:r>
            <a:rPr lang="en-US" dirty="0"/>
            <a:t>Dystopia Residual</a:t>
          </a:r>
        </a:p>
        <a:p>
          <a:r>
            <a:rPr lang="en-US" dirty="0"/>
            <a:t>Residue of comparison between the world’s unhappiest place to other countries </a:t>
          </a:r>
        </a:p>
      </dgm:t>
    </dgm:pt>
    <dgm:pt modelId="{BFFC839A-B874-4C5C-BEBD-692208924140}" type="parTrans" cxnId="{A475F20B-E617-42E0-B6E9-F0272DA5A212}">
      <dgm:prSet/>
      <dgm:spPr/>
      <dgm:t>
        <a:bodyPr/>
        <a:lstStyle/>
        <a:p>
          <a:endParaRPr lang="en-US"/>
        </a:p>
      </dgm:t>
    </dgm:pt>
    <dgm:pt modelId="{8A1C8262-FEF6-4C80-B3EE-52775DD5F6D1}" type="sibTrans" cxnId="{A475F20B-E617-42E0-B6E9-F0272DA5A212}">
      <dgm:prSet phldrT="7" phldr="0"/>
      <dgm:spPr/>
      <dgm:t>
        <a:bodyPr/>
        <a:lstStyle/>
        <a:p>
          <a:r>
            <a:rPr lang="en-US"/>
            <a:t>7</a:t>
          </a:r>
        </a:p>
      </dgm:t>
    </dgm:pt>
    <dgm:pt modelId="{48FD63FB-C502-4497-B9EC-A41FF33CCDAB}">
      <dgm:prSet/>
      <dgm:spPr/>
      <dgm:t>
        <a:bodyPr/>
        <a:lstStyle/>
        <a:p>
          <a:r>
            <a:rPr lang="en-US" dirty="0"/>
            <a:t>Family</a:t>
          </a:r>
        </a:p>
        <a:p>
          <a:r>
            <a:rPr lang="en-US" dirty="0"/>
            <a:t>Social factor</a:t>
          </a:r>
        </a:p>
      </dgm:t>
    </dgm:pt>
    <dgm:pt modelId="{263DA853-30D6-439A-8825-215E2A272CBF}" type="sibTrans" cxnId="{838DB609-57B4-455A-915D-61291A30B1E6}">
      <dgm:prSet phldrT="2" phldr="0"/>
      <dgm:spPr/>
      <dgm:t>
        <a:bodyPr/>
        <a:lstStyle/>
        <a:p>
          <a:r>
            <a:rPr lang="en-US"/>
            <a:t>2</a:t>
          </a:r>
        </a:p>
      </dgm:t>
    </dgm:pt>
    <dgm:pt modelId="{E08C6F78-A7B6-4208-9F51-678A6A01EB8A}" type="parTrans" cxnId="{838DB609-57B4-455A-915D-61291A30B1E6}">
      <dgm:prSet/>
      <dgm:spPr/>
      <dgm:t>
        <a:bodyPr/>
        <a:lstStyle/>
        <a:p>
          <a:endParaRPr lang="en-US"/>
        </a:p>
      </dgm:t>
    </dgm:pt>
    <dgm:pt modelId="{759613E1-68DB-4A69-A25D-11328EB4CE38}" type="pres">
      <dgm:prSet presAssocID="{920A6F4A-78B7-40C5-A073-C12F9A27CDCA}" presName="linearFlow" presStyleCnt="0">
        <dgm:presLayoutVars>
          <dgm:dir/>
          <dgm:animLvl val="lvl"/>
          <dgm:resizeHandles val="exact"/>
        </dgm:presLayoutVars>
      </dgm:prSet>
      <dgm:spPr/>
    </dgm:pt>
    <dgm:pt modelId="{7B9B6CA5-D701-4F26-BD19-90DFBF882D0F}" type="pres">
      <dgm:prSet presAssocID="{B4820B50-A619-4151-8576-AAC1A877B8A4}" presName="compositeNode" presStyleCnt="0"/>
      <dgm:spPr/>
    </dgm:pt>
    <dgm:pt modelId="{5D31630C-B6DD-4DEA-A5E0-AF1C6344AF90}" type="pres">
      <dgm:prSet presAssocID="{B4820B50-A619-4151-8576-AAC1A877B8A4}" presName="parTx" presStyleLbl="node1" presStyleIdx="0" presStyleCnt="0">
        <dgm:presLayoutVars>
          <dgm:chMax val="0"/>
          <dgm:chPref val="0"/>
          <dgm:bulletEnabled val="1"/>
        </dgm:presLayoutVars>
      </dgm:prSet>
      <dgm:spPr/>
    </dgm:pt>
    <dgm:pt modelId="{68E1D059-E9B0-4AEF-AAC1-689BFECEC522}" type="pres">
      <dgm:prSet presAssocID="{B4820B50-A619-4151-8576-AAC1A877B8A4}" presName="parSh" presStyleCnt="0"/>
      <dgm:spPr/>
    </dgm:pt>
    <dgm:pt modelId="{4E6914DD-AE4C-4325-9F76-8A3F91DBBDB1}" type="pres">
      <dgm:prSet presAssocID="{B4820B50-A619-4151-8576-AAC1A877B8A4}" presName="lineNode" presStyleLbl="alignAccFollowNode1" presStyleIdx="0" presStyleCnt="21"/>
      <dgm:spPr/>
    </dgm:pt>
    <dgm:pt modelId="{B2D99A2B-E7C5-4734-A5C8-49CE50F41A83}" type="pres">
      <dgm:prSet presAssocID="{B4820B50-A619-4151-8576-AAC1A877B8A4}" presName="lineArrowNode" presStyleLbl="alignAccFollowNode1" presStyleIdx="1" presStyleCnt="21"/>
      <dgm:spPr/>
    </dgm:pt>
    <dgm:pt modelId="{DACDE374-739E-44CF-9DB4-B16C803D490D}" type="pres">
      <dgm:prSet presAssocID="{9F322D71-2D5C-47D3-856D-E5ECC016E517}" presName="sibTransNodeCircle" presStyleLbl="alignNode1" presStyleIdx="0" presStyleCnt="7">
        <dgm:presLayoutVars>
          <dgm:chMax val="0"/>
          <dgm:bulletEnabled/>
        </dgm:presLayoutVars>
      </dgm:prSet>
      <dgm:spPr/>
    </dgm:pt>
    <dgm:pt modelId="{BADD7E12-B2B0-4EF9-B757-11EE2443A0F2}" type="pres">
      <dgm:prSet presAssocID="{9F322D71-2D5C-47D3-856D-E5ECC016E517}" presName="spacerBetweenCircleAndCallout" presStyleCnt="0">
        <dgm:presLayoutVars/>
      </dgm:prSet>
      <dgm:spPr/>
    </dgm:pt>
    <dgm:pt modelId="{56DC4990-31E7-425B-A134-B67B7C354E7D}" type="pres">
      <dgm:prSet presAssocID="{B4820B50-A619-4151-8576-AAC1A877B8A4}" presName="nodeText" presStyleLbl="alignAccFollowNode1" presStyleIdx="2" presStyleCnt="21">
        <dgm:presLayoutVars>
          <dgm:bulletEnabled val="1"/>
        </dgm:presLayoutVars>
      </dgm:prSet>
      <dgm:spPr/>
    </dgm:pt>
    <dgm:pt modelId="{2CFBD0B2-0A01-472C-9A05-79C19F34D97E}" type="pres">
      <dgm:prSet presAssocID="{9F322D71-2D5C-47D3-856D-E5ECC016E517}" presName="sibTransComposite" presStyleCnt="0"/>
      <dgm:spPr/>
    </dgm:pt>
    <dgm:pt modelId="{6C7EC2EB-4422-450C-9A1C-EA922D1B4847}" type="pres">
      <dgm:prSet presAssocID="{48FD63FB-C502-4497-B9EC-A41FF33CCDAB}" presName="compositeNode" presStyleCnt="0"/>
      <dgm:spPr/>
    </dgm:pt>
    <dgm:pt modelId="{976A7F2A-21D0-4F8D-BE64-F1D83A0AF5B1}" type="pres">
      <dgm:prSet presAssocID="{48FD63FB-C502-4497-B9EC-A41FF33CCDAB}" presName="parTx" presStyleLbl="node1" presStyleIdx="0" presStyleCnt="0">
        <dgm:presLayoutVars>
          <dgm:chMax val="0"/>
          <dgm:chPref val="0"/>
          <dgm:bulletEnabled val="1"/>
        </dgm:presLayoutVars>
      </dgm:prSet>
      <dgm:spPr/>
    </dgm:pt>
    <dgm:pt modelId="{6FC4DAA8-ED40-40D5-A871-DC5174C142F2}" type="pres">
      <dgm:prSet presAssocID="{48FD63FB-C502-4497-B9EC-A41FF33CCDAB}" presName="parSh" presStyleCnt="0"/>
      <dgm:spPr/>
    </dgm:pt>
    <dgm:pt modelId="{4221400F-4243-4B82-8A20-8E04A77D6926}" type="pres">
      <dgm:prSet presAssocID="{48FD63FB-C502-4497-B9EC-A41FF33CCDAB}" presName="lineNode" presStyleLbl="alignAccFollowNode1" presStyleIdx="3" presStyleCnt="21"/>
      <dgm:spPr/>
    </dgm:pt>
    <dgm:pt modelId="{40633FB4-CC98-47BD-B4AC-C595325E9211}" type="pres">
      <dgm:prSet presAssocID="{48FD63FB-C502-4497-B9EC-A41FF33CCDAB}" presName="lineArrowNode" presStyleLbl="alignAccFollowNode1" presStyleIdx="4" presStyleCnt="21"/>
      <dgm:spPr/>
    </dgm:pt>
    <dgm:pt modelId="{42395F5D-683A-4D96-BE8F-11321DC6737C}" type="pres">
      <dgm:prSet presAssocID="{263DA853-30D6-439A-8825-215E2A272CBF}" presName="sibTransNodeCircle" presStyleLbl="alignNode1" presStyleIdx="1" presStyleCnt="7">
        <dgm:presLayoutVars>
          <dgm:chMax val="0"/>
          <dgm:bulletEnabled/>
        </dgm:presLayoutVars>
      </dgm:prSet>
      <dgm:spPr/>
    </dgm:pt>
    <dgm:pt modelId="{1EB06AC6-93E8-40DD-B758-F9ECFE0BE457}" type="pres">
      <dgm:prSet presAssocID="{263DA853-30D6-439A-8825-215E2A272CBF}" presName="spacerBetweenCircleAndCallout" presStyleCnt="0">
        <dgm:presLayoutVars/>
      </dgm:prSet>
      <dgm:spPr/>
    </dgm:pt>
    <dgm:pt modelId="{42BBF9EE-54EA-4EC9-ACB9-6A3AD2DF6B38}" type="pres">
      <dgm:prSet presAssocID="{48FD63FB-C502-4497-B9EC-A41FF33CCDAB}" presName="nodeText" presStyleLbl="alignAccFollowNode1" presStyleIdx="5" presStyleCnt="21">
        <dgm:presLayoutVars>
          <dgm:bulletEnabled val="1"/>
        </dgm:presLayoutVars>
      </dgm:prSet>
      <dgm:spPr/>
    </dgm:pt>
    <dgm:pt modelId="{0043CD13-1567-4CC8-9B2E-720B32D33541}" type="pres">
      <dgm:prSet presAssocID="{263DA853-30D6-439A-8825-215E2A272CBF}" presName="sibTransComposite" presStyleCnt="0"/>
      <dgm:spPr/>
    </dgm:pt>
    <dgm:pt modelId="{5D19D88E-9DBD-4F8F-9FA0-ED6C5358C358}" type="pres">
      <dgm:prSet presAssocID="{89DA9905-DA3E-4A74-9C22-2EF1ED4CBD8A}" presName="compositeNode" presStyleCnt="0"/>
      <dgm:spPr/>
    </dgm:pt>
    <dgm:pt modelId="{F431CFD1-BF64-4F2E-99E7-2F50C72BB7DD}" type="pres">
      <dgm:prSet presAssocID="{89DA9905-DA3E-4A74-9C22-2EF1ED4CBD8A}" presName="parTx" presStyleLbl="node1" presStyleIdx="0" presStyleCnt="0">
        <dgm:presLayoutVars>
          <dgm:chMax val="0"/>
          <dgm:chPref val="0"/>
          <dgm:bulletEnabled val="1"/>
        </dgm:presLayoutVars>
      </dgm:prSet>
      <dgm:spPr/>
    </dgm:pt>
    <dgm:pt modelId="{669B4B48-35FE-4AD2-BD38-1A1CF5074297}" type="pres">
      <dgm:prSet presAssocID="{89DA9905-DA3E-4A74-9C22-2EF1ED4CBD8A}" presName="parSh" presStyleCnt="0"/>
      <dgm:spPr/>
    </dgm:pt>
    <dgm:pt modelId="{F51DF748-F0C1-484B-BA2E-C01F1B386E94}" type="pres">
      <dgm:prSet presAssocID="{89DA9905-DA3E-4A74-9C22-2EF1ED4CBD8A}" presName="lineNode" presStyleLbl="alignAccFollowNode1" presStyleIdx="6" presStyleCnt="21"/>
      <dgm:spPr/>
    </dgm:pt>
    <dgm:pt modelId="{3DD77E04-FC02-45C4-AC91-EBA919B4B067}" type="pres">
      <dgm:prSet presAssocID="{89DA9905-DA3E-4A74-9C22-2EF1ED4CBD8A}" presName="lineArrowNode" presStyleLbl="alignAccFollowNode1" presStyleIdx="7" presStyleCnt="21"/>
      <dgm:spPr/>
    </dgm:pt>
    <dgm:pt modelId="{3D99AA2E-5B3F-4311-9D2D-56FC9623C4E5}" type="pres">
      <dgm:prSet presAssocID="{E8B672EA-50CA-46FD-B7D9-7C93001098EB}" presName="sibTransNodeCircle" presStyleLbl="alignNode1" presStyleIdx="2" presStyleCnt="7">
        <dgm:presLayoutVars>
          <dgm:chMax val="0"/>
          <dgm:bulletEnabled/>
        </dgm:presLayoutVars>
      </dgm:prSet>
      <dgm:spPr/>
    </dgm:pt>
    <dgm:pt modelId="{79ECBBD3-5C88-446B-ACC7-BBB3BE62450C}" type="pres">
      <dgm:prSet presAssocID="{E8B672EA-50CA-46FD-B7D9-7C93001098EB}" presName="spacerBetweenCircleAndCallout" presStyleCnt="0">
        <dgm:presLayoutVars/>
      </dgm:prSet>
      <dgm:spPr/>
    </dgm:pt>
    <dgm:pt modelId="{361ED249-2998-457A-BF23-B086B780B55E}" type="pres">
      <dgm:prSet presAssocID="{89DA9905-DA3E-4A74-9C22-2EF1ED4CBD8A}" presName="nodeText" presStyleLbl="alignAccFollowNode1" presStyleIdx="8" presStyleCnt="21">
        <dgm:presLayoutVars>
          <dgm:bulletEnabled val="1"/>
        </dgm:presLayoutVars>
      </dgm:prSet>
      <dgm:spPr/>
    </dgm:pt>
    <dgm:pt modelId="{EAFFB2D7-CA66-46AF-A4CC-B82BA984AACE}" type="pres">
      <dgm:prSet presAssocID="{E8B672EA-50CA-46FD-B7D9-7C93001098EB}" presName="sibTransComposite" presStyleCnt="0"/>
      <dgm:spPr/>
    </dgm:pt>
    <dgm:pt modelId="{D3F807C3-7521-4C51-868D-DF733717EF80}" type="pres">
      <dgm:prSet presAssocID="{BA57897F-6831-4975-A231-0A300D60CE0F}" presName="compositeNode" presStyleCnt="0"/>
      <dgm:spPr/>
    </dgm:pt>
    <dgm:pt modelId="{4359AFF3-F995-4767-B5F3-158894A2B6F6}" type="pres">
      <dgm:prSet presAssocID="{BA57897F-6831-4975-A231-0A300D60CE0F}" presName="parTx" presStyleLbl="node1" presStyleIdx="0" presStyleCnt="0">
        <dgm:presLayoutVars>
          <dgm:chMax val="0"/>
          <dgm:chPref val="0"/>
          <dgm:bulletEnabled val="1"/>
        </dgm:presLayoutVars>
      </dgm:prSet>
      <dgm:spPr/>
    </dgm:pt>
    <dgm:pt modelId="{CDB85A6B-9751-4B62-9BA5-6A4B881247CF}" type="pres">
      <dgm:prSet presAssocID="{BA57897F-6831-4975-A231-0A300D60CE0F}" presName="parSh" presStyleCnt="0"/>
      <dgm:spPr/>
    </dgm:pt>
    <dgm:pt modelId="{065380D0-1994-485E-BDCF-D26DE8CCB872}" type="pres">
      <dgm:prSet presAssocID="{BA57897F-6831-4975-A231-0A300D60CE0F}" presName="lineNode" presStyleLbl="alignAccFollowNode1" presStyleIdx="9" presStyleCnt="21"/>
      <dgm:spPr/>
    </dgm:pt>
    <dgm:pt modelId="{BC3A429C-71EC-488B-BF83-22A476351DE4}" type="pres">
      <dgm:prSet presAssocID="{BA57897F-6831-4975-A231-0A300D60CE0F}" presName="lineArrowNode" presStyleLbl="alignAccFollowNode1" presStyleIdx="10" presStyleCnt="21"/>
      <dgm:spPr/>
    </dgm:pt>
    <dgm:pt modelId="{11AE1218-D4FB-425E-8118-00F077E82319}" type="pres">
      <dgm:prSet presAssocID="{7DC00F6B-9E81-45BD-A9D0-0AECF8DED500}" presName="sibTransNodeCircle" presStyleLbl="alignNode1" presStyleIdx="3" presStyleCnt="7">
        <dgm:presLayoutVars>
          <dgm:chMax val="0"/>
          <dgm:bulletEnabled/>
        </dgm:presLayoutVars>
      </dgm:prSet>
      <dgm:spPr/>
    </dgm:pt>
    <dgm:pt modelId="{AC3B095C-9BE5-48C5-B454-47F5923FF29B}" type="pres">
      <dgm:prSet presAssocID="{7DC00F6B-9E81-45BD-A9D0-0AECF8DED500}" presName="spacerBetweenCircleAndCallout" presStyleCnt="0">
        <dgm:presLayoutVars/>
      </dgm:prSet>
      <dgm:spPr/>
    </dgm:pt>
    <dgm:pt modelId="{1B7CA819-1A02-4D29-A8D4-CB754E25BED1}" type="pres">
      <dgm:prSet presAssocID="{BA57897F-6831-4975-A231-0A300D60CE0F}" presName="nodeText" presStyleLbl="alignAccFollowNode1" presStyleIdx="11" presStyleCnt="21">
        <dgm:presLayoutVars>
          <dgm:bulletEnabled val="1"/>
        </dgm:presLayoutVars>
      </dgm:prSet>
      <dgm:spPr/>
    </dgm:pt>
    <dgm:pt modelId="{BAB76E1B-8D30-4DDF-9990-99407944F5EB}" type="pres">
      <dgm:prSet presAssocID="{7DC00F6B-9E81-45BD-A9D0-0AECF8DED500}" presName="sibTransComposite" presStyleCnt="0"/>
      <dgm:spPr/>
    </dgm:pt>
    <dgm:pt modelId="{62638354-B0D6-48C0-952B-9DCF39EA40B9}" type="pres">
      <dgm:prSet presAssocID="{1B0285E8-4682-470D-8494-5A8226BC9BA8}" presName="compositeNode" presStyleCnt="0"/>
      <dgm:spPr/>
    </dgm:pt>
    <dgm:pt modelId="{EE31555B-20C7-4519-BE3D-BD6AD8574C27}" type="pres">
      <dgm:prSet presAssocID="{1B0285E8-4682-470D-8494-5A8226BC9BA8}" presName="parTx" presStyleLbl="node1" presStyleIdx="0" presStyleCnt="0">
        <dgm:presLayoutVars>
          <dgm:chMax val="0"/>
          <dgm:chPref val="0"/>
          <dgm:bulletEnabled val="1"/>
        </dgm:presLayoutVars>
      </dgm:prSet>
      <dgm:spPr/>
    </dgm:pt>
    <dgm:pt modelId="{22689CE4-AA43-460C-A7D6-9EC7C546A41C}" type="pres">
      <dgm:prSet presAssocID="{1B0285E8-4682-470D-8494-5A8226BC9BA8}" presName="parSh" presStyleCnt="0"/>
      <dgm:spPr/>
    </dgm:pt>
    <dgm:pt modelId="{B2C1E8DD-3EC0-46E1-A740-2136B1A46281}" type="pres">
      <dgm:prSet presAssocID="{1B0285E8-4682-470D-8494-5A8226BC9BA8}" presName="lineNode" presStyleLbl="alignAccFollowNode1" presStyleIdx="12" presStyleCnt="21"/>
      <dgm:spPr/>
    </dgm:pt>
    <dgm:pt modelId="{82D54586-9B72-44AE-9E67-8C48FEC4DD52}" type="pres">
      <dgm:prSet presAssocID="{1B0285E8-4682-470D-8494-5A8226BC9BA8}" presName="lineArrowNode" presStyleLbl="alignAccFollowNode1" presStyleIdx="13" presStyleCnt="21"/>
      <dgm:spPr/>
    </dgm:pt>
    <dgm:pt modelId="{A42B688F-6A12-4FED-9538-858A4D237A9E}" type="pres">
      <dgm:prSet presAssocID="{F80277E9-AED2-4362-9F3E-7F86B74E6620}" presName="sibTransNodeCircle" presStyleLbl="alignNode1" presStyleIdx="4" presStyleCnt="7">
        <dgm:presLayoutVars>
          <dgm:chMax val="0"/>
          <dgm:bulletEnabled/>
        </dgm:presLayoutVars>
      </dgm:prSet>
      <dgm:spPr/>
    </dgm:pt>
    <dgm:pt modelId="{12FA54B1-96A0-4EDB-AA40-1F3D105A7FF1}" type="pres">
      <dgm:prSet presAssocID="{F80277E9-AED2-4362-9F3E-7F86B74E6620}" presName="spacerBetweenCircleAndCallout" presStyleCnt="0">
        <dgm:presLayoutVars/>
      </dgm:prSet>
      <dgm:spPr/>
    </dgm:pt>
    <dgm:pt modelId="{BEDB2B3F-14BE-4E0F-AD49-968BD19A3629}" type="pres">
      <dgm:prSet presAssocID="{1B0285E8-4682-470D-8494-5A8226BC9BA8}" presName="nodeText" presStyleLbl="alignAccFollowNode1" presStyleIdx="14" presStyleCnt="21">
        <dgm:presLayoutVars>
          <dgm:bulletEnabled val="1"/>
        </dgm:presLayoutVars>
      </dgm:prSet>
      <dgm:spPr/>
    </dgm:pt>
    <dgm:pt modelId="{B0626CE9-4D50-4490-BACB-BBC1ACF71AEA}" type="pres">
      <dgm:prSet presAssocID="{F80277E9-AED2-4362-9F3E-7F86B74E6620}" presName="sibTransComposite" presStyleCnt="0"/>
      <dgm:spPr/>
    </dgm:pt>
    <dgm:pt modelId="{D6B67C8E-473B-4381-A7E1-912CC8741D3D}" type="pres">
      <dgm:prSet presAssocID="{F251F185-9F03-40FC-B18E-62A9028685E0}" presName="compositeNode" presStyleCnt="0"/>
      <dgm:spPr/>
    </dgm:pt>
    <dgm:pt modelId="{08F70B84-D724-469B-ABD2-F7161CD6AAF9}" type="pres">
      <dgm:prSet presAssocID="{F251F185-9F03-40FC-B18E-62A9028685E0}" presName="parTx" presStyleLbl="node1" presStyleIdx="0" presStyleCnt="0">
        <dgm:presLayoutVars>
          <dgm:chMax val="0"/>
          <dgm:chPref val="0"/>
          <dgm:bulletEnabled val="1"/>
        </dgm:presLayoutVars>
      </dgm:prSet>
      <dgm:spPr/>
    </dgm:pt>
    <dgm:pt modelId="{FF366474-B30B-45D3-852A-07AC9E6D13FE}" type="pres">
      <dgm:prSet presAssocID="{F251F185-9F03-40FC-B18E-62A9028685E0}" presName="parSh" presStyleCnt="0"/>
      <dgm:spPr/>
    </dgm:pt>
    <dgm:pt modelId="{0E13D61F-B20F-4C97-A6C9-FC7C0D0DBC91}" type="pres">
      <dgm:prSet presAssocID="{F251F185-9F03-40FC-B18E-62A9028685E0}" presName="lineNode" presStyleLbl="alignAccFollowNode1" presStyleIdx="15" presStyleCnt="21"/>
      <dgm:spPr/>
    </dgm:pt>
    <dgm:pt modelId="{41E09E95-E888-4797-9F14-1EFEDB638599}" type="pres">
      <dgm:prSet presAssocID="{F251F185-9F03-40FC-B18E-62A9028685E0}" presName="lineArrowNode" presStyleLbl="alignAccFollowNode1" presStyleIdx="16" presStyleCnt="21"/>
      <dgm:spPr/>
    </dgm:pt>
    <dgm:pt modelId="{74B4E63E-3CB1-48FF-8A57-296FA12707E1}" type="pres">
      <dgm:prSet presAssocID="{26E4F541-EB0A-4979-B353-E1CA57556EB4}" presName="sibTransNodeCircle" presStyleLbl="alignNode1" presStyleIdx="5" presStyleCnt="7">
        <dgm:presLayoutVars>
          <dgm:chMax val="0"/>
          <dgm:bulletEnabled/>
        </dgm:presLayoutVars>
      </dgm:prSet>
      <dgm:spPr/>
    </dgm:pt>
    <dgm:pt modelId="{4E07AEB0-0803-4525-B545-BCC0F36D5F6B}" type="pres">
      <dgm:prSet presAssocID="{26E4F541-EB0A-4979-B353-E1CA57556EB4}" presName="spacerBetweenCircleAndCallout" presStyleCnt="0">
        <dgm:presLayoutVars/>
      </dgm:prSet>
      <dgm:spPr/>
    </dgm:pt>
    <dgm:pt modelId="{9E9A0AED-824B-4492-AC6E-9A3F105816F7}" type="pres">
      <dgm:prSet presAssocID="{F251F185-9F03-40FC-B18E-62A9028685E0}" presName="nodeText" presStyleLbl="alignAccFollowNode1" presStyleIdx="17" presStyleCnt="21">
        <dgm:presLayoutVars>
          <dgm:bulletEnabled val="1"/>
        </dgm:presLayoutVars>
      </dgm:prSet>
      <dgm:spPr/>
    </dgm:pt>
    <dgm:pt modelId="{BE14DA8C-C7CD-4CDF-B5AC-6E5117CC5CCF}" type="pres">
      <dgm:prSet presAssocID="{26E4F541-EB0A-4979-B353-E1CA57556EB4}" presName="sibTransComposite" presStyleCnt="0"/>
      <dgm:spPr/>
    </dgm:pt>
    <dgm:pt modelId="{9095A2DB-32C1-42E5-A947-ABB8CD5A1371}" type="pres">
      <dgm:prSet presAssocID="{F7301FD3-90D6-4D70-BA04-0BBF4115C32A}" presName="compositeNode" presStyleCnt="0"/>
      <dgm:spPr/>
    </dgm:pt>
    <dgm:pt modelId="{E54B6B9A-5325-465F-A4BA-B9D40CADB5A1}" type="pres">
      <dgm:prSet presAssocID="{F7301FD3-90D6-4D70-BA04-0BBF4115C32A}" presName="parTx" presStyleLbl="node1" presStyleIdx="0" presStyleCnt="0">
        <dgm:presLayoutVars>
          <dgm:chMax val="0"/>
          <dgm:chPref val="0"/>
          <dgm:bulletEnabled val="1"/>
        </dgm:presLayoutVars>
      </dgm:prSet>
      <dgm:spPr/>
    </dgm:pt>
    <dgm:pt modelId="{A35F3F4F-0E82-47F2-95E7-47EF899D5F9C}" type="pres">
      <dgm:prSet presAssocID="{F7301FD3-90D6-4D70-BA04-0BBF4115C32A}" presName="parSh" presStyleCnt="0"/>
      <dgm:spPr/>
    </dgm:pt>
    <dgm:pt modelId="{3967090F-DAA2-4129-98CC-899EEEA98699}" type="pres">
      <dgm:prSet presAssocID="{F7301FD3-90D6-4D70-BA04-0BBF4115C32A}" presName="lineNode" presStyleLbl="alignAccFollowNode1" presStyleIdx="18" presStyleCnt="21"/>
      <dgm:spPr/>
    </dgm:pt>
    <dgm:pt modelId="{7AF50007-825B-4AA0-B3BC-2F55EABF4CBD}" type="pres">
      <dgm:prSet presAssocID="{F7301FD3-90D6-4D70-BA04-0BBF4115C32A}" presName="lineArrowNode" presStyleLbl="alignAccFollowNode1" presStyleIdx="19" presStyleCnt="21"/>
      <dgm:spPr/>
    </dgm:pt>
    <dgm:pt modelId="{2F547D67-090E-4DEF-B70F-AAA6E3A90D32}" type="pres">
      <dgm:prSet presAssocID="{8A1C8262-FEF6-4C80-B3EE-52775DD5F6D1}" presName="sibTransNodeCircle" presStyleLbl="alignNode1" presStyleIdx="6" presStyleCnt="7">
        <dgm:presLayoutVars>
          <dgm:chMax val="0"/>
          <dgm:bulletEnabled/>
        </dgm:presLayoutVars>
      </dgm:prSet>
      <dgm:spPr/>
    </dgm:pt>
    <dgm:pt modelId="{07A1E251-33D8-4FD2-B66D-85CF230CF171}" type="pres">
      <dgm:prSet presAssocID="{8A1C8262-FEF6-4C80-B3EE-52775DD5F6D1}" presName="spacerBetweenCircleAndCallout" presStyleCnt="0">
        <dgm:presLayoutVars/>
      </dgm:prSet>
      <dgm:spPr/>
    </dgm:pt>
    <dgm:pt modelId="{A4270FD5-E64D-414D-A692-A77A3CF92500}" type="pres">
      <dgm:prSet presAssocID="{F7301FD3-90D6-4D70-BA04-0BBF4115C32A}" presName="nodeText" presStyleLbl="alignAccFollowNode1" presStyleIdx="20" presStyleCnt="21">
        <dgm:presLayoutVars>
          <dgm:bulletEnabled val="1"/>
        </dgm:presLayoutVars>
      </dgm:prSet>
      <dgm:spPr/>
    </dgm:pt>
  </dgm:ptLst>
  <dgm:cxnLst>
    <dgm:cxn modelId="{6A87E803-2F30-4891-8DD5-93FEA3C8AC9C}" type="presOf" srcId="{8A1C8262-FEF6-4C80-B3EE-52775DD5F6D1}" destId="{2F547D67-090E-4DEF-B70F-AAA6E3A90D32}" srcOrd="0" destOrd="0" presId="urn:microsoft.com/office/officeart/2016/7/layout/LinearArrowProcessNumbered"/>
    <dgm:cxn modelId="{14EF9508-1895-4892-848B-341CB4F26019}" type="presOf" srcId="{F251F185-9F03-40FC-B18E-62A9028685E0}" destId="{9E9A0AED-824B-4492-AC6E-9A3F105816F7}" srcOrd="0" destOrd="0" presId="urn:microsoft.com/office/officeart/2016/7/layout/LinearArrowProcessNumbered"/>
    <dgm:cxn modelId="{838DB609-57B4-455A-915D-61291A30B1E6}" srcId="{920A6F4A-78B7-40C5-A073-C12F9A27CDCA}" destId="{48FD63FB-C502-4497-B9EC-A41FF33CCDAB}" srcOrd="1" destOrd="0" parTransId="{E08C6F78-A7B6-4208-9F51-678A6A01EB8A}" sibTransId="{263DA853-30D6-439A-8825-215E2A272CBF}"/>
    <dgm:cxn modelId="{A475F20B-E617-42E0-B6E9-F0272DA5A212}" srcId="{920A6F4A-78B7-40C5-A073-C12F9A27CDCA}" destId="{F7301FD3-90D6-4D70-BA04-0BBF4115C32A}" srcOrd="6" destOrd="0" parTransId="{BFFC839A-B874-4C5C-BEBD-692208924140}" sibTransId="{8A1C8262-FEF6-4C80-B3EE-52775DD5F6D1}"/>
    <dgm:cxn modelId="{CB9E5F19-CDFB-4E1B-83E5-EADC94F5D9FE}" type="presOf" srcId="{9F322D71-2D5C-47D3-856D-E5ECC016E517}" destId="{DACDE374-739E-44CF-9DB4-B16C803D490D}" srcOrd="0" destOrd="0" presId="urn:microsoft.com/office/officeart/2016/7/layout/LinearArrowProcessNumbered"/>
    <dgm:cxn modelId="{7C4B5C30-930D-40AE-BD56-2A93EDD6D2D0}" type="presOf" srcId="{F7301FD3-90D6-4D70-BA04-0BBF4115C32A}" destId="{A4270FD5-E64D-414D-A692-A77A3CF92500}" srcOrd="0" destOrd="0" presId="urn:microsoft.com/office/officeart/2016/7/layout/LinearArrowProcessNumbered"/>
    <dgm:cxn modelId="{10102433-62A2-4BB5-BC6D-C3504FB78A1F}" srcId="{920A6F4A-78B7-40C5-A073-C12F9A27CDCA}" destId="{F251F185-9F03-40FC-B18E-62A9028685E0}" srcOrd="5" destOrd="0" parTransId="{E660854A-4D3D-4827-9F8E-6564B8748C5A}" sibTransId="{26E4F541-EB0A-4979-B353-E1CA57556EB4}"/>
    <dgm:cxn modelId="{0130D637-DCAB-49CE-BA26-9DD7AA784105}" type="presOf" srcId="{920A6F4A-78B7-40C5-A073-C12F9A27CDCA}" destId="{759613E1-68DB-4A69-A25D-11328EB4CE38}" srcOrd="0" destOrd="0" presId="urn:microsoft.com/office/officeart/2016/7/layout/LinearArrowProcessNumbered"/>
    <dgm:cxn modelId="{965D2A5D-29FD-4A4E-8FDD-17BD2E11275B}" type="presOf" srcId="{B4820B50-A619-4151-8576-AAC1A877B8A4}" destId="{56DC4990-31E7-425B-A134-B67B7C354E7D}" srcOrd="0" destOrd="0" presId="urn:microsoft.com/office/officeart/2016/7/layout/LinearArrowProcessNumbered"/>
    <dgm:cxn modelId="{D28E4E44-C560-49D1-BE26-9E4B12BB907F}" type="presOf" srcId="{7DC00F6B-9E81-45BD-A9D0-0AECF8DED500}" destId="{11AE1218-D4FB-425E-8118-00F077E82319}" srcOrd="0" destOrd="0" presId="urn:microsoft.com/office/officeart/2016/7/layout/LinearArrowProcessNumbered"/>
    <dgm:cxn modelId="{E2E4AC46-EB6A-42AD-8058-FB783978918A}" srcId="{920A6F4A-78B7-40C5-A073-C12F9A27CDCA}" destId="{BA57897F-6831-4975-A231-0A300D60CE0F}" srcOrd="3" destOrd="0" parTransId="{FBA5E5FC-88B7-4743-B115-67F2969B71D1}" sibTransId="{7DC00F6B-9E81-45BD-A9D0-0AECF8DED500}"/>
    <dgm:cxn modelId="{812D6A52-76E6-4F2D-B336-A869CE5628C2}" type="presOf" srcId="{263DA853-30D6-439A-8825-215E2A272CBF}" destId="{42395F5D-683A-4D96-BE8F-11321DC6737C}" srcOrd="0" destOrd="0" presId="urn:microsoft.com/office/officeart/2016/7/layout/LinearArrowProcessNumbered"/>
    <dgm:cxn modelId="{822F8175-75C4-4F74-A2A3-BE97C6680A5C}" type="presOf" srcId="{BA57897F-6831-4975-A231-0A300D60CE0F}" destId="{1B7CA819-1A02-4D29-A8D4-CB754E25BED1}" srcOrd="0" destOrd="0" presId="urn:microsoft.com/office/officeart/2016/7/layout/LinearArrowProcessNumbered"/>
    <dgm:cxn modelId="{129C4176-EF5E-47A4-90AD-3C815093CE5B}" type="presOf" srcId="{F80277E9-AED2-4362-9F3E-7F86B74E6620}" destId="{A42B688F-6A12-4FED-9538-858A4D237A9E}" srcOrd="0" destOrd="0" presId="urn:microsoft.com/office/officeart/2016/7/layout/LinearArrowProcessNumbered"/>
    <dgm:cxn modelId="{DD4A9478-A430-4749-B802-1EF3107ACDF6}" type="presOf" srcId="{1B0285E8-4682-470D-8494-5A8226BC9BA8}" destId="{BEDB2B3F-14BE-4E0F-AD49-968BD19A3629}" srcOrd="0" destOrd="0" presId="urn:microsoft.com/office/officeart/2016/7/layout/LinearArrowProcessNumbered"/>
    <dgm:cxn modelId="{85FFC384-FF2E-4D1B-A948-52184E9448AC}" srcId="{920A6F4A-78B7-40C5-A073-C12F9A27CDCA}" destId="{89DA9905-DA3E-4A74-9C22-2EF1ED4CBD8A}" srcOrd="2" destOrd="0" parTransId="{A3B2D442-88D8-4302-BD44-4B9E300DF880}" sibTransId="{E8B672EA-50CA-46FD-B7D9-7C93001098EB}"/>
    <dgm:cxn modelId="{B65CFA8A-10B4-441F-BC1D-EBB9A92C079F}" srcId="{920A6F4A-78B7-40C5-A073-C12F9A27CDCA}" destId="{B4820B50-A619-4151-8576-AAC1A877B8A4}" srcOrd="0" destOrd="0" parTransId="{0B040ED3-18F0-4098-8D9A-813FAEBC4530}" sibTransId="{9F322D71-2D5C-47D3-856D-E5ECC016E517}"/>
    <dgm:cxn modelId="{CFDC1C8E-21EB-4728-93CE-846DC8CA8B2E}" type="presOf" srcId="{89DA9905-DA3E-4A74-9C22-2EF1ED4CBD8A}" destId="{361ED249-2998-457A-BF23-B086B780B55E}" srcOrd="0" destOrd="0" presId="urn:microsoft.com/office/officeart/2016/7/layout/LinearArrowProcessNumbered"/>
    <dgm:cxn modelId="{4D9B12A6-42BA-422F-A596-8A5E73ABE330}" type="presOf" srcId="{26E4F541-EB0A-4979-B353-E1CA57556EB4}" destId="{74B4E63E-3CB1-48FF-8A57-296FA12707E1}" srcOrd="0" destOrd="0" presId="urn:microsoft.com/office/officeart/2016/7/layout/LinearArrowProcessNumbered"/>
    <dgm:cxn modelId="{35CBDFE9-1A0F-43C1-ABB5-6B8F1482C9F4}" srcId="{920A6F4A-78B7-40C5-A073-C12F9A27CDCA}" destId="{1B0285E8-4682-470D-8494-5A8226BC9BA8}" srcOrd="4" destOrd="0" parTransId="{F156B2A3-D4E6-4505-B5B2-F096006AE039}" sibTransId="{F80277E9-AED2-4362-9F3E-7F86B74E6620}"/>
    <dgm:cxn modelId="{19F145F1-A363-4B48-A87B-22E8F05CC329}" type="presOf" srcId="{E8B672EA-50CA-46FD-B7D9-7C93001098EB}" destId="{3D99AA2E-5B3F-4311-9D2D-56FC9623C4E5}" srcOrd="0" destOrd="0" presId="urn:microsoft.com/office/officeart/2016/7/layout/LinearArrowProcessNumbered"/>
    <dgm:cxn modelId="{4574BCFF-6C2F-43AB-9826-678F346F96A0}" type="presOf" srcId="{48FD63FB-C502-4497-B9EC-A41FF33CCDAB}" destId="{42BBF9EE-54EA-4EC9-ACB9-6A3AD2DF6B38}" srcOrd="0" destOrd="0" presId="urn:microsoft.com/office/officeart/2016/7/layout/LinearArrowProcessNumbered"/>
    <dgm:cxn modelId="{A17E7A1D-3D7B-4200-9EAC-D8EB53A2CAEF}" type="presParOf" srcId="{759613E1-68DB-4A69-A25D-11328EB4CE38}" destId="{7B9B6CA5-D701-4F26-BD19-90DFBF882D0F}" srcOrd="0" destOrd="0" presId="urn:microsoft.com/office/officeart/2016/7/layout/LinearArrowProcessNumbered"/>
    <dgm:cxn modelId="{3741144D-95BB-4438-9213-1706221BC5A4}" type="presParOf" srcId="{7B9B6CA5-D701-4F26-BD19-90DFBF882D0F}" destId="{5D31630C-B6DD-4DEA-A5E0-AF1C6344AF90}" srcOrd="0" destOrd="0" presId="urn:microsoft.com/office/officeart/2016/7/layout/LinearArrowProcessNumbered"/>
    <dgm:cxn modelId="{A1B5C163-FD7E-4E23-98DF-FDB790F47FE7}" type="presParOf" srcId="{7B9B6CA5-D701-4F26-BD19-90DFBF882D0F}" destId="{68E1D059-E9B0-4AEF-AAC1-689BFECEC522}" srcOrd="1" destOrd="0" presId="urn:microsoft.com/office/officeart/2016/7/layout/LinearArrowProcessNumbered"/>
    <dgm:cxn modelId="{847B6C27-E3C9-452C-A7ED-180501F1227E}" type="presParOf" srcId="{68E1D059-E9B0-4AEF-AAC1-689BFECEC522}" destId="{4E6914DD-AE4C-4325-9F76-8A3F91DBBDB1}" srcOrd="0" destOrd="0" presId="urn:microsoft.com/office/officeart/2016/7/layout/LinearArrowProcessNumbered"/>
    <dgm:cxn modelId="{663C4FF3-9AE4-47A6-AC4E-B33AF9AD5BAF}" type="presParOf" srcId="{68E1D059-E9B0-4AEF-AAC1-689BFECEC522}" destId="{B2D99A2B-E7C5-4734-A5C8-49CE50F41A83}" srcOrd="1" destOrd="0" presId="urn:microsoft.com/office/officeart/2016/7/layout/LinearArrowProcessNumbered"/>
    <dgm:cxn modelId="{951EE2EF-8352-4FA3-9689-4472926291A2}" type="presParOf" srcId="{68E1D059-E9B0-4AEF-AAC1-689BFECEC522}" destId="{DACDE374-739E-44CF-9DB4-B16C803D490D}" srcOrd="2" destOrd="0" presId="urn:microsoft.com/office/officeart/2016/7/layout/LinearArrowProcessNumbered"/>
    <dgm:cxn modelId="{BFDAA1A8-B7B9-4C17-B3C7-857E16D1F396}" type="presParOf" srcId="{68E1D059-E9B0-4AEF-AAC1-689BFECEC522}" destId="{BADD7E12-B2B0-4EF9-B757-11EE2443A0F2}" srcOrd="3" destOrd="0" presId="urn:microsoft.com/office/officeart/2016/7/layout/LinearArrowProcessNumbered"/>
    <dgm:cxn modelId="{B2201828-1F42-4BF4-A4FF-7F662F7EC9C6}" type="presParOf" srcId="{7B9B6CA5-D701-4F26-BD19-90DFBF882D0F}" destId="{56DC4990-31E7-425B-A134-B67B7C354E7D}" srcOrd="2" destOrd="0" presId="urn:microsoft.com/office/officeart/2016/7/layout/LinearArrowProcessNumbered"/>
    <dgm:cxn modelId="{81294B6A-1380-4F6F-A6F9-A39A666F064E}" type="presParOf" srcId="{759613E1-68DB-4A69-A25D-11328EB4CE38}" destId="{2CFBD0B2-0A01-472C-9A05-79C19F34D97E}" srcOrd="1" destOrd="0" presId="urn:microsoft.com/office/officeart/2016/7/layout/LinearArrowProcessNumbered"/>
    <dgm:cxn modelId="{5E3BBC44-4C24-42CD-924B-E07BAD603999}" type="presParOf" srcId="{759613E1-68DB-4A69-A25D-11328EB4CE38}" destId="{6C7EC2EB-4422-450C-9A1C-EA922D1B4847}" srcOrd="2" destOrd="0" presId="urn:microsoft.com/office/officeart/2016/7/layout/LinearArrowProcessNumbered"/>
    <dgm:cxn modelId="{6640FCB5-CD79-4ED0-9E8D-A17C344D4FDC}" type="presParOf" srcId="{6C7EC2EB-4422-450C-9A1C-EA922D1B4847}" destId="{976A7F2A-21D0-4F8D-BE64-F1D83A0AF5B1}" srcOrd="0" destOrd="0" presId="urn:microsoft.com/office/officeart/2016/7/layout/LinearArrowProcessNumbered"/>
    <dgm:cxn modelId="{9D001817-1D6C-4311-A838-EB151330CD2C}" type="presParOf" srcId="{6C7EC2EB-4422-450C-9A1C-EA922D1B4847}" destId="{6FC4DAA8-ED40-40D5-A871-DC5174C142F2}" srcOrd="1" destOrd="0" presId="urn:microsoft.com/office/officeart/2016/7/layout/LinearArrowProcessNumbered"/>
    <dgm:cxn modelId="{5747A896-2F81-4A75-BA74-A5AB56F4270D}" type="presParOf" srcId="{6FC4DAA8-ED40-40D5-A871-DC5174C142F2}" destId="{4221400F-4243-4B82-8A20-8E04A77D6926}" srcOrd="0" destOrd="0" presId="urn:microsoft.com/office/officeart/2016/7/layout/LinearArrowProcessNumbered"/>
    <dgm:cxn modelId="{5D893149-0629-484B-B564-A55A76FED386}" type="presParOf" srcId="{6FC4DAA8-ED40-40D5-A871-DC5174C142F2}" destId="{40633FB4-CC98-47BD-B4AC-C595325E9211}" srcOrd="1" destOrd="0" presId="urn:microsoft.com/office/officeart/2016/7/layout/LinearArrowProcessNumbered"/>
    <dgm:cxn modelId="{F1623AA2-5D41-41C4-9EE2-162C79356E1E}" type="presParOf" srcId="{6FC4DAA8-ED40-40D5-A871-DC5174C142F2}" destId="{42395F5D-683A-4D96-BE8F-11321DC6737C}" srcOrd="2" destOrd="0" presId="urn:microsoft.com/office/officeart/2016/7/layout/LinearArrowProcessNumbered"/>
    <dgm:cxn modelId="{DDAD480B-1593-4DFF-AC8E-DAF2D0384F3C}" type="presParOf" srcId="{6FC4DAA8-ED40-40D5-A871-DC5174C142F2}" destId="{1EB06AC6-93E8-40DD-B758-F9ECFE0BE457}" srcOrd="3" destOrd="0" presId="urn:microsoft.com/office/officeart/2016/7/layout/LinearArrowProcessNumbered"/>
    <dgm:cxn modelId="{86059845-ECB2-4E9B-BBAC-94D146921E40}" type="presParOf" srcId="{6C7EC2EB-4422-450C-9A1C-EA922D1B4847}" destId="{42BBF9EE-54EA-4EC9-ACB9-6A3AD2DF6B38}" srcOrd="2" destOrd="0" presId="urn:microsoft.com/office/officeart/2016/7/layout/LinearArrowProcessNumbered"/>
    <dgm:cxn modelId="{BDCBC030-5516-4D0A-B81F-D044250FF8FF}" type="presParOf" srcId="{759613E1-68DB-4A69-A25D-11328EB4CE38}" destId="{0043CD13-1567-4CC8-9B2E-720B32D33541}" srcOrd="3" destOrd="0" presId="urn:microsoft.com/office/officeart/2016/7/layout/LinearArrowProcessNumbered"/>
    <dgm:cxn modelId="{3EDC607E-B95C-499E-BDE1-EE6B87AB67B0}" type="presParOf" srcId="{759613E1-68DB-4A69-A25D-11328EB4CE38}" destId="{5D19D88E-9DBD-4F8F-9FA0-ED6C5358C358}" srcOrd="4" destOrd="0" presId="urn:microsoft.com/office/officeart/2016/7/layout/LinearArrowProcessNumbered"/>
    <dgm:cxn modelId="{E186D429-3797-4E79-9585-B2F49DFBBE4B}" type="presParOf" srcId="{5D19D88E-9DBD-4F8F-9FA0-ED6C5358C358}" destId="{F431CFD1-BF64-4F2E-99E7-2F50C72BB7DD}" srcOrd="0" destOrd="0" presId="urn:microsoft.com/office/officeart/2016/7/layout/LinearArrowProcessNumbered"/>
    <dgm:cxn modelId="{880AD240-9F34-428D-A89D-93F4EB164497}" type="presParOf" srcId="{5D19D88E-9DBD-4F8F-9FA0-ED6C5358C358}" destId="{669B4B48-35FE-4AD2-BD38-1A1CF5074297}" srcOrd="1" destOrd="0" presId="urn:microsoft.com/office/officeart/2016/7/layout/LinearArrowProcessNumbered"/>
    <dgm:cxn modelId="{0BE09DF1-92D3-4547-9E54-31E80424B49E}" type="presParOf" srcId="{669B4B48-35FE-4AD2-BD38-1A1CF5074297}" destId="{F51DF748-F0C1-484B-BA2E-C01F1B386E94}" srcOrd="0" destOrd="0" presId="urn:microsoft.com/office/officeart/2016/7/layout/LinearArrowProcessNumbered"/>
    <dgm:cxn modelId="{E3B52505-492B-43BF-AAE6-162A1A98E550}" type="presParOf" srcId="{669B4B48-35FE-4AD2-BD38-1A1CF5074297}" destId="{3DD77E04-FC02-45C4-AC91-EBA919B4B067}" srcOrd="1" destOrd="0" presId="urn:microsoft.com/office/officeart/2016/7/layout/LinearArrowProcessNumbered"/>
    <dgm:cxn modelId="{85862943-44A1-42B1-8225-FF2868B2D563}" type="presParOf" srcId="{669B4B48-35FE-4AD2-BD38-1A1CF5074297}" destId="{3D99AA2E-5B3F-4311-9D2D-56FC9623C4E5}" srcOrd="2" destOrd="0" presId="urn:microsoft.com/office/officeart/2016/7/layout/LinearArrowProcessNumbered"/>
    <dgm:cxn modelId="{19F20031-0A3F-416A-908C-92B04CFEADDA}" type="presParOf" srcId="{669B4B48-35FE-4AD2-BD38-1A1CF5074297}" destId="{79ECBBD3-5C88-446B-ACC7-BBB3BE62450C}" srcOrd="3" destOrd="0" presId="urn:microsoft.com/office/officeart/2016/7/layout/LinearArrowProcessNumbered"/>
    <dgm:cxn modelId="{761B5E3C-4BDB-4868-A43D-53BD834DB889}" type="presParOf" srcId="{5D19D88E-9DBD-4F8F-9FA0-ED6C5358C358}" destId="{361ED249-2998-457A-BF23-B086B780B55E}" srcOrd="2" destOrd="0" presId="urn:microsoft.com/office/officeart/2016/7/layout/LinearArrowProcessNumbered"/>
    <dgm:cxn modelId="{8DC32AE1-2291-4C15-9357-EF27669ECB73}" type="presParOf" srcId="{759613E1-68DB-4A69-A25D-11328EB4CE38}" destId="{EAFFB2D7-CA66-46AF-A4CC-B82BA984AACE}" srcOrd="5" destOrd="0" presId="urn:microsoft.com/office/officeart/2016/7/layout/LinearArrowProcessNumbered"/>
    <dgm:cxn modelId="{1755C8FA-F2C4-4FE7-8B53-AFD6AF1736DA}" type="presParOf" srcId="{759613E1-68DB-4A69-A25D-11328EB4CE38}" destId="{D3F807C3-7521-4C51-868D-DF733717EF80}" srcOrd="6" destOrd="0" presId="urn:microsoft.com/office/officeart/2016/7/layout/LinearArrowProcessNumbered"/>
    <dgm:cxn modelId="{2CB88E06-6223-439C-A425-01AD8779761D}" type="presParOf" srcId="{D3F807C3-7521-4C51-868D-DF733717EF80}" destId="{4359AFF3-F995-4767-B5F3-158894A2B6F6}" srcOrd="0" destOrd="0" presId="urn:microsoft.com/office/officeart/2016/7/layout/LinearArrowProcessNumbered"/>
    <dgm:cxn modelId="{64919E10-9F1A-4F94-BEEC-EBEEEA8AFFF2}" type="presParOf" srcId="{D3F807C3-7521-4C51-868D-DF733717EF80}" destId="{CDB85A6B-9751-4B62-9BA5-6A4B881247CF}" srcOrd="1" destOrd="0" presId="urn:microsoft.com/office/officeart/2016/7/layout/LinearArrowProcessNumbered"/>
    <dgm:cxn modelId="{3DDCDA74-ED71-4980-BB70-63077867F196}" type="presParOf" srcId="{CDB85A6B-9751-4B62-9BA5-6A4B881247CF}" destId="{065380D0-1994-485E-BDCF-D26DE8CCB872}" srcOrd="0" destOrd="0" presId="urn:microsoft.com/office/officeart/2016/7/layout/LinearArrowProcessNumbered"/>
    <dgm:cxn modelId="{ED132F6A-24B7-46EB-BDFB-313E54EA9F88}" type="presParOf" srcId="{CDB85A6B-9751-4B62-9BA5-6A4B881247CF}" destId="{BC3A429C-71EC-488B-BF83-22A476351DE4}" srcOrd="1" destOrd="0" presId="urn:microsoft.com/office/officeart/2016/7/layout/LinearArrowProcessNumbered"/>
    <dgm:cxn modelId="{A8A9BB72-74F4-4A3F-A59F-68F26AC8F614}" type="presParOf" srcId="{CDB85A6B-9751-4B62-9BA5-6A4B881247CF}" destId="{11AE1218-D4FB-425E-8118-00F077E82319}" srcOrd="2" destOrd="0" presId="urn:microsoft.com/office/officeart/2016/7/layout/LinearArrowProcessNumbered"/>
    <dgm:cxn modelId="{3D330C72-35D7-4241-8F96-05EFC7D93A77}" type="presParOf" srcId="{CDB85A6B-9751-4B62-9BA5-6A4B881247CF}" destId="{AC3B095C-9BE5-48C5-B454-47F5923FF29B}" srcOrd="3" destOrd="0" presId="urn:microsoft.com/office/officeart/2016/7/layout/LinearArrowProcessNumbered"/>
    <dgm:cxn modelId="{8B68CAF9-D72E-4CC9-8039-132235372532}" type="presParOf" srcId="{D3F807C3-7521-4C51-868D-DF733717EF80}" destId="{1B7CA819-1A02-4D29-A8D4-CB754E25BED1}" srcOrd="2" destOrd="0" presId="urn:microsoft.com/office/officeart/2016/7/layout/LinearArrowProcessNumbered"/>
    <dgm:cxn modelId="{2FE854A3-FC92-4EF5-B2D6-004FD587FB8D}" type="presParOf" srcId="{759613E1-68DB-4A69-A25D-11328EB4CE38}" destId="{BAB76E1B-8D30-4DDF-9990-99407944F5EB}" srcOrd="7" destOrd="0" presId="urn:microsoft.com/office/officeart/2016/7/layout/LinearArrowProcessNumbered"/>
    <dgm:cxn modelId="{A6B1CE25-865D-4916-84CD-B75F348BAA1B}" type="presParOf" srcId="{759613E1-68DB-4A69-A25D-11328EB4CE38}" destId="{62638354-B0D6-48C0-952B-9DCF39EA40B9}" srcOrd="8" destOrd="0" presId="urn:microsoft.com/office/officeart/2016/7/layout/LinearArrowProcessNumbered"/>
    <dgm:cxn modelId="{DEF30F82-26C2-4E30-8D3A-F17FF25CFA7F}" type="presParOf" srcId="{62638354-B0D6-48C0-952B-9DCF39EA40B9}" destId="{EE31555B-20C7-4519-BE3D-BD6AD8574C27}" srcOrd="0" destOrd="0" presId="urn:microsoft.com/office/officeart/2016/7/layout/LinearArrowProcessNumbered"/>
    <dgm:cxn modelId="{52E98259-E1B3-4B41-A248-48D97A173F13}" type="presParOf" srcId="{62638354-B0D6-48C0-952B-9DCF39EA40B9}" destId="{22689CE4-AA43-460C-A7D6-9EC7C546A41C}" srcOrd="1" destOrd="0" presId="urn:microsoft.com/office/officeart/2016/7/layout/LinearArrowProcessNumbered"/>
    <dgm:cxn modelId="{72C636DD-B267-4B73-A072-9B864A50F32C}" type="presParOf" srcId="{22689CE4-AA43-460C-A7D6-9EC7C546A41C}" destId="{B2C1E8DD-3EC0-46E1-A740-2136B1A46281}" srcOrd="0" destOrd="0" presId="urn:microsoft.com/office/officeart/2016/7/layout/LinearArrowProcessNumbered"/>
    <dgm:cxn modelId="{BC5F134B-5EC3-4FD2-AD54-B5C37342EFE9}" type="presParOf" srcId="{22689CE4-AA43-460C-A7D6-9EC7C546A41C}" destId="{82D54586-9B72-44AE-9E67-8C48FEC4DD52}" srcOrd="1" destOrd="0" presId="urn:microsoft.com/office/officeart/2016/7/layout/LinearArrowProcessNumbered"/>
    <dgm:cxn modelId="{747FDCE0-97AC-45D4-AB7F-BF4093AAE314}" type="presParOf" srcId="{22689CE4-AA43-460C-A7D6-9EC7C546A41C}" destId="{A42B688F-6A12-4FED-9538-858A4D237A9E}" srcOrd="2" destOrd="0" presId="urn:microsoft.com/office/officeart/2016/7/layout/LinearArrowProcessNumbered"/>
    <dgm:cxn modelId="{692E9A15-F276-435D-9A2F-FF5BC8381F44}" type="presParOf" srcId="{22689CE4-AA43-460C-A7D6-9EC7C546A41C}" destId="{12FA54B1-96A0-4EDB-AA40-1F3D105A7FF1}" srcOrd="3" destOrd="0" presId="urn:microsoft.com/office/officeart/2016/7/layout/LinearArrowProcessNumbered"/>
    <dgm:cxn modelId="{8F91098F-1C8B-4F30-BE56-1912C24A817E}" type="presParOf" srcId="{62638354-B0D6-48C0-952B-9DCF39EA40B9}" destId="{BEDB2B3F-14BE-4E0F-AD49-968BD19A3629}" srcOrd="2" destOrd="0" presId="urn:microsoft.com/office/officeart/2016/7/layout/LinearArrowProcessNumbered"/>
    <dgm:cxn modelId="{70707A67-1064-44C1-B0CE-89AC95A9FC4A}" type="presParOf" srcId="{759613E1-68DB-4A69-A25D-11328EB4CE38}" destId="{B0626CE9-4D50-4490-BACB-BBC1ACF71AEA}" srcOrd="9" destOrd="0" presId="urn:microsoft.com/office/officeart/2016/7/layout/LinearArrowProcessNumbered"/>
    <dgm:cxn modelId="{EA17529A-A30D-42D1-9D1E-8479B37439E3}" type="presParOf" srcId="{759613E1-68DB-4A69-A25D-11328EB4CE38}" destId="{D6B67C8E-473B-4381-A7E1-912CC8741D3D}" srcOrd="10" destOrd="0" presId="urn:microsoft.com/office/officeart/2016/7/layout/LinearArrowProcessNumbered"/>
    <dgm:cxn modelId="{9C4F680C-7A65-43D7-A9BE-A5AFA2FCAC7E}" type="presParOf" srcId="{D6B67C8E-473B-4381-A7E1-912CC8741D3D}" destId="{08F70B84-D724-469B-ABD2-F7161CD6AAF9}" srcOrd="0" destOrd="0" presId="urn:microsoft.com/office/officeart/2016/7/layout/LinearArrowProcessNumbered"/>
    <dgm:cxn modelId="{53768442-515F-48A0-8A87-99D81EDC1DBC}" type="presParOf" srcId="{D6B67C8E-473B-4381-A7E1-912CC8741D3D}" destId="{FF366474-B30B-45D3-852A-07AC9E6D13FE}" srcOrd="1" destOrd="0" presId="urn:microsoft.com/office/officeart/2016/7/layout/LinearArrowProcessNumbered"/>
    <dgm:cxn modelId="{7BAA4CC1-5673-4F11-85A6-59A4B6577874}" type="presParOf" srcId="{FF366474-B30B-45D3-852A-07AC9E6D13FE}" destId="{0E13D61F-B20F-4C97-A6C9-FC7C0D0DBC91}" srcOrd="0" destOrd="0" presId="urn:microsoft.com/office/officeart/2016/7/layout/LinearArrowProcessNumbered"/>
    <dgm:cxn modelId="{31D29314-1C85-4356-B0EA-32DB1D902FCF}" type="presParOf" srcId="{FF366474-B30B-45D3-852A-07AC9E6D13FE}" destId="{41E09E95-E888-4797-9F14-1EFEDB638599}" srcOrd="1" destOrd="0" presId="urn:microsoft.com/office/officeart/2016/7/layout/LinearArrowProcessNumbered"/>
    <dgm:cxn modelId="{B1C2EC5C-E791-4404-A81F-91E43B885795}" type="presParOf" srcId="{FF366474-B30B-45D3-852A-07AC9E6D13FE}" destId="{74B4E63E-3CB1-48FF-8A57-296FA12707E1}" srcOrd="2" destOrd="0" presId="urn:microsoft.com/office/officeart/2016/7/layout/LinearArrowProcessNumbered"/>
    <dgm:cxn modelId="{ECDED954-B1C7-4470-A6B3-10D3231ED95C}" type="presParOf" srcId="{FF366474-B30B-45D3-852A-07AC9E6D13FE}" destId="{4E07AEB0-0803-4525-B545-BCC0F36D5F6B}" srcOrd="3" destOrd="0" presId="urn:microsoft.com/office/officeart/2016/7/layout/LinearArrowProcessNumbered"/>
    <dgm:cxn modelId="{F1735B0E-80F5-4DA4-B666-EE5191CD677E}" type="presParOf" srcId="{D6B67C8E-473B-4381-A7E1-912CC8741D3D}" destId="{9E9A0AED-824B-4492-AC6E-9A3F105816F7}" srcOrd="2" destOrd="0" presId="urn:microsoft.com/office/officeart/2016/7/layout/LinearArrowProcessNumbered"/>
    <dgm:cxn modelId="{37F4257E-E4BF-439E-94D0-748761492B96}" type="presParOf" srcId="{759613E1-68DB-4A69-A25D-11328EB4CE38}" destId="{BE14DA8C-C7CD-4CDF-B5AC-6E5117CC5CCF}" srcOrd="11" destOrd="0" presId="urn:microsoft.com/office/officeart/2016/7/layout/LinearArrowProcessNumbered"/>
    <dgm:cxn modelId="{CCE5D0BF-7FA2-4042-B95F-35B90CBB1132}" type="presParOf" srcId="{759613E1-68DB-4A69-A25D-11328EB4CE38}" destId="{9095A2DB-32C1-42E5-A947-ABB8CD5A1371}" srcOrd="12" destOrd="0" presId="urn:microsoft.com/office/officeart/2016/7/layout/LinearArrowProcessNumbered"/>
    <dgm:cxn modelId="{8F8F8DF4-B4F8-4122-9241-9F95478CB957}" type="presParOf" srcId="{9095A2DB-32C1-42E5-A947-ABB8CD5A1371}" destId="{E54B6B9A-5325-465F-A4BA-B9D40CADB5A1}" srcOrd="0" destOrd="0" presId="urn:microsoft.com/office/officeart/2016/7/layout/LinearArrowProcessNumbered"/>
    <dgm:cxn modelId="{DD59FB1A-53A1-448F-87D1-8307707CAD86}" type="presParOf" srcId="{9095A2DB-32C1-42E5-A947-ABB8CD5A1371}" destId="{A35F3F4F-0E82-47F2-95E7-47EF899D5F9C}" srcOrd="1" destOrd="0" presId="urn:microsoft.com/office/officeart/2016/7/layout/LinearArrowProcessNumbered"/>
    <dgm:cxn modelId="{0100EC0E-D4F8-40D1-BCE9-20F72AA6FDD0}" type="presParOf" srcId="{A35F3F4F-0E82-47F2-95E7-47EF899D5F9C}" destId="{3967090F-DAA2-4129-98CC-899EEEA98699}" srcOrd="0" destOrd="0" presId="urn:microsoft.com/office/officeart/2016/7/layout/LinearArrowProcessNumbered"/>
    <dgm:cxn modelId="{D878CE8A-CF03-454F-8767-B20840249D66}" type="presParOf" srcId="{A35F3F4F-0E82-47F2-95E7-47EF899D5F9C}" destId="{7AF50007-825B-4AA0-B3BC-2F55EABF4CBD}" srcOrd="1" destOrd="0" presId="urn:microsoft.com/office/officeart/2016/7/layout/LinearArrowProcessNumbered"/>
    <dgm:cxn modelId="{3C8FEF92-19A0-487E-9EC5-88041FC143D8}" type="presParOf" srcId="{A35F3F4F-0E82-47F2-95E7-47EF899D5F9C}" destId="{2F547D67-090E-4DEF-B70F-AAA6E3A90D32}" srcOrd="2" destOrd="0" presId="urn:microsoft.com/office/officeart/2016/7/layout/LinearArrowProcessNumbered"/>
    <dgm:cxn modelId="{52DEDA40-F6F6-4536-BC53-302EA8B2A63C}" type="presParOf" srcId="{A35F3F4F-0E82-47F2-95E7-47EF899D5F9C}" destId="{07A1E251-33D8-4FD2-B66D-85CF230CF171}" srcOrd="3" destOrd="0" presId="urn:microsoft.com/office/officeart/2016/7/layout/LinearArrowProcessNumbered"/>
    <dgm:cxn modelId="{10895664-DF13-42A0-A2D1-0E1CD72DFAA9}" type="presParOf" srcId="{9095A2DB-32C1-42E5-A947-ABB8CD5A1371}" destId="{A4270FD5-E64D-414D-A692-A77A3CF92500}" srcOrd="2" destOrd="0" presId="urn:microsoft.com/office/officeart/2016/7/layout/LinearArrowProcessNumbered"/>
  </dgm:cxnLst>
  <dgm:bg/>
  <dgm:whole>
    <a:ln>
      <a:solidFill>
        <a:schemeClr val="bg1"/>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46795C-3AEB-4496-8419-E92FF14270AB}"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4F80F681-8EFB-476F-B823-59EE11B91B2E}">
      <dgm:prSet/>
      <dgm:spPr/>
      <dgm:t>
        <a:bodyPr/>
        <a:lstStyle/>
        <a:p>
          <a:r>
            <a:rPr lang="en-US" dirty="0"/>
            <a:t>Represents where countries stand in happiness rank. Darker the color gets, unhappier the countries are. </a:t>
          </a:r>
        </a:p>
      </dgm:t>
    </dgm:pt>
    <dgm:pt modelId="{C4FA5C0C-A4EA-4BBA-A18B-73AB0458AA9D}" type="parTrans" cxnId="{57CD1F2D-57DE-4C95-942D-B206A9CC2397}">
      <dgm:prSet/>
      <dgm:spPr/>
      <dgm:t>
        <a:bodyPr/>
        <a:lstStyle/>
        <a:p>
          <a:endParaRPr lang="en-US"/>
        </a:p>
      </dgm:t>
    </dgm:pt>
    <dgm:pt modelId="{63579C1B-C75F-47CD-B54B-0D43E37CC3BE}" type="sibTrans" cxnId="{57CD1F2D-57DE-4C95-942D-B206A9CC2397}">
      <dgm:prSet/>
      <dgm:spPr/>
      <dgm:t>
        <a:bodyPr/>
        <a:lstStyle/>
        <a:p>
          <a:endParaRPr lang="en-US"/>
        </a:p>
      </dgm:t>
    </dgm:pt>
    <dgm:pt modelId="{C8AF86A1-E77B-4AEF-8CF2-AD985718CE70}">
      <dgm:prSet/>
      <dgm:spPr/>
      <dgm:t>
        <a:bodyPr/>
        <a:lstStyle/>
        <a:p>
          <a:r>
            <a:rPr lang="en-US" dirty="0"/>
            <a:t>Norway is the happiest country with a score of 7.54 while Central African Republic is the unhappiest with a low score of 2.69. </a:t>
          </a:r>
        </a:p>
      </dgm:t>
    </dgm:pt>
    <dgm:pt modelId="{F2E66DEA-3FD3-4084-B1C4-83F685FA6B36}" type="parTrans" cxnId="{E7F9D110-33C2-40DC-B19E-494E2B6AEC2B}">
      <dgm:prSet/>
      <dgm:spPr/>
      <dgm:t>
        <a:bodyPr/>
        <a:lstStyle/>
        <a:p>
          <a:endParaRPr lang="en-US"/>
        </a:p>
      </dgm:t>
    </dgm:pt>
    <dgm:pt modelId="{2242D570-E840-4111-85E7-9FC959D0B6C6}" type="sibTrans" cxnId="{E7F9D110-33C2-40DC-B19E-494E2B6AEC2B}">
      <dgm:prSet/>
      <dgm:spPr/>
      <dgm:t>
        <a:bodyPr/>
        <a:lstStyle/>
        <a:p>
          <a:endParaRPr lang="en-US"/>
        </a:p>
      </dgm:t>
    </dgm:pt>
    <dgm:pt modelId="{31BE4E2E-CC92-402B-AA08-054BAD484DA7}">
      <dgm:prSet/>
      <dgm:spPr/>
      <dgm:t>
        <a:bodyPr/>
        <a:lstStyle/>
        <a:p>
          <a:r>
            <a:rPr lang="en-US" dirty="0"/>
            <a:t>We see that African Republic has lesser corruption than Norway but economy is almost equal to 0 while Norway obviously has a higher economy rate at 1.63 but it’s not the highest. Luxembourg has the highest economy but holds a ranking of 18 but it has higher corruption than Norway. </a:t>
          </a:r>
        </a:p>
      </dgm:t>
    </dgm:pt>
    <dgm:pt modelId="{E0A616C1-9B99-41EA-8592-F425C5415DB2}" type="parTrans" cxnId="{F65EC207-B3E3-4319-ADCF-B56A591F588D}">
      <dgm:prSet/>
      <dgm:spPr/>
      <dgm:t>
        <a:bodyPr/>
        <a:lstStyle/>
        <a:p>
          <a:endParaRPr lang="en-US"/>
        </a:p>
      </dgm:t>
    </dgm:pt>
    <dgm:pt modelId="{0B760150-3193-4D3E-8D5C-B2D0457E2521}" type="sibTrans" cxnId="{F65EC207-B3E3-4319-ADCF-B56A591F588D}">
      <dgm:prSet/>
      <dgm:spPr/>
      <dgm:t>
        <a:bodyPr/>
        <a:lstStyle/>
        <a:p>
          <a:endParaRPr lang="en-US"/>
        </a:p>
      </dgm:t>
    </dgm:pt>
    <dgm:pt modelId="{237B82E3-73E6-4E7D-AF56-6B43E7368116}">
      <dgm:prSet/>
      <dgm:spPr/>
      <dgm:t>
        <a:bodyPr/>
        <a:lstStyle/>
        <a:p>
          <a:r>
            <a:rPr lang="en-US" dirty="0"/>
            <a:t>We can see from this representation that many attributes/factors  contribute to the happiness of a country.</a:t>
          </a:r>
        </a:p>
      </dgm:t>
    </dgm:pt>
    <dgm:pt modelId="{47FA8210-B43E-4EA0-B4D0-293399508CB2}" type="parTrans" cxnId="{60ACD000-EE98-4AB8-BE88-C2D69DA67297}">
      <dgm:prSet/>
      <dgm:spPr/>
      <dgm:t>
        <a:bodyPr/>
        <a:lstStyle/>
        <a:p>
          <a:endParaRPr lang="en-US"/>
        </a:p>
      </dgm:t>
    </dgm:pt>
    <dgm:pt modelId="{1A28A030-88AB-4CB3-957A-0BE27E9DB1E6}" type="sibTrans" cxnId="{60ACD000-EE98-4AB8-BE88-C2D69DA67297}">
      <dgm:prSet/>
      <dgm:spPr/>
      <dgm:t>
        <a:bodyPr/>
        <a:lstStyle/>
        <a:p>
          <a:endParaRPr lang="en-US"/>
        </a:p>
      </dgm:t>
    </dgm:pt>
    <dgm:pt modelId="{4A1B2AE1-C53F-4C8E-B957-E868803D9EAC}" type="pres">
      <dgm:prSet presAssocID="{0A46795C-3AEB-4496-8419-E92FF14270AB}" presName="linear" presStyleCnt="0">
        <dgm:presLayoutVars>
          <dgm:animLvl val="lvl"/>
          <dgm:resizeHandles val="exact"/>
        </dgm:presLayoutVars>
      </dgm:prSet>
      <dgm:spPr/>
    </dgm:pt>
    <dgm:pt modelId="{9BB3CEA5-0FDF-4FFB-8FD4-223B1B63B1A5}" type="pres">
      <dgm:prSet presAssocID="{4F80F681-8EFB-476F-B823-59EE11B91B2E}" presName="parentText" presStyleLbl="node1" presStyleIdx="0" presStyleCnt="4">
        <dgm:presLayoutVars>
          <dgm:chMax val="0"/>
          <dgm:bulletEnabled val="1"/>
        </dgm:presLayoutVars>
      </dgm:prSet>
      <dgm:spPr/>
    </dgm:pt>
    <dgm:pt modelId="{F6940526-4183-42C5-B931-E408D1DEB6C7}" type="pres">
      <dgm:prSet presAssocID="{63579C1B-C75F-47CD-B54B-0D43E37CC3BE}" presName="spacer" presStyleCnt="0"/>
      <dgm:spPr/>
    </dgm:pt>
    <dgm:pt modelId="{AB97347F-E1BE-4FE0-8722-AE4290D6B8B0}" type="pres">
      <dgm:prSet presAssocID="{C8AF86A1-E77B-4AEF-8CF2-AD985718CE70}" presName="parentText" presStyleLbl="node1" presStyleIdx="1" presStyleCnt="4">
        <dgm:presLayoutVars>
          <dgm:chMax val="0"/>
          <dgm:bulletEnabled val="1"/>
        </dgm:presLayoutVars>
      </dgm:prSet>
      <dgm:spPr/>
    </dgm:pt>
    <dgm:pt modelId="{BEED2C1E-0CBC-44DB-8527-BD31C52DF355}" type="pres">
      <dgm:prSet presAssocID="{2242D570-E840-4111-85E7-9FC959D0B6C6}" presName="spacer" presStyleCnt="0"/>
      <dgm:spPr/>
    </dgm:pt>
    <dgm:pt modelId="{A2F3632E-C4C8-4E8C-8D05-BA59FA2841A3}" type="pres">
      <dgm:prSet presAssocID="{31BE4E2E-CC92-402B-AA08-054BAD484DA7}" presName="parentText" presStyleLbl="node1" presStyleIdx="2" presStyleCnt="4">
        <dgm:presLayoutVars>
          <dgm:chMax val="0"/>
          <dgm:bulletEnabled val="1"/>
        </dgm:presLayoutVars>
      </dgm:prSet>
      <dgm:spPr/>
    </dgm:pt>
    <dgm:pt modelId="{6BABE6EE-0B8E-4730-AC7B-72DE02CA586E}" type="pres">
      <dgm:prSet presAssocID="{0B760150-3193-4D3E-8D5C-B2D0457E2521}" presName="spacer" presStyleCnt="0"/>
      <dgm:spPr/>
    </dgm:pt>
    <dgm:pt modelId="{46E68C13-1978-4193-B46D-5DE9519BB0DB}" type="pres">
      <dgm:prSet presAssocID="{237B82E3-73E6-4E7D-AF56-6B43E7368116}" presName="parentText" presStyleLbl="node1" presStyleIdx="3" presStyleCnt="4">
        <dgm:presLayoutVars>
          <dgm:chMax val="0"/>
          <dgm:bulletEnabled val="1"/>
        </dgm:presLayoutVars>
      </dgm:prSet>
      <dgm:spPr/>
    </dgm:pt>
  </dgm:ptLst>
  <dgm:cxnLst>
    <dgm:cxn modelId="{60ACD000-EE98-4AB8-BE88-C2D69DA67297}" srcId="{0A46795C-3AEB-4496-8419-E92FF14270AB}" destId="{237B82E3-73E6-4E7D-AF56-6B43E7368116}" srcOrd="3" destOrd="0" parTransId="{47FA8210-B43E-4EA0-B4D0-293399508CB2}" sibTransId="{1A28A030-88AB-4CB3-957A-0BE27E9DB1E6}"/>
    <dgm:cxn modelId="{F65EC207-B3E3-4319-ADCF-B56A591F588D}" srcId="{0A46795C-3AEB-4496-8419-E92FF14270AB}" destId="{31BE4E2E-CC92-402B-AA08-054BAD484DA7}" srcOrd="2" destOrd="0" parTransId="{E0A616C1-9B99-41EA-8592-F425C5415DB2}" sibTransId="{0B760150-3193-4D3E-8D5C-B2D0457E2521}"/>
    <dgm:cxn modelId="{E7F9D110-33C2-40DC-B19E-494E2B6AEC2B}" srcId="{0A46795C-3AEB-4496-8419-E92FF14270AB}" destId="{C8AF86A1-E77B-4AEF-8CF2-AD985718CE70}" srcOrd="1" destOrd="0" parTransId="{F2E66DEA-3FD3-4084-B1C4-83F685FA6B36}" sibTransId="{2242D570-E840-4111-85E7-9FC959D0B6C6}"/>
    <dgm:cxn modelId="{ECFBAA17-4763-439A-A86F-0633D5B95BE5}" type="presOf" srcId="{C8AF86A1-E77B-4AEF-8CF2-AD985718CE70}" destId="{AB97347F-E1BE-4FE0-8722-AE4290D6B8B0}" srcOrd="0" destOrd="0" presId="urn:microsoft.com/office/officeart/2005/8/layout/vList2"/>
    <dgm:cxn modelId="{57CD1F2D-57DE-4C95-942D-B206A9CC2397}" srcId="{0A46795C-3AEB-4496-8419-E92FF14270AB}" destId="{4F80F681-8EFB-476F-B823-59EE11B91B2E}" srcOrd="0" destOrd="0" parTransId="{C4FA5C0C-A4EA-4BBA-A18B-73AB0458AA9D}" sibTransId="{63579C1B-C75F-47CD-B54B-0D43E37CC3BE}"/>
    <dgm:cxn modelId="{8D237673-29F4-4235-B18D-6D9E85E404D6}" type="presOf" srcId="{31BE4E2E-CC92-402B-AA08-054BAD484DA7}" destId="{A2F3632E-C4C8-4E8C-8D05-BA59FA2841A3}" srcOrd="0" destOrd="0" presId="urn:microsoft.com/office/officeart/2005/8/layout/vList2"/>
    <dgm:cxn modelId="{E7702078-B5E2-485D-A0F3-AC1802FC617B}" type="presOf" srcId="{4F80F681-8EFB-476F-B823-59EE11B91B2E}" destId="{9BB3CEA5-0FDF-4FFB-8FD4-223B1B63B1A5}" srcOrd="0" destOrd="0" presId="urn:microsoft.com/office/officeart/2005/8/layout/vList2"/>
    <dgm:cxn modelId="{D4FB41A8-B138-49C7-B670-77F14BEE3780}" type="presOf" srcId="{0A46795C-3AEB-4496-8419-E92FF14270AB}" destId="{4A1B2AE1-C53F-4C8E-B957-E868803D9EAC}" srcOrd="0" destOrd="0" presId="urn:microsoft.com/office/officeart/2005/8/layout/vList2"/>
    <dgm:cxn modelId="{9A9228FB-3B15-4706-A97F-32A77B1EA98B}" type="presOf" srcId="{237B82E3-73E6-4E7D-AF56-6B43E7368116}" destId="{46E68C13-1978-4193-B46D-5DE9519BB0DB}" srcOrd="0" destOrd="0" presId="urn:microsoft.com/office/officeart/2005/8/layout/vList2"/>
    <dgm:cxn modelId="{0424F7CA-7022-49AB-96EA-967CDC1FE93F}" type="presParOf" srcId="{4A1B2AE1-C53F-4C8E-B957-E868803D9EAC}" destId="{9BB3CEA5-0FDF-4FFB-8FD4-223B1B63B1A5}" srcOrd="0" destOrd="0" presId="urn:microsoft.com/office/officeart/2005/8/layout/vList2"/>
    <dgm:cxn modelId="{1EE4D1E3-69E0-45E3-93A9-6B58A87ABA3F}" type="presParOf" srcId="{4A1B2AE1-C53F-4C8E-B957-E868803D9EAC}" destId="{F6940526-4183-42C5-B931-E408D1DEB6C7}" srcOrd="1" destOrd="0" presId="urn:microsoft.com/office/officeart/2005/8/layout/vList2"/>
    <dgm:cxn modelId="{FCE4B152-4FE2-4BCE-877E-2B0FEF283A67}" type="presParOf" srcId="{4A1B2AE1-C53F-4C8E-B957-E868803D9EAC}" destId="{AB97347F-E1BE-4FE0-8722-AE4290D6B8B0}" srcOrd="2" destOrd="0" presId="urn:microsoft.com/office/officeart/2005/8/layout/vList2"/>
    <dgm:cxn modelId="{9ECEE4C1-8584-4795-BF9C-2BF63C634E07}" type="presParOf" srcId="{4A1B2AE1-C53F-4C8E-B957-E868803D9EAC}" destId="{BEED2C1E-0CBC-44DB-8527-BD31C52DF355}" srcOrd="3" destOrd="0" presId="urn:microsoft.com/office/officeart/2005/8/layout/vList2"/>
    <dgm:cxn modelId="{00B0C144-A1C6-4F0F-8D9A-F74B8F735B06}" type="presParOf" srcId="{4A1B2AE1-C53F-4C8E-B957-E868803D9EAC}" destId="{A2F3632E-C4C8-4E8C-8D05-BA59FA2841A3}" srcOrd="4" destOrd="0" presId="urn:microsoft.com/office/officeart/2005/8/layout/vList2"/>
    <dgm:cxn modelId="{10754267-E039-4910-B019-7F5F8C82A233}" type="presParOf" srcId="{4A1B2AE1-C53F-4C8E-B957-E868803D9EAC}" destId="{6BABE6EE-0B8E-4730-AC7B-72DE02CA586E}" srcOrd="5" destOrd="0" presId="urn:microsoft.com/office/officeart/2005/8/layout/vList2"/>
    <dgm:cxn modelId="{CCFD17F5-79A5-4FE4-A2D7-2089AE746354}" type="presParOf" srcId="{4A1B2AE1-C53F-4C8E-B957-E868803D9EAC}" destId="{46E68C13-1978-4193-B46D-5DE9519BB0D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043407A-C27B-4E4B-AAB2-F8C768D315E2}" type="doc">
      <dgm:prSet loTypeId="urn:microsoft.com/office/officeart/2008/layout/BendingPictureCaption" loCatId="picture" qsTypeId="urn:microsoft.com/office/officeart/2005/8/quickstyle/simple1" qsCatId="simple" csTypeId="urn:microsoft.com/office/officeart/2005/8/colors/accent1_2" csCatId="accent1" phldr="1"/>
      <dgm:spPr/>
      <dgm:t>
        <a:bodyPr/>
        <a:lstStyle/>
        <a:p>
          <a:endParaRPr lang="en-US"/>
        </a:p>
      </dgm:t>
    </dgm:pt>
    <dgm:pt modelId="{CCDC96A8-665C-480A-818B-C6654FCBEF63}">
      <dgm:prSet phldrT="[Text]"/>
      <dgm:spPr>
        <a:ln>
          <a:solidFill>
            <a:schemeClr val="tx1"/>
          </a:solidFill>
        </a:ln>
      </dgm:spPr>
      <dgm:t>
        <a:bodyPr/>
        <a:lstStyle/>
        <a:p>
          <a:r>
            <a:rPr lang="en-US" dirty="0"/>
            <a:t>Economy and Family affect the happiness scores more than others</a:t>
          </a:r>
        </a:p>
      </dgm:t>
    </dgm:pt>
    <dgm:pt modelId="{1DF080CE-7DCA-4973-AEBA-0F5840FDFCA4}" type="parTrans" cxnId="{2297BE72-B443-496D-9652-AC1BA325C3D6}">
      <dgm:prSet/>
      <dgm:spPr/>
      <dgm:t>
        <a:bodyPr/>
        <a:lstStyle/>
        <a:p>
          <a:endParaRPr lang="en-US"/>
        </a:p>
      </dgm:t>
    </dgm:pt>
    <dgm:pt modelId="{AFCA41CD-EAB8-4825-9FAE-2A4E43967CB4}" type="sibTrans" cxnId="{2297BE72-B443-496D-9652-AC1BA325C3D6}">
      <dgm:prSet/>
      <dgm:spPr/>
      <dgm:t>
        <a:bodyPr/>
        <a:lstStyle/>
        <a:p>
          <a:endParaRPr lang="en-US"/>
        </a:p>
      </dgm:t>
    </dgm:pt>
    <dgm:pt modelId="{E965BB94-7562-45C5-A8BB-CE61608571F4}">
      <dgm:prSet phldrT="[Text]"/>
      <dgm:spPr>
        <a:ln>
          <a:solidFill>
            <a:schemeClr val="tx1"/>
          </a:solidFill>
        </a:ln>
      </dgm:spPr>
      <dgm:t>
        <a:bodyPr/>
        <a:lstStyle/>
        <a:p>
          <a:r>
            <a:rPr lang="en-US" dirty="0"/>
            <a:t>Health and Trust are the two major factors that seem to bring down the score drastically</a:t>
          </a:r>
        </a:p>
      </dgm:t>
    </dgm:pt>
    <dgm:pt modelId="{52CEF9EF-27F2-4001-A4B5-28C209A90F20}" type="parTrans" cxnId="{7DAD2607-B206-44D3-9306-F5E1F60AE26F}">
      <dgm:prSet/>
      <dgm:spPr/>
      <dgm:t>
        <a:bodyPr/>
        <a:lstStyle/>
        <a:p>
          <a:endParaRPr lang="en-US"/>
        </a:p>
      </dgm:t>
    </dgm:pt>
    <dgm:pt modelId="{27DC9923-E5C0-4A2B-A374-56AD31F9C4B9}" type="sibTrans" cxnId="{7DAD2607-B206-44D3-9306-F5E1F60AE26F}">
      <dgm:prSet/>
      <dgm:spPr/>
      <dgm:t>
        <a:bodyPr/>
        <a:lstStyle/>
        <a:p>
          <a:endParaRPr lang="en-US"/>
        </a:p>
      </dgm:t>
    </dgm:pt>
    <dgm:pt modelId="{A5710AEC-602E-4803-AC55-8CB130061013}" type="pres">
      <dgm:prSet presAssocID="{A043407A-C27B-4E4B-AAB2-F8C768D315E2}" presName="diagram" presStyleCnt="0">
        <dgm:presLayoutVars>
          <dgm:dir/>
        </dgm:presLayoutVars>
      </dgm:prSet>
      <dgm:spPr/>
    </dgm:pt>
    <dgm:pt modelId="{5C63BFF0-39B4-441C-9220-E68E7D73CE40}" type="pres">
      <dgm:prSet presAssocID="{CCDC96A8-665C-480A-818B-C6654FCBEF63}" presName="composite" presStyleCnt="0"/>
      <dgm:spPr/>
    </dgm:pt>
    <dgm:pt modelId="{B76C3884-C8A0-417B-9912-84763A8762B5}" type="pres">
      <dgm:prSet presAssocID="{CCDC96A8-665C-480A-818B-C6654FCBEF63}" presName="Image" presStyleLbl="bgShp" presStyleIdx="0" presStyleCnt="2" custLinFactNeighborX="9022" custLinFactNeighborY="-27703"/>
      <dgm:spPr>
        <a:blipFill>
          <a:blip xmlns:r="http://schemas.openxmlformats.org/officeDocument/2006/relationships" r:embed="rId1">
            <a:extLst>
              <a:ext uri="{28A0092B-C50C-407E-A947-70E740481C1C}">
                <a14:useLocalDpi xmlns:a14="http://schemas.microsoft.com/office/drawing/2010/main" val="0"/>
              </a:ext>
            </a:extLst>
          </a:blip>
          <a:srcRect/>
          <a:stretch>
            <a:fillRect l="-9000" r="-9000"/>
          </a:stretch>
        </a:blipFill>
        <a:ln>
          <a:solidFill>
            <a:schemeClr val="tx1"/>
          </a:solidFill>
        </a:ln>
      </dgm:spPr>
    </dgm:pt>
    <dgm:pt modelId="{A716A3D2-C52F-4011-AAFF-2C0AAB47410F}" type="pres">
      <dgm:prSet presAssocID="{CCDC96A8-665C-480A-818B-C6654FCBEF63}" presName="Parent" presStyleLbl="node0" presStyleIdx="0" presStyleCnt="2" custScaleX="100192" custScaleY="245208" custLinFactNeighborX="-2864" custLinFactNeighborY="56236">
        <dgm:presLayoutVars>
          <dgm:bulletEnabled val="1"/>
        </dgm:presLayoutVars>
      </dgm:prSet>
      <dgm:spPr/>
    </dgm:pt>
    <dgm:pt modelId="{285E7738-0DCC-47D2-BBA0-4E86BD8DDD3F}" type="pres">
      <dgm:prSet presAssocID="{AFCA41CD-EAB8-4825-9FAE-2A4E43967CB4}" presName="sibTrans" presStyleCnt="0"/>
      <dgm:spPr/>
    </dgm:pt>
    <dgm:pt modelId="{D174769D-E807-4C2B-9072-BF963D1DF907}" type="pres">
      <dgm:prSet presAssocID="{E965BB94-7562-45C5-A8BB-CE61608571F4}" presName="composite" presStyleCnt="0"/>
      <dgm:spPr/>
    </dgm:pt>
    <dgm:pt modelId="{06FBD41F-3C49-445B-9A59-B1D3EB67059E}" type="pres">
      <dgm:prSet presAssocID="{E965BB94-7562-45C5-A8BB-CE61608571F4}" presName="Image" presStyleLbl="bgShp" presStyleIdx="1" presStyleCnt="2" custLinFactNeighborX="1081" custLinFactNeighborY="-29015"/>
      <dgm:spPr>
        <a:blipFill>
          <a:blip xmlns:r="http://schemas.openxmlformats.org/officeDocument/2006/relationships" r:embed="rId2">
            <a:extLst>
              <a:ext uri="{28A0092B-C50C-407E-A947-70E740481C1C}">
                <a14:useLocalDpi xmlns:a14="http://schemas.microsoft.com/office/drawing/2010/main" val="0"/>
              </a:ext>
            </a:extLst>
          </a:blip>
          <a:srcRect/>
          <a:stretch>
            <a:fillRect l="-2000" r="-2000"/>
          </a:stretch>
        </a:blipFill>
        <a:ln>
          <a:solidFill>
            <a:schemeClr val="tx1"/>
          </a:solidFill>
        </a:ln>
      </dgm:spPr>
    </dgm:pt>
    <dgm:pt modelId="{DA5157DD-5C11-4F48-86B3-57DD62349D12}" type="pres">
      <dgm:prSet presAssocID="{E965BB94-7562-45C5-A8BB-CE61608571F4}" presName="Parent" presStyleLbl="node0" presStyleIdx="1" presStyleCnt="2" custScaleX="103642" custScaleY="236674" custLinFactNeighborX="-12297" custLinFactNeighborY="52187">
        <dgm:presLayoutVars>
          <dgm:bulletEnabled val="1"/>
        </dgm:presLayoutVars>
      </dgm:prSet>
      <dgm:spPr/>
    </dgm:pt>
  </dgm:ptLst>
  <dgm:cxnLst>
    <dgm:cxn modelId="{7DAD2607-B206-44D3-9306-F5E1F60AE26F}" srcId="{A043407A-C27B-4E4B-AAB2-F8C768D315E2}" destId="{E965BB94-7562-45C5-A8BB-CE61608571F4}" srcOrd="1" destOrd="0" parTransId="{52CEF9EF-27F2-4001-A4B5-28C209A90F20}" sibTransId="{27DC9923-E5C0-4A2B-A374-56AD31F9C4B9}"/>
    <dgm:cxn modelId="{E84CD22F-5DAF-46E6-B1E5-A2C5772725ED}" type="presOf" srcId="{E965BB94-7562-45C5-A8BB-CE61608571F4}" destId="{DA5157DD-5C11-4F48-86B3-57DD62349D12}" srcOrd="0" destOrd="0" presId="urn:microsoft.com/office/officeart/2008/layout/BendingPictureCaption"/>
    <dgm:cxn modelId="{2297BE72-B443-496D-9652-AC1BA325C3D6}" srcId="{A043407A-C27B-4E4B-AAB2-F8C768D315E2}" destId="{CCDC96A8-665C-480A-818B-C6654FCBEF63}" srcOrd="0" destOrd="0" parTransId="{1DF080CE-7DCA-4973-AEBA-0F5840FDFCA4}" sibTransId="{AFCA41CD-EAB8-4825-9FAE-2A4E43967CB4}"/>
    <dgm:cxn modelId="{27F8A68C-D7B1-469E-85B0-739E19F1B90D}" type="presOf" srcId="{CCDC96A8-665C-480A-818B-C6654FCBEF63}" destId="{A716A3D2-C52F-4011-AAFF-2C0AAB47410F}" srcOrd="0" destOrd="0" presId="urn:microsoft.com/office/officeart/2008/layout/BendingPictureCaption"/>
    <dgm:cxn modelId="{EC6272F1-B299-4AE7-86E8-E1C5845DA509}" type="presOf" srcId="{A043407A-C27B-4E4B-AAB2-F8C768D315E2}" destId="{A5710AEC-602E-4803-AC55-8CB130061013}" srcOrd="0" destOrd="0" presId="urn:microsoft.com/office/officeart/2008/layout/BendingPictureCaption"/>
    <dgm:cxn modelId="{D4B9174B-0B23-415A-86B2-2E6392145ACE}" type="presParOf" srcId="{A5710AEC-602E-4803-AC55-8CB130061013}" destId="{5C63BFF0-39B4-441C-9220-E68E7D73CE40}" srcOrd="0" destOrd="0" presId="urn:microsoft.com/office/officeart/2008/layout/BendingPictureCaption"/>
    <dgm:cxn modelId="{78B070BE-0AFB-4D0C-B09E-CCA162EA3091}" type="presParOf" srcId="{5C63BFF0-39B4-441C-9220-E68E7D73CE40}" destId="{B76C3884-C8A0-417B-9912-84763A8762B5}" srcOrd="0" destOrd="0" presId="urn:microsoft.com/office/officeart/2008/layout/BendingPictureCaption"/>
    <dgm:cxn modelId="{21251AB5-D45C-4C5D-80A9-F1235486F1A8}" type="presParOf" srcId="{5C63BFF0-39B4-441C-9220-E68E7D73CE40}" destId="{A716A3D2-C52F-4011-AAFF-2C0AAB47410F}" srcOrd="1" destOrd="0" presId="urn:microsoft.com/office/officeart/2008/layout/BendingPictureCaption"/>
    <dgm:cxn modelId="{5D5F3546-04D5-41FD-9959-BACAB0482CB6}" type="presParOf" srcId="{A5710AEC-602E-4803-AC55-8CB130061013}" destId="{285E7738-0DCC-47D2-BBA0-4E86BD8DDD3F}" srcOrd="1" destOrd="0" presId="urn:microsoft.com/office/officeart/2008/layout/BendingPictureCaption"/>
    <dgm:cxn modelId="{E856F76C-108E-4BF6-AA74-59926DB487B1}" type="presParOf" srcId="{A5710AEC-602E-4803-AC55-8CB130061013}" destId="{D174769D-E807-4C2B-9072-BF963D1DF907}" srcOrd="2" destOrd="0" presId="urn:microsoft.com/office/officeart/2008/layout/BendingPictureCaption"/>
    <dgm:cxn modelId="{974BF114-AE73-45E6-9495-960F6CD72363}" type="presParOf" srcId="{D174769D-E807-4C2B-9072-BF963D1DF907}" destId="{06FBD41F-3C49-445B-9A59-B1D3EB67059E}" srcOrd="0" destOrd="0" presId="urn:microsoft.com/office/officeart/2008/layout/BendingPictureCaption"/>
    <dgm:cxn modelId="{5C9EB955-6E5D-4ABF-B8FD-26CFEE82882A}" type="presParOf" srcId="{D174769D-E807-4C2B-9072-BF963D1DF907}" destId="{DA5157DD-5C11-4F48-86B3-57DD62349D12}" srcOrd="1" destOrd="0" presId="urn:microsoft.com/office/officeart/2008/layout/BendingPictureCapti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E77426-1B25-4E5F-BE27-67A29FCB5F9E}">
      <dsp:nvSpPr>
        <dsp:cNvPr id="0" name=""/>
        <dsp:cNvSpPr/>
      </dsp:nvSpPr>
      <dsp:spPr>
        <a:xfrm>
          <a:off x="1460837" y="246527"/>
          <a:ext cx="3861645" cy="4925568"/>
        </a:xfrm>
        <a:prstGeom prst="roundRect">
          <a:avLst/>
        </a:prstGeom>
        <a:solidFill>
          <a:schemeClr val="accent1">
            <a:tint val="50000"/>
            <a:hueOff val="0"/>
            <a:satOff val="0"/>
            <a:lum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3EF1F0-3215-4310-B50C-188FAD02EC5E}">
      <dsp:nvSpPr>
        <dsp:cNvPr id="0" name=""/>
        <dsp:cNvSpPr/>
      </dsp:nvSpPr>
      <dsp:spPr>
        <a:xfrm>
          <a:off x="1716001" y="743127"/>
          <a:ext cx="2973467" cy="368303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b" anchorCtr="0">
          <a:noAutofit/>
        </a:bodyPr>
        <a:lstStyle/>
        <a:p>
          <a:pPr marL="0" lvl="0" indent="0" algn="l" defTabSz="1422400">
            <a:lnSpc>
              <a:spcPct val="90000"/>
            </a:lnSpc>
            <a:spcBef>
              <a:spcPct val="0"/>
            </a:spcBef>
            <a:spcAft>
              <a:spcPct val="35000"/>
            </a:spcAft>
            <a:buNone/>
          </a:pPr>
          <a:r>
            <a:rPr lang="en-US" sz="3200" kern="1200" dirty="0"/>
            <a:t>Why? </a:t>
          </a:r>
        </a:p>
        <a:p>
          <a:pPr marL="0" lvl="0" indent="0" algn="l" defTabSz="1422400">
            <a:lnSpc>
              <a:spcPct val="90000"/>
            </a:lnSpc>
            <a:spcBef>
              <a:spcPct val="0"/>
            </a:spcBef>
            <a:spcAft>
              <a:spcPct val="35000"/>
            </a:spcAft>
            <a:buNone/>
          </a:pPr>
          <a:r>
            <a:rPr lang="en-US" sz="1900" kern="1200" dirty="0"/>
            <a:t>Given a chance to settle anywhere, ANYWHERE in the entire world to, where would you want? Why do you choose that particular country? What makes you think you will be happier there? What factors influence your decision?</a:t>
          </a:r>
        </a:p>
      </dsp:txBody>
      <dsp:txXfrm>
        <a:off x="1716001" y="743127"/>
        <a:ext cx="2973467" cy="3683034"/>
      </dsp:txXfrm>
    </dsp:sp>
    <dsp:sp modelId="{F2C0AF16-C324-4E16-AAE8-BFE38FC8264D}">
      <dsp:nvSpPr>
        <dsp:cNvPr id="0" name=""/>
        <dsp:cNvSpPr/>
      </dsp:nvSpPr>
      <dsp:spPr>
        <a:xfrm>
          <a:off x="4716035" y="41700"/>
          <a:ext cx="1329903" cy="132990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8000" r="-3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E3653CC-634D-48FC-AC6B-0B43BD0AEFD1}">
      <dsp:nvSpPr>
        <dsp:cNvPr id="0" name=""/>
        <dsp:cNvSpPr/>
      </dsp:nvSpPr>
      <dsp:spPr>
        <a:xfrm>
          <a:off x="6045939" y="39998"/>
          <a:ext cx="554132" cy="133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0" tIns="82550" rIns="165100" bIns="82550" numCol="1" spcCol="1270" anchor="ctr" anchorCtr="0">
          <a:noAutofit/>
        </a:bodyPr>
        <a:lstStyle/>
        <a:p>
          <a:pPr marL="0" lvl="0" indent="0" algn="l" defTabSz="2889250">
            <a:lnSpc>
              <a:spcPct val="90000"/>
            </a:lnSpc>
            <a:spcBef>
              <a:spcPct val="0"/>
            </a:spcBef>
            <a:spcAft>
              <a:spcPct val="35000"/>
            </a:spcAft>
            <a:buNone/>
          </a:pPr>
          <a:r>
            <a:rPr lang="en-US" sz="6500" kern="1200" dirty="0">
              <a:solidFill>
                <a:schemeClr val="bg1">
                  <a:lumMod val="95000"/>
                </a:schemeClr>
              </a:solidFill>
            </a:rPr>
            <a:t>.</a:t>
          </a:r>
        </a:p>
      </dsp:txBody>
      <dsp:txXfrm>
        <a:off x="6045939" y="39998"/>
        <a:ext cx="554132" cy="1333307"/>
      </dsp:txXfrm>
    </dsp:sp>
    <dsp:sp modelId="{8F18B80C-F601-40DA-BF3C-185D401ED423}">
      <dsp:nvSpPr>
        <dsp:cNvPr id="0" name=""/>
        <dsp:cNvSpPr/>
      </dsp:nvSpPr>
      <dsp:spPr>
        <a:xfrm>
          <a:off x="4801761" y="3898699"/>
          <a:ext cx="1329903" cy="1329903"/>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2000" r="-2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F8BD19-8467-4177-802A-48F790931FAD}">
      <dsp:nvSpPr>
        <dsp:cNvPr id="0" name=""/>
        <dsp:cNvSpPr/>
      </dsp:nvSpPr>
      <dsp:spPr>
        <a:xfrm>
          <a:off x="6045939" y="1612688"/>
          <a:ext cx="562719" cy="13299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0" tIns="82550" rIns="165100" bIns="82550" numCol="1" spcCol="1270" anchor="ctr" anchorCtr="0">
          <a:noAutofit/>
        </a:bodyPr>
        <a:lstStyle/>
        <a:p>
          <a:pPr marL="0" lvl="0" indent="0" algn="l" defTabSz="2889250">
            <a:lnSpc>
              <a:spcPct val="90000"/>
            </a:lnSpc>
            <a:spcBef>
              <a:spcPct val="0"/>
            </a:spcBef>
            <a:spcAft>
              <a:spcPct val="35000"/>
            </a:spcAft>
            <a:buNone/>
          </a:pPr>
          <a:r>
            <a:rPr lang="en-US" sz="6500" kern="1200" dirty="0">
              <a:solidFill>
                <a:schemeClr val="bg1">
                  <a:lumMod val="95000"/>
                </a:schemeClr>
              </a:solidFill>
            </a:rPr>
            <a:t>.</a:t>
          </a:r>
        </a:p>
      </dsp:txBody>
      <dsp:txXfrm>
        <a:off x="6045939" y="1612688"/>
        <a:ext cx="562719" cy="1329903"/>
      </dsp:txXfrm>
    </dsp:sp>
    <dsp:sp modelId="{67B9B6B3-A8D7-4B48-BB0A-35E51417E5FA}">
      <dsp:nvSpPr>
        <dsp:cNvPr id="0" name=""/>
        <dsp:cNvSpPr/>
      </dsp:nvSpPr>
      <dsp:spPr>
        <a:xfrm>
          <a:off x="4706500" y="1877046"/>
          <a:ext cx="1329903" cy="1329903"/>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4000" r="-2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0C2517-B3D0-4A6C-BFAE-D8A65D18BA5C}">
      <dsp:nvSpPr>
        <dsp:cNvPr id="0" name=""/>
        <dsp:cNvSpPr/>
      </dsp:nvSpPr>
      <dsp:spPr>
        <a:xfrm>
          <a:off x="6045939" y="3181974"/>
          <a:ext cx="562719" cy="13299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0" tIns="82550" rIns="165100" bIns="82550" numCol="1" spcCol="1270" anchor="ctr" anchorCtr="0">
          <a:noAutofit/>
        </a:bodyPr>
        <a:lstStyle/>
        <a:p>
          <a:pPr marL="0" lvl="0" indent="0" algn="l" defTabSz="2889250">
            <a:lnSpc>
              <a:spcPct val="90000"/>
            </a:lnSpc>
            <a:spcBef>
              <a:spcPct val="0"/>
            </a:spcBef>
            <a:spcAft>
              <a:spcPct val="35000"/>
            </a:spcAft>
            <a:buNone/>
          </a:pPr>
          <a:r>
            <a:rPr lang="en-US" sz="6500" kern="1200" dirty="0">
              <a:solidFill>
                <a:schemeClr val="bg1">
                  <a:lumMod val="95000"/>
                </a:schemeClr>
              </a:solidFill>
            </a:rPr>
            <a:t>.</a:t>
          </a:r>
        </a:p>
      </dsp:txBody>
      <dsp:txXfrm>
        <a:off x="6045939" y="3181974"/>
        <a:ext cx="562719" cy="13299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6914DD-AE4C-4325-9F76-8A3F91DBBDB1}">
      <dsp:nvSpPr>
        <dsp:cNvPr id="0" name=""/>
        <dsp:cNvSpPr/>
      </dsp:nvSpPr>
      <dsp:spPr>
        <a:xfrm>
          <a:off x="493727" y="1429744"/>
          <a:ext cx="392104" cy="71"/>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B2D99A2B-E7C5-4734-A5C8-49CE50F41A83}">
      <dsp:nvSpPr>
        <dsp:cNvPr id="0" name=""/>
        <dsp:cNvSpPr/>
      </dsp:nvSpPr>
      <dsp:spPr>
        <a:xfrm>
          <a:off x="909358" y="1396811"/>
          <a:ext cx="45092" cy="84683"/>
        </a:xfrm>
        <a:prstGeom prst="chevron">
          <a:avLst>
            <a:gd name="adj" fmla="val 90000"/>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DACDE374-739E-44CF-9DB4-B16C803D490D}">
      <dsp:nvSpPr>
        <dsp:cNvPr id="0" name=""/>
        <dsp:cNvSpPr/>
      </dsp:nvSpPr>
      <dsp:spPr>
        <a:xfrm>
          <a:off x="291930" y="1276996"/>
          <a:ext cx="305568" cy="305568"/>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1858" tIns="11858" rIns="11858" bIns="11858" numCol="1" spcCol="1270" anchor="ctr" anchorCtr="0">
          <a:noAutofit/>
        </a:bodyPr>
        <a:lstStyle/>
        <a:p>
          <a:pPr marL="0" lvl="0" indent="0" algn="ctr" defTabSz="622300">
            <a:lnSpc>
              <a:spcPct val="90000"/>
            </a:lnSpc>
            <a:spcBef>
              <a:spcPct val="0"/>
            </a:spcBef>
            <a:spcAft>
              <a:spcPct val="35000"/>
            </a:spcAft>
            <a:buNone/>
          </a:pPr>
          <a:r>
            <a:rPr lang="en-US" sz="1400" kern="1200"/>
            <a:t>1</a:t>
          </a:r>
        </a:p>
      </dsp:txBody>
      <dsp:txXfrm>
        <a:off x="336679" y="1321745"/>
        <a:ext cx="216070" cy="216070"/>
      </dsp:txXfrm>
    </dsp:sp>
    <dsp:sp modelId="{56DC4990-31E7-425B-A134-B67B7C354E7D}">
      <dsp:nvSpPr>
        <dsp:cNvPr id="0" name=""/>
        <dsp:cNvSpPr/>
      </dsp:nvSpPr>
      <dsp:spPr>
        <a:xfrm>
          <a:off x="3597" y="1747981"/>
          <a:ext cx="882234"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9592" tIns="165100" rIns="69592" bIns="165100" numCol="1" spcCol="1270" anchor="t" anchorCtr="0">
          <a:noAutofit/>
        </a:bodyPr>
        <a:lstStyle/>
        <a:p>
          <a:pPr marL="0" lvl="0" indent="0" algn="l" defTabSz="488950">
            <a:lnSpc>
              <a:spcPct val="90000"/>
            </a:lnSpc>
            <a:spcBef>
              <a:spcPct val="0"/>
            </a:spcBef>
            <a:spcAft>
              <a:spcPct val="35000"/>
            </a:spcAft>
            <a:buNone/>
          </a:pPr>
          <a:r>
            <a:rPr lang="en-US" sz="1100" kern="1200" dirty="0"/>
            <a:t>Economy (GDP per Capita) </a:t>
          </a:r>
        </a:p>
        <a:p>
          <a:pPr marL="0" lvl="0" indent="0" algn="l" defTabSz="488950">
            <a:lnSpc>
              <a:spcPct val="90000"/>
            </a:lnSpc>
            <a:spcBef>
              <a:spcPct val="0"/>
            </a:spcBef>
            <a:spcAft>
              <a:spcPct val="35000"/>
            </a:spcAft>
            <a:buNone/>
          </a:pPr>
          <a:r>
            <a:rPr lang="en-US" sz="1100" kern="1200" dirty="0"/>
            <a:t>The total revenue generated by the country</a:t>
          </a:r>
        </a:p>
      </dsp:txBody>
      <dsp:txXfrm>
        <a:off x="3597" y="1924428"/>
        <a:ext cx="882234" cy="1789153"/>
      </dsp:txXfrm>
    </dsp:sp>
    <dsp:sp modelId="{4221400F-4243-4B82-8A20-8E04A77D6926}">
      <dsp:nvSpPr>
        <dsp:cNvPr id="0" name=""/>
        <dsp:cNvSpPr/>
      </dsp:nvSpPr>
      <dsp:spPr>
        <a:xfrm>
          <a:off x="983858" y="1429914"/>
          <a:ext cx="882234" cy="72"/>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40633FB4-CC98-47BD-B4AC-C595325E9211}">
      <dsp:nvSpPr>
        <dsp:cNvPr id="0" name=""/>
        <dsp:cNvSpPr/>
      </dsp:nvSpPr>
      <dsp:spPr>
        <a:xfrm>
          <a:off x="1889619" y="1396944"/>
          <a:ext cx="45092" cy="84871"/>
        </a:xfrm>
        <a:prstGeom prst="chevron">
          <a:avLst>
            <a:gd name="adj" fmla="val 90000"/>
          </a:avLst>
        </a:prstGeom>
        <a:solidFill>
          <a:schemeClr val="accent6">
            <a:tint val="40000"/>
            <a:alpha val="90000"/>
            <a:hueOff val="0"/>
            <a:satOff val="0"/>
            <a:lumOff val="0"/>
            <a:alphaOff val="0"/>
          </a:schemeClr>
        </a:solidFill>
        <a:ln w="6350" cap="flat" cmpd="sng" algn="ctr">
          <a:solidFill>
            <a:schemeClr val="accent6">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42395F5D-683A-4D96-BE8F-11321DC6737C}">
      <dsp:nvSpPr>
        <dsp:cNvPr id="0" name=""/>
        <dsp:cNvSpPr/>
      </dsp:nvSpPr>
      <dsp:spPr>
        <a:xfrm>
          <a:off x="1272191" y="1277165"/>
          <a:ext cx="305568" cy="305568"/>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1858" tIns="11858" rIns="11858" bIns="11858" numCol="1" spcCol="1270" anchor="ctr" anchorCtr="0">
          <a:noAutofit/>
        </a:bodyPr>
        <a:lstStyle/>
        <a:p>
          <a:pPr marL="0" lvl="0" indent="0" algn="ctr" defTabSz="622300">
            <a:lnSpc>
              <a:spcPct val="90000"/>
            </a:lnSpc>
            <a:spcBef>
              <a:spcPct val="0"/>
            </a:spcBef>
            <a:spcAft>
              <a:spcPct val="35000"/>
            </a:spcAft>
            <a:buNone/>
          </a:pPr>
          <a:r>
            <a:rPr lang="en-US" sz="1400" kern="1200"/>
            <a:t>2</a:t>
          </a:r>
        </a:p>
      </dsp:txBody>
      <dsp:txXfrm>
        <a:off x="1316940" y="1321914"/>
        <a:ext cx="216070" cy="216070"/>
      </dsp:txXfrm>
    </dsp:sp>
    <dsp:sp modelId="{42BBF9EE-54EA-4EC9-ACB9-6A3AD2DF6B38}">
      <dsp:nvSpPr>
        <dsp:cNvPr id="0" name=""/>
        <dsp:cNvSpPr/>
      </dsp:nvSpPr>
      <dsp:spPr>
        <a:xfrm>
          <a:off x="983858" y="1748503"/>
          <a:ext cx="882234"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9592" tIns="165100" rIns="69592" bIns="165100" numCol="1" spcCol="1270" anchor="t" anchorCtr="0">
          <a:noAutofit/>
        </a:bodyPr>
        <a:lstStyle/>
        <a:p>
          <a:pPr marL="0" lvl="0" indent="0" algn="l" defTabSz="488950">
            <a:lnSpc>
              <a:spcPct val="90000"/>
            </a:lnSpc>
            <a:spcBef>
              <a:spcPct val="0"/>
            </a:spcBef>
            <a:spcAft>
              <a:spcPct val="35000"/>
            </a:spcAft>
            <a:buNone/>
          </a:pPr>
          <a:r>
            <a:rPr lang="en-US" sz="1100" kern="1200" dirty="0"/>
            <a:t>Family</a:t>
          </a:r>
        </a:p>
        <a:p>
          <a:pPr marL="0" lvl="0" indent="0" algn="l" defTabSz="488950">
            <a:lnSpc>
              <a:spcPct val="90000"/>
            </a:lnSpc>
            <a:spcBef>
              <a:spcPct val="0"/>
            </a:spcBef>
            <a:spcAft>
              <a:spcPct val="35000"/>
            </a:spcAft>
            <a:buNone/>
          </a:pPr>
          <a:r>
            <a:rPr lang="en-US" sz="1100" kern="1200" dirty="0"/>
            <a:t>Social factor</a:t>
          </a:r>
        </a:p>
      </dsp:txBody>
      <dsp:txXfrm>
        <a:off x="983858" y="1924950"/>
        <a:ext cx="882234" cy="1789153"/>
      </dsp:txXfrm>
    </dsp:sp>
    <dsp:sp modelId="{F51DF748-F0C1-484B-BA2E-C01F1B386E94}">
      <dsp:nvSpPr>
        <dsp:cNvPr id="0" name=""/>
        <dsp:cNvSpPr/>
      </dsp:nvSpPr>
      <dsp:spPr>
        <a:xfrm>
          <a:off x="1964119" y="1429914"/>
          <a:ext cx="882234" cy="72"/>
        </a:xfrm>
        <a:prstGeom prst="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3DD77E04-FC02-45C4-AC91-EBA919B4B067}">
      <dsp:nvSpPr>
        <dsp:cNvPr id="0" name=""/>
        <dsp:cNvSpPr/>
      </dsp:nvSpPr>
      <dsp:spPr>
        <a:xfrm>
          <a:off x="2869880" y="1396944"/>
          <a:ext cx="45092" cy="84871"/>
        </a:xfrm>
        <a:prstGeom prst="chevron">
          <a:avLst>
            <a:gd name="adj" fmla="val 90000"/>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3D99AA2E-5B3F-4311-9D2D-56FC9623C4E5}">
      <dsp:nvSpPr>
        <dsp:cNvPr id="0" name=""/>
        <dsp:cNvSpPr/>
      </dsp:nvSpPr>
      <dsp:spPr>
        <a:xfrm>
          <a:off x="2252452" y="1277165"/>
          <a:ext cx="305568" cy="305568"/>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1858" tIns="11858" rIns="11858" bIns="11858" numCol="1" spcCol="1270" anchor="ctr" anchorCtr="0">
          <a:noAutofit/>
        </a:bodyPr>
        <a:lstStyle/>
        <a:p>
          <a:pPr marL="0" lvl="0" indent="0" algn="ctr" defTabSz="622300">
            <a:lnSpc>
              <a:spcPct val="90000"/>
            </a:lnSpc>
            <a:spcBef>
              <a:spcPct val="0"/>
            </a:spcBef>
            <a:spcAft>
              <a:spcPct val="35000"/>
            </a:spcAft>
            <a:buNone/>
          </a:pPr>
          <a:r>
            <a:rPr lang="en-US" sz="1400" kern="1200"/>
            <a:t>3</a:t>
          </a:r>
        </a:p>
      </dsp:txBody>
      <dsp:txXfrm>
        <a:off x="2297201" y="1321914"/>
        <a:ext cx="216070" cy="216070"/>
      </dsp:txXfrm>
    </dsp:sp>
    <dsp:sp modelId="{361ED249-2998-457A-BF23-B086B780B55E}">
      <dsp:nvSpPr>
        <dsp:cNvPr id="0" name=""/>
        <dsp:cNvSpPr/>
      </dsp:nvSpPr>
      <dsp:spPr>
        <a:xfrm>
          <a:off x="1964119" y="1748503"/>
          <a:ext cx="882234"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9592" tIns="165100" rIns="69592" bIns="165100" numCol="1" spcCol="1270" anchor="t" anchorCtr="0">
          <a:noAutofit/>
        </a:bodyPr>
        <a:lstStyle/>
        <a:p>
          <a:pPr marL="0" lvl="0" indent="0" algn="l" defTabSz="488950">
            <a:lnSpc>
              <a:spcPct val="90000"/>
            </a:lnSpc>
            <a:spcBef>
              <a:spcPct val="0"/>
            </a:spcBef>
            <a:spcAft>
              <a:spcPct val="35000"/>
            </a:spcAft>
            <a:buNone/>
          </a:pPr>
          <a:r>
            <a:rPr lang="en-US" sz="1100" kern="1200" dirty="0"/>
            <a:t>Health (Life Expectancy)</a:t>
          </a:r>
        </a:p>
      </dsp:txBody>
      <dsp:txXfrm>
        <a:off x="1964119" y="1924950"/>
        <a:ext cx="882234" cy="1789153"/>
      </dsp:txXfrm>
    </dsp:sp>
    <dsp:sp modelId="{065380D0-1994-485E-BDCF-D26DE8CCB872}">
      <dsp:nvSpPr>
        <dsp:cNvPr id="0" name=""/>
        <dsp:cNvSpPr/>
      </dsp:nvSpPr>
      <dsp:spPr>
        <a:xfrm>
          <a:off x="2944380" y="1429914"/>
          <a:ext cx="882234" cy="72"/>
        </a:xfrm>
        <a:prstGeom prst="rect">
          <a:avLst/>
        </a:prstGeom>
        <a:solidFill>
          <a:schemeClr val="accent6">
            <a:tint val="40000"/>
            <a:alpha val="90000"/>
            <a:hueOff val="0"/>
            <a:satOff val="0"/>
            <a:lumOff val="0"/>
            <a:alphaOff val="0"/>
          </a:schemeClr>
        </a:solidFill>
        <a:ln w="6350" cap="flat" cmpd="sng" algn="ctr">
          <a:solidFill>
            <a:schemeClr val="accent6">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BC3A429C-71EC-488B-BF83-22A476351DE4}">
      <dsp:nvSpPr>
        <dsp:cNvPr id="0" name=""/>
        <dsp:cNvSpPr/>
      </dsp:nvSpPr>
      <dsp:spPr>
        <a:xfrm>
          <a:off x="3850141" y="1396944"/>
          <a:ext cx="45092" cy="84871"/>
        </a:xfrm>
        <a:prstGeom prst="chevron">
          <a:avLst>
            <a:gd name="adj" fmla="val 90000"/>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11AE1218-D4FB-425E-8118-00F077E82319}">
      <dsp:nvSpPr>
        <dsp:cNvPr id="0" name=""/>
        <dsp:cNvSpPr/>
      </dsp:nvSpPr>
      <dsp:spPr>
        <a:xfrm>
          <a:off x="3232713" y="1277165"/>
          <a:ext cx="305568" cy="305568"/>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tx1"/>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1858" tIns="11858" rIns="11858" bIns="11858" numCol="1" spcCol="1270" anchor="ctr" anchorCtr="0">
          <a:noAutofit/>
        </a:bodyPr>
        <a:lstStyle/>
        <a:p>
          <a:pPr marL="0" lvl="0" indent="0" algn="ctr" defTabSz="622300">
            <a:lnSpc>
              <a:spcPct val="90000"/>
            </a:lnSpc>
            <a:spcBef>
              <a:spcPct val="0"/>
            </a:spcBef>
            <a:spcAft>
              <a:spcPct val="35000"/>
            </a:spcAft>
            <a:buNone/>
          </a:pPr>
          <a:r>
            <a:rPr lang="en-US" sz="1400" kern="1200"/>
            <a:t>4</a:t>
          </a:r>
        </a:p>
      </dsp:txBody>
      <dsp:txXfrm>
        <a:off x="3277462" y="1321914"/>
        <a:ext cx="216070" cy="216070"/>
      </dsp:txXfrm>
    </dsp:sp>
    <dsp:sp modelId="{1B7CA819-1A02-4D29-A8D4-CB754E25BED1}">
      <dsp:nvSpPr>
        <dsp:cNvPr id="0" name=""/>
        <dsp:cNvSpPr/>
      </dsp:nvSpPr>
      <dsp:spPr>
        <a:xfrm>
          <a:off x="2944380" y="1748503"/>
          <a:ext cx="882234" cy="1965600"/>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9592" tIns="165100" rIns="69592" bIns="165100" numCol="1" spcCol="1270" anchor="t" anchorCtr="0">
          <a:noAutofit/>
        </a:bodyPr>
        <a:lstStyle/>
        <a:p>
          <a:pPr marL="0" lvl="0" indent="0" algn="l" defTabSz="488950">
            <a:lnSpc>
              <a:spcPct val="90000"/>
            </a:lnSpc>
            <a:spcBef>
              <a:spcPct val="0"/>
            </a:spcBef>
            <a:spcAft>
              <a:spcPct val="35000"/>
            </a:spcAft>
            <a:buNone/>
          </a:pPr>
          <a:r>
            <a:rPr lang="en-US" sz="1100" kern="1200" dirty="0"/>
            <a:t>Freedom</a:t>
          </a:r>
        </a:p>
        <a:p>
          <a:pPr marL="0" lvl="0" indent="0" algn="l" defTabSz="488950">
            <a:lnSpc>
              <a:spcPct val="90000"/>
            </a:lnSpc>
            <a:spcBef>
              <a:spcPct val="0"/>
            </a:spcBef>
            <a:spcAft>
              <a:spcPct val="35000"/>
            </a:spcAft>
            <a:buNone/>
          </a:pPr>
          <a:r>
            <a:rPr lang="en-US" sz="1100" kern="1200" dirty="0"/>
            <a:t>The freedom to make life decisions and choose to live in a certain way</a:t>
          </a:r>
        </a:p>
        <a:p>
          <a:pPr marL="0" lvl="0" indent="0" algn="l" defTabSz="488950">
            <a:lnSpc>
              <a:spcPct val="90000"/>
            </a:lnSpc>
            <a:spcBef>
              <a:spcPct val="0"/>
            </a:spcBef>
            <a:spcAft>
              <a:spcPct val="35000"/>
            </a:spcAft>
            <a:buNone/>
          </a:pPr>
          <a:endParaRPr lang="en-US" sz="1100" kern="1200" dirty="0"/>
        </a:p>
      </dsp:txBody>
      <dsp:txXfrm>
        <a:off x="2944380" y="1924950"/>
        <a:ext cx="882234" cy="1789153"/>
      </dsp:txXfrm>
    </dsp:sp>
    <dsp:sp modelId="{B2C1E8DD-3EC0-46E1-A740-2136B1A46281}">
      <dsp:nvSpPr>
        <dsp:cNvPr id="0" name=""/>
        <dsp:cNvSpPr/>
      </dsp:nvSpPr>
      <dsp:spPr>
        <a:xfrm>
          <a:off x="3924641" y="1429914"/>
          <a:ext cx="882234" cy="72"/>
        </a:xfrm>
        <a:prstGeom prst="rect">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82D54586-9B72-44AE-9E67-8C48FEC4DD52}">
      <dsp:nvSpPr>
        <dsp:cNvPr id="0" name=""/>
        <dsp:cNvSpPr/>
      </dsp:nvSpPr>
      <dsp:spPr>
        <a:xfrm>
          <a:off x="4830402" y="1396944"/>
          <a:ext cx="45092" cy="84871"/>
        </a:xfrm>
        <a:prstGeom prst="chevron">
          <a:avLst>
            <a:gd name="adj" fmla="val 90000"/>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A42B688F-6A12-4FED-9538-858A4D237A9E}">
      <dsp:nvSpPr>
        <dsp:cNvPr id="0" name=""/>
        <dsp:cNvSpPr/>
      </dsp:nvSpPr>
      <dsp:spPr>
        <a:xfrm>
          <a:off x="4212974" y="1277165"/>
          <a:ext cx="305568" cy="305568"/>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1858" tIns="11858" rIns="11858" bIns="11858" numCol="1" spcCol="1270" anchor="ctr" anchorCtr="0">
          <a:noAutofit/>
        </a:bodyPr>
        <a:lstStyle/>
        <a:p>
          <a:pPr marL="0" lvl="0" indent="0" algn="ctr" defTabSz="622300">
            <a:lnSpc>
              <a:spcPct val="90000"/>
            </a:lnSpc>
            <a:spcBef>
              <a:spcPct val="0"/>
            </a:spcBef>
            <a:spcAft>
              <a:spcPct val="35000"/>
            </a:spcAft>
            <a:buNone/>
          </a:pPr>
          <a:r>
            <a:rPr lang="en-US" sz="1400" kern="1200"/>
            <a:t>5</a:t>
          </a:r>
        </a:p>
      </dsp:txBody>
      <dsp:txXfrm>
        <a:off x="4257723" y="1321914"/>
        <a:ext cx="216070" cy="216070"/>
      </dsp:txXfrm>
    </dsp:sp>
    <dsp:sp modelId="{BEDB2B3F-14BE-4E0F-AD49-968BD19A3629}">
      <dsp:nvSpPr>
        <dsp:cNvPr id="0" name=""/>
        <dsp:cNvSpPr/>
      </dsp:nvSpPr>
      <dsp:spPr>
        <a:xfrm>
          <a:off x="3924641" y="1748503"/>
          <a:ext cx="882234" cy="1965600"/>
        </a:xfrm>
        <a:prstGeom prst="upArrowCallout">
          <a:avLst>
            <a:gd name="adj1" fmla="val 50000"/>
            <a:gd name="adj2" fmla="val 20000"/>
            <a:gd name="adj3" fmla="val 20000"/>
            <a:gd name="adj4" fmla="val 100000"/>
          </a:avLst>
        </a:prstGeom>
        <a:solidFill>
          <a:schemeClr val="accent6">
            <a:tint val="40000"/>
            <a:alpha val="90000"/>
            <a:hueOff val="0"/>
            <a:satOff val="0"/>
            <a:lumOff val="0"/>
            <a:alphaOff val="0"/>
          </a:schemeClr>
        </a:solidFill>
        <a:ln w="6350" cap="flat" cmpd="sng" algn="ctr">
          <a:solidFill>
            <a:schemeClr val="accent6">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9592" tIns="165100" rIns="69592" bIns="165100" numCol="1" spcCol="1270" anchor="t" anchorCtr="0">
          <a:noAutofit/>
        </a:bodyPr>
        <a:lstStyle/>
        <a:p>
          <a:pPr marL="0" lvl="0" indent="0" algn="l" defTabSz="488950">
            <a:lnSpc>
              <a:spcPct val="90000"/>
            </a:lnSpc>
            <a:spcBef>
              <a:spcPct val="0"/>
            </a:spcBef>
            <a:spcAft>
              <a:spcPct val="35000"/>
            </a:spcAft>
            <a:buNone/>
          </a:pPr>
          <a:r>
            <a:rPr lang="en-US" sz="1100" kern="1200" dirty="0"/>
            <a:t>Trust (Government Corruption)</a:t>
          </a:r>
        </a:p>
      </dsp:txBody>
      <dsp:txXfrm>
        <a:off x="3924641" y="1924950"/>
        <a:ext cx="882234" cy="1789153"/>
      </dsp:txXfrm>
    </dsp:sp>
    <dsp:sp modelId="{0E13D61F-B20F-4C97-A6C9-FC7C0D0DBC91}">
      <dsp:nvSpPr>
        <dsp:cNvPr id="0" name=""/>
        <dsp:cNvSpPr/>
      </dsp:nvSpPr>
      <dsp:spPr>
        <a:xfrm>
          <a:off x="4904902" y="1429914"/>
          <a:ext cx="882234" cy="72"/>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41E09E95-E888-4797-9F14-1EFEDB638599}">
      <dsp:nvSpPr>
        <dsp:cNvPr id="0" name=""/>
        <dsp:cNvSpPr/>
      </dsp:nvSpPr>
      <dsp:spPr>
        <a:xfrm>
          <a:off x="5810663" y="1396944"/>
          <a:ext cx="45092" cy="84871"/>
        </a:xfrm>
        <a:prstGeom prst="chevron">
          <a:avLst>
            <a:gd name="adj" fmla="val 90000"/>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74B4E63E-3CB1-48FF-8A57-296FA12707E1}">
      <dsp:nvSpPr>
        <dsp:cNvPr id="0" name=""/>
        <dsp:cNvSpPr/>
      </dsp:nvSpPr>
      <dsp:spPr>
        <a:xfrm>
          <a:off x="5193235" y="1277165"/>
          <a:ext cx="305568" cy="305568"/>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1858" tIns="11858" rIns="11858" bIns="11858" numCol="1" spcCol="1270" anchor="ctr" anchorCtr="0">
          <a:noAutofit/>
        </a:bodyPr>
        <a:lstStyle/>
        <a:p>
          <a:pPr marL="0" lvl="0" indent="0" algn="ctr" defTabSz="622300">
            <a:lnSpc>
              <a:spcPct val="90000"/>
            </a:lnSpc>
            <a:spcBef>
              <a:spcPct val="0"/>
            </a:spcBef>
            <a:spcAft>
              <a:spcPct val="35000"/>
            </a:spcAft>
            <a:buNone/>
          </a:pPr>
          <a:r>
            <a:rPr lang="en-US" sz="1400" kern="1200"/>
            <a:t>6</a:t>
          </a:r>
        </a:p>
      </dsp:txBody>
      <dsp:txXfrm>
        <a:off x="5237984" y="1321914"/>
        <a:ext cx="216070" cy="216070"/>
      </dsp:txXfrm>
    </dsp:sp>
    <dsp:sp modelId="{9E9A0AED-824B-4492-AC6E-9A3F105816F7}">
      <dsp:nvSpPr>
        <dsp:cNvPr id="0" name=""/>
        <dsp:cNvSpPr/>
      </dsp:nvSpPr>
      <dsp:spPr>
        <a:xfrm>
          <a:off x="4904902" y="1748503"/>
          <a:ext cx="882234"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9592" tIns="165100" rIns="69592" bIns="165100" numCol="1" spcCol="1270" anchor="t" anchorCtr="0">
          <a:noAutofit/>
        </a:bodyPr>
        <a:lstStyle/>
        <a:p>
          <a:pPr marL="0" lvl="0" indent="0" algn="l" defTabSz="488950">
            <a:lnSpc>
              <a:spcPct val="90000"/>
            </a:lnSpc>
            <a:spcBef>
              <a:spcPct val="0"/>
            </a:spcBef>
            <a:spcAft>
              <a:spcPct val="35000"/>
            </a:spcAft>
            <a:buNone/>
          </a:pPr>
          <a:r>
            <a:rPr lang="en-US" sz="1100" kern="1200" dirty="0"/>
            <a:t>Generosity</a:t>
          </a:r>
        </a:p>
        <a:p>
          <a:pPr marL="0" lvl="0" indent="0" algn="l" defTabSz="488950">
            <a:lnSpc>
              <a:spcPct val="90000"/>
            </a:lnSpc>
            <a:spcBef>
              <a:spcPct val="0"/>
            </a:spcBef>
            <a:spcAft>
              <a:spcPct val="35000"/>
            </a:spcAft>
            <a:buNone/>
          </a:pPr>
          <a:r>
            <a:rPr lang="en-US" sz="1100" kern="1200" dirty="0"/>
            <a:t>It is measured by the recent donations made by the country to social causes</a:t>
          </a:r>
        </a:p>
      </dsp:txBody>
      <dsp:txXfrm>
        <a:off x="4904902" y="1924950"/>
        <a:ext cx="882234" cy="1789153"/>
      </dsp:txXfrm>
    </dsp:sp>
    <dsp:sp modelId="{3967090F-DAA2-4129-98CC-899EEEA98699}">
      <dsp:nvSpPr>
        <dsp:cNvPr id="0" name=""/>
        <dsp:cNvSpPr/>
      </dsp:nvSpPr>
      <dsp:spPr>
        <a:xfrm>
          <a:off x="5885163" y="1429914"/>
          <a:ext cx="441548" cy="72"/>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2F547D67-090E-4DEF-B70F-AAA6E3A90D32}">
      <dsp:nvSpPr>
        <dsp:cNvPr id="0" name=""/>
        <dsp:cNvSpPr/>
      </dsp:nvSpPr>
      <dsp:spPr>
        <a:xfrm>
          <a:off x="6173927" y="1277165"/>
          <a:ext cx="305568" cy="305568"/>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1858" tIns="11858" rIns="11858" bIns="11858" numCol="1" spcCol="1270" anchor="ctr" anchorCtr="0">
          <a:noAutofit/>
        </a:bodyPr>
        <a:lstStyle/>
        <a:p>
          <a:pPr marL="0" lvl="0" indent="0" algn="ctr" defTabSz="622300">
            <a:lnSpc>
              <a:spcPct val="90000"/>
            </a:lnSpc>
            <a:spcBef>
              <a:spcPct val="0"/>
            </a:spcBef>
            <a:spcAft>
              <a:spcPct val="35000"/>
            </a:spcAft>
            <a:buNone/>
          </a:pPr>
          <a:r>
            <a:rPr lang="en-US" sz="1400" kern="1200"/>
            <a:t>7</a:t>
          </a:r>
        </a:p>
      </dsp:txBody>
      <dsp:txXfrm>
        <a:off x="6218676" y="1321914"/>
        <a:ext cx="216070" cy="216070"/>
      </dsp:txXfrm>
    </dsp:sp>
    <dsp:sp modelId="{A4270FD5-E64D-414D-A692-A77A3CF92500}">
      <dsp:nvSpPr>
        <dsp:cNvPr id="0" name=""/>
        <dsp:cNvSpPr/>
      </dsp:nvSpPr>
      <dsp:spPr>
        <a:xfrm>
          <a:off x="5885163" y="1748503"/>
          <a:ext cx="915178"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190" tIns="165100" rIns="72190" bIns="165100" numCol="1" spcCol="1270" anchor="t" anchorCtr="0">
          <a:noAutofit/>
        </a:bodyPr>
        <a:lstStyle/>
        <a:p>
          <a:pPr marL="0" lvl="0" indent="0" algn="l" defTabSz="488950">
            <a:lnSpc>
              <a:spcPct val="90000"/>
            </a:lnSpc>
            <a:spcBef>
              <a:spcPct val="0"/>
            </a:spcBef>
            <a:spcAft>
              <a:spcPct val="35000"/>
            </a:spcAft>
            <a:buNone/>
          </a:pPr>
          <a:r>
            <a:rPr lang="en-US" sz="1100" kern="1200" dirty="0"/>
            <a:t>Dystopia Residual</a:t>
          </a:r>
        </a:p>
        <a:p>
          <a:pPr marL="0" lvl="0" indent="0" algn="l" defTabSz="488950">
            <a:lnSpc>
              <a:spcPct val="90000"/>
            </a:lnSpc>
            <a:spcBef>
              <a:spcPct val="0"/>
            </a:spcBef>
            <a:spcAft>
              <a:spcPct val="35000"/>
            </a:spcAft>
            <a:buNone/>
          </a:pPr>
          <a:r>
            <a:rPr lang="en-US" sz="1100" kern="1200" dirty="0"/>
            <a:t>Residue of comparison between the world’s unhappiest place to other countries </a:t>
          </a:r>
        </a:p>
      </dsp:txBody>
      <dsp:txXfrm>
        <a:off x="5885163" y="1931539"/>
        <a:ext cx="915178" cy="17825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3CEA5-0FDF-4FFB-8FD4-223B1B63B1A5}">
      <dsp:nvSpPr>
        <dsp:cNvPr id="0" name=""/>
        <dsp:cNvSpPr/>
      </dsp:nvSpPr>
      <dsp:spPr>
        <a:xfrm>
          <a:off x="0" y="606133"/>
          <a:ext cx="6513603" cy="113373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Represents where countries stand in happiness rank. Darker the color gets, unhappier the countries are. </a:t>
          </a:r>
        </a:p>
      </dsp:txBody>
      <dsp:txXfrm>
        <a:off x="55344" y="661477"/>
        <a:ext cx="6402915" cy="1023042"/>
      </dsp:txXfrm>
    </dsp:sp>
    <dsp:sp modelId="{AB97347F-E1BE-4FE0-8722-AE4290D6B8B0}">
      <dsp:nvSpPr>
        <dsp:cNvPr id="0" name=""/>
        <dsp:cNvSpPr/>
      </dsp:nvSpPr>
      <dsp:spPr>
        <a:xfrm>
          <a:off x="0" y="1785943"/>
          <a:ext cx="6513603" cy="1133730"/>
        </a:xfrm>
        <a:prstGeom prst="roundRect">
          <a:avLst/>
        </a:prstGeom>
        <a:gradFill rotWithShape="0">
          <a:gsLst>
            <a:gs pos="0">
              <a:schemeClr val="accent5">
                <a:hueOff val="368749"/>
                <a:satOff val="4187"/>
                <a:lumOff val="3791"/>
                <a:alphaOff val="0"/>
                <a:satMod val="103000"/>
                <a:lumMod val="102000"/>
                <a:tint val="94000"/>
              </a:schemeClr>
            </a:gs>
            <a:gs pos="50000">
              <a:schemeClr val="accent5">
                <a:hueOff val="368749"/>
                <a:satOff val="4187"/>
                <a:lumOff val="3791"/>
                <a:alphaOff val="0"/>
                <a:satMod val="110000"/>
                <a:lumMod val="100000"/>
                <a:shade val="100000"/>
              </a:schemeClr>
            </a:gs>
            <a:gs pos="100000">
              <a:schemeClr val="accent5">
                <a:hueOff val="368749"/>
                <a:satOff val="4187"/>
                <a:lumOff val="379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Norway is the happiest country with a score of 7.54 while Central African Republic is the unhappiest with a low score of 2.69. </a:t>
          </a:r>
        </a:p>
      </dsp:txBody>
      <dsp:txXfrm>
        <a:off x="55344" y="1841287"/>
        <a:ext cx="6402915" cy="1023042"/>
      </dsp:txXfrm>
    </dsp:sp>
    <dsp:sp modelId="{A2F3632E-C4C8-4E8C-8D05-BA59FA2841A3}">
      <dsp:nvSpPr>
        <dsp:cNvPr id="0" name=""/>
        <dsp:cNvSpPr/>
      </dsp:nvSpPr>
      <dsp:spPr>
        <a:xfrm>
          <a:off x="0" y="2965753"/>
          <a:ext cx="6513603" cy="1133730"/>
        </a:xfrm>
        <a:prstGeom prst="roundRect">
          <a:avLst/>
        </a:prstGeom>
        <a:gradFill rotWithShape="0">
          <a:gsLst>
            <a:gs pos="0">
              <a:schemeClr val="accent5">
                <a:hueOff val="737499"/>
                <a:satOff val="8374"/>
                <a:lumOff val="7581"/>
                <a:alphaOff val="0"/>
                <a:satMod val="103000"/>
                <a:lumMod val="102000"/>
                <a:tint val="94000"/>
              </a:schemeClr>
            </a:gs>
            <a:gs pos="50000">
              <a:schemeClr val="accent5">
                <a:hueOff val="737499"/>
                <a:satOff val="8374"/>
                <a:lumOff val="7581"/>
                <a:alphaOff val="0"/>
                <a:satMod val="110000"/>
                <a:lumMod val="100000"/>
                <a:shade val="100000"/>
              </a:schemeClr>
            </a:gs>
            <a:gs pos="100000">
              <a:schemeClr val="accent5">
                <a:hueOff val="737499"/>
                <a:satOff val="8374"/>
                <a:lumOff val="758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We see that African Republic has lesser corruption than Norway but economy is almost equal to 0 while Norway obviously has a higher economy rate at 1.63 but it’s not the highest. Luxembourg has the highest economy but holds a ranking of 18 but it has higher corruption than Norway. </a:t>
          </a:r>
        </a:p>
      </dsp:txBody>
      <dsp:txXfrm>
        <a:off x="55344" y="3021097"/>
        <a:ext cx="6402915" cy="1023042"/>
      </dsp:txXfrm>
    </dsp:sp>
    <dsp:sp modelId="{46E68C13-1978-4193-B46D-5DE9519BB0DB}">
      <dsp:nvSpPr>
        <dsp:cNvPr id="0" name=""/>
        <dsp:cNvSpPr/>
      </dsp:nvSpPr>
      <dsp:spPr>
        <a:xfrm>
          <a:off x="0" y="4145563"/>
          <a:ext cx="6513603" cy="1133730"/>
        </a:xfrm>
        <a:prstGeom prst="roundRect">
          <a:avLst/>
        </a:prstGeom>
        <a:gradFill rotWithShape="0">
          <a:gsLst>
            <a:gs pos="0">
              <a:schemeClr val="accent5">
                <a:hueOff val="1106248"/>
                <a:satOff val="12561"/>
                <a:lumOff val="11372"/>
                <a:alphaOff val="0"/>
                <a:satMod val="103000"/>
                <a:lumMod val="102000"/>
                <a:tint val="94000"/>
              </a:schemeClr>
            </a:gs>
            <a:gs pos="50000">
              <a:schemeClr val="accent5">
                <a:hueOff val="1106248"/>
                <a:satOff val="12561"/>
                <a:lumOff val="11372"/>
                <a:alphaOff val="0"/>
                <a:satMod val="110000"/>
                <a:lumMod val="100000"/>
                <a:shade val="100000"/>
              </a:schemeClr>
            </a:gs>
            <a:gs pos="100000">
              <a:schemeClr val="accent5">
                <a:hueOff val="1106248"/>
                <a:satOff val="12561"/>
                <a:lumOff val="1137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We can see from this representation that many attributes/factors  contribute to the happiness of a country.</a:t>
          </a:r>
        </a:p>
      </dsp:txBody>
      <dsp:txXfrm>
        <a:off x="55344" y="4200907"/>
        <a:ext cx="6402915" cy="10230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C3884-C8A0-417B-9912-84763A8762B5}">
      <dsp:nvSpPr>
        <dsp:cNvPr id="0" name=""/>
        <dsp:cNvSpPr/>
      </dsp:nvSpPr>
      <dsp:spPr>
        <a:xfrm>
          <a:off x="234726" y="387170"/>
          <a:ext cx="2569951" cy="1899184"/>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9000" r="-9000"/>
          </a:stretch>
        </a:blipFill>
        <a:ln>
          <a:solidFill>
            <a:schemeClr val="tx1"/>
          </a:solidFill>
        </a:ln>
        <a:effectLst/>
      </dsp:spPr>
      <dsp:style>
        <a:lnRef idx="0">
          <a:scrgbClr r="0" g="0" b="0"/>
        </a:lnRef>
        <a:fillRef idx="1">
          <a:scrgbClr r="0" g="0" b="0"/>
        </a:fillRef>
        <a:effectRef idx="0">
          <a:scrgbClr r="0" g="0" b="0"/>
        </a:effectRef>
        <a:fontRef idx="minor"/>
      </dsp:style>
    </dsp:sp>
    <dsp:sp modelId="{A716A3D2-C52F-4011-AAFF-2C0AAB47410F}">
      <dsp:nvSpPr>
        <dsp:cNvPr id="0" name=""/>
        <dsp:cNvSpPr/>
      </dsp:nvSpPr>
      <dsp:spPr>
        <a:xfrm>
          <a:off x="456773" y="2381019"/>
          <a:ext cx="2218784" cy="1304970"/>
        </a:xfrm>
        <a:prstGeom prst="rect">
          <a:avLst/>
        </a:prstGeom>
        <a:solidFill>
          <a:schemeClr val="accen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755650">
            <a:lnSpc>
              <a:spcPct val="90000"/>
            </a:lnSpc>
            <a:spcBef>
              <a:spcPct val="0"/>
            </a:spcBef>
            <a:spcAft>
              <a:spcPct val="5000"/>
            </a:spcAft>
            <a:buNone/>
          </a:pPr>
          <a:r>
            <a:rPr lang="en-US" sz="1700" kern="1200" dirty="0"/>
            <a:t>Economy and Family affect the happiness scores more than others</a:t>
          </a:r>
        </a:p>
      </dsp:txBody>
      <dsp:txXfrm>
        <a:off x="456773" y="2381019"/>
        <a:ext cx="2218784" cy="1304970"/>
      </dsp:txXfrm>
    </dsp:sp>
    <dsp:sp modelId="{06FBD41F-3C49-445B-9A59-B1D3EB67059E}">
      <dsp:nvSpPr>
        <dsp:cNvPr id="0" name=""/>
        <dsp:cNvSpPr/>
      </dsp:nvSpPr>
      <dsp:spPr>
        <a:xfrm>
          <a:off x="3048148" y="373607"/>
          <a:ext cx="2569951" cy="1899184"/>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000" r="-2000"/>
          </a:stretch>
        </a:blipFill>
        <a:ln>
          <a:solidFill>
            <a:schemeClr val="tx1"/>
          </a:solidFill>
        </a:ln>
        <a:effectLst/>
      </dsp:spPr>
      <dsp:style>
        <a:lnRef idx="0">
          <a:scrgbClr r="0" g="0" b="0"/>
        </a:lnRef>
        <a:fillRef idx="1">
          <a:scrgbClr r="0" g="0" b="0"/>
        </a:fillRef>
        <a:effectRef idx="0">
          <a:scrgbClr r="0" g="0" b="0"/>
        </a:effectRef>
        <a:fontRef idx="minor"/>
      </dsp:style>
    </dsp:sp>
    <dsp:sp modelId="{DA5157DD-5C11-4F48-86B3-57DD62349D12}">
      <dsp:nvSpPr>
        <dsp:cNvPr id="0" name=""/>
        <dsp:cNvSpPr/>
      </dsp:nvSpPr>
      <dsp:spPr>
        <a:xfrm>
          <a:off x="3227177" y="2393533"/>
          <a:ext cx="2295186" cy="1259553"/>
        </a:xfrm>
        <a:prstGeom prst="rect">
          <a:avLst/>
        </a:prstGeom>
        <a:solidFill>
          <a:schemeClr val="accen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755650">
            <a:lnSpc>
              <a:spcPct val="90000"/>
            </a:lnSpc>
            <a:spcBef>
              <a:spcPct val="0"/>
            </a:spcBef>
            <a:spcAft>
              <a:spcPct val="5000"/>
            </a:spcAft>
            <a:buNone/>
          </a:pPr>
          <a:r>
            <a:rPr lang="en-US" sz="1700" kern="1200" dirty="0"/>
            <a:t>Health and Trust are the two major factors that seem to bring down the score drastically</a:t>
          </a:r>
        </a:p>
      </dsp:txBody>
      <dsp:txXfrm>
        <a:off x="3227177" y="2393533"/>
        <a:ext cx="2295186" cy="1259553"/>
      </dsp:txXfrm>
    </dsp:sp>
  </dsp:spTree>
</dsp:drawing>
</file>

<file path=ppt/diagrams/layout1.xml><?xml version="1.0" encoding="utf-8"?>
<dgm:layoutDef xmlns:dgm="http://schemas.openxmlformats.org/drawingml/2006/diagram" xmlns:a="http://schemas.openxmlformats.org/drawingml/2006/main" uniqueId="urn:microsoft.com/office/officeart/2008/layout/AccentedPicture">
  <dgm:title val=""/>
  <dgm:desc val=""/>
  <dgm:catLst>
    <dgm:cat type="picture" pri="1000"/>
    <dgm:cat type="pictureconvert" pri="1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varLst>
    <dgm:alg type="composite"/>
    <dgm:shape xmlns:r="http://schemas.openxmlformats.org/officeDocument/2006/relationships" r:blip="">
      <dgm:adjLst/>
    </dgm:shape>
    <dgm:choose name="Name1">
      <dgm:if name="Name2" axis="ch" ptType="node" func="cnt" op="lte" val="1">
        <dgm:constrLst>
          <dgm:constr type="h" for="ch" forName="picture_1" refType="h"/>
          <dgm:constr type="w" for="ch" forName="picture_1" refType="h" refFor="ch" refForName="picture_1" op="equ" fact="0.784"/>
          <dgm:constr type="l" for="ch" forName="picture_1"/>
          <dgm:constr type="t" for="ch" forName="picture_1"/>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
        </dgm:constrLst>
      </dgm:if>
      <dgm:if name="Name3" axis="ch" ptType="node" func="cnt" op="lte" val="5">
        <dgm:choose name="Name4">
          <dgm:if name="Name5"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6">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if>
      <dgm:else name="Name7">
        <dgm:choose name="Name8">
          <dgm:if name="Name9"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10">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else>
    </dgm:choose>
    <dgm:forEach name="Name11" axis="ch" ptType="sibTrans" hideLastTrans="0" cnt="1">
      <dgm:layoutNode name="picture_1" styleLbl="bgImgPlace1">
        <dgm:alg type="sp"/>
        <dgm:shape xmlns:r="http://schemas.openxmlformats.org/officeDocument/2006/relationships" type="roundRect" r:blip="" blipPhldr="1">
          <dgm:adjLst/>
        </dgm:shape>
        <dgm:presOf axis="self"/>
      </dgm:layoutNode>
    </dgm:forEach>
    <dgm:forEach name="Name12" axis="ch" ptType="node" cnt="1">
      <dgm:layoutNode name="text_1" styleLbl="node1">
        <dgm:varLst>
          <dgm:bulletEnabled val="1"/>
        </dgm:varLst>
        <dgm:choose name="Name13">
          <dgm:if name="Name14" func="var" arg="dir" op="equ" val="norm">
            <dgm:alg type="tx">
              <dgm:param type="txAnchorVert" val="b"/>
              <dgm:param type="parTxLTRAlign" val="l"/>
              <dgm:param type="shpTxLTRAlignCh" val="l"/>
              <dgm:param type="parTxRTLAlign" val="l"/>
              <dgm:param type="shpTxRTLAlignCh" val="l"/>
            </dgm:alg>
          </dgm:if>
          <dgm:else name="Name15">
            <dgm:alg type="tx">
              <dgm:param type="txAnchorVert" val="b"/>
              <dgm:param type="parTxLTRAlign" val="r"/>
              <dgm:param type="shpTxLTRAlignCh" val="r"/>
              <dgm:param type="parTxRTLAlign" val="r"/>
              <dgm:param type="shpTxRTLAlignCh" val="r"/>
            </dgm:alg>
          </dgm:else>
        </dgm:choose>
        <dgm:shape xmlns:r="http://schemas.openxmlformats.org/officeDocument/2006/relationships" type="rect" r:blip="" hideGeom="1">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choose name="Name16">
      <dgm:if name="Name17" axis="ch" ptType="node" func="cnt" op="gte" val="2">
        <dgm:layoutNode name="linV">
          <dgm:choose name="Name18">
            <dgm:if name="Name19" func="var" arg="dir" op="equ" val="norm">
              <dgm:alg type="lin">
                <dgm:param type="linDir" val="fromT"/>
                <dgm:param type="vertAlign" val="t"/>
                <dgm:param type="fallback" val="1D"/>
                <dgm:param type="horzAlign" val="l"/>
                <dgm:param type="nodeHorzAlign" val="l"/>
              </dgm:alg>
            </dgm:if>
            <dgm:else name="Name20">
              <dgm:alg type="lin">
                <dgm:param type="linDir" val="fromT"/>
                <dgm:param type="vertAlign" val="t"/>
                <dgm:param type="fallback" val="1D"/>
                <dgm:param type="horzAlign" val="r"/>
                <dgm:param type="nodeHorzAlign" val="r"/>
              </dgm:alg>
            </dgm:else>
          </dgm:choose>
          <dgm:shape xmlns:r="http://schemas.openxmlformats.org/officeDocument/2006/relationships" r:blip="">
            <dgm:adjLst/>
          </dgm:shape>
          <dgm:constrLst>
            <dgm:constr type="w" for="ch" forName="spaceV" val="1"/>
            <dgm:constr type="w" for="ch" forName="pair" refType="w" op="equ"/>
            <dgm:constr type="w" for="des" forName="desText" op="equ"/>
            <dgm:constr type="primFontSz" for="des" forName="desText" op="equ" val="65"/>
          </dgm:constrLst>
          <dgm:forEach name="Name21" axis="ch" ptType="node" st="2">
            <dgm:layoutNode name="pair">
              <dgm:alg type="composite"/>
              <dgm:shape xmlns:r="http://schemas.openxmlformats.org/officeDocument/2006/relationships" r:blip="">
                <dgm:adjLst/>
              </dgm:shape>
              <dgm:choose name="Name22">
                <dgm:if name="Name23" func="var" arg="dir" op="equ" val="norm">
                  <dgm:constrLst>
                    <dgm:constr type="userC"/>
                    <dgm:constr type="l" for="ch" forName="spaceH"/>
                    <dgm:constr type="r"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l" for="ch" forName="desTextWrapper" refType="r" refFor="ch" refForName="desPictures"/>
                    <dgm:constr type="ctrY" for="ch" forName="desTextWrapper" refType="w" fact="0.5"/>
                    <dgm:constr type="h" for="ch" forName="desTextWrapper" refType="h"/>
                    <dgm:constr type="h" for="des" forName="desText" refType="h"/>
                  </dgm:constrLst>
                </dgm:if>
                <dgm:else name="Name24">
                  <dgm:constrLst>
                    <dgm:constr type="userC"/>
                    <dgm:constr type="r" for="ch" forName="spaceH" refType="w"/>
                    <dgm:constr type="l"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r" for="ch" forName="desTextWrapper" refType="l" refFor="ch" refForName="desPictures"/>
                    <dgm:constr type="ctrY" for="ch" forName="desTextWrapper" refType="w" fact="0.5"/>
                    <dgm:constr type="h" for="ch" forName="desTextWrapper" refType="h"/>
                    <dgm:constr type="h" for="des" forName="desText" refType="h"/>
                  </dgm:constrLst>
                </dgm:else>
              </dgm:choose>
              <dgm:layoutNode name="spaceH">
                <dgm:alg type="sp"/>
                <dgm:shape xmlns:r="http://schemas.openxmlformats.org/officeDocument/2006/relationships" type="rect" r:blip="" hideGeom="1">
                  <dgm:adjLst/>
                </dgm:shape>
                <dgm:presOf/>
              </dgm:layoutNode>
              <dgm:layoutNode name="desPictures" styleLbl="alignImgPlace1">
                <dgm:alg type="sp"/>
                <dgm:shape xmlns:r="http://schemas.openxmlformats.org/officeDocument/2006/relationships" type="ellipse" r:blip="" blipPhldr="1">
                  <dgm:adjLst/>
                </dgm:shape>
                <dgm:presOf/>
              </dgm:layoutNode>
              <dgm:layoutNode name="desTextWrapper">
                <dgm:choose name="Name25">
                  <dgm:if name="Name26" func="var" arg="dir" op="equ" val="norm">
                    <dgm:alg type="lin">
                      <dgm:param type="horzAlign" val="l"/>
                    </dgm:alg>
                  </dgm:if>
                  <dgm:else name="Name27">
                    <dgm:alg type="lin">
                      <dgm:param type="horzAlign" val="r"/>
                    </dgm:alg>
                  </dgm:else>
                </dgm:choose>
                <dgm:layoutNode name="desText" styleLbl="revTx">
                  <dgm:varLst>
                    <dgm:bulletEnabled val="1"/>
                  </dgm:varLst>
                  <dgm:choose name="Name28">
                    <dgm:if name="Name29" func="var" arg="dir" op="equ" val="norm">
                      <dgm:alg type="tx">
                        <dgm:param type="parTxLTRAlign" val="l"/>
                        <dgm:param type="shpTxLTRAlignCh" val="l"/>
                        <dgm:param type="parTxRTLAlign" val="r"/>
                        <dgm:param type="shpTxRTLAlignCh" val="r"/>
                      </dgm:alg>
                    </dgm:if>
                    <dgm:else name="Name30">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2"/>
                    <dgm:constr type="rMarg" refType="primFontSz" fact="0.2"/>
                    <dgm:constr type="tMarg" refType="primFontSz" fact="0.1"/>
                    <dgm:constr type="bMarg" refType="primFontSz" fact="0.1"/>
                  </dgm:constrLst>
                  <dgm:ruleLst>
                    <dgm:rule type="w" val="NaN" fact="1" max="NaN"/>
                    <dgm:rule type="primFontSz" val="5" fact="NaN" max="NaN"/>
                  </dgm:ruleLst>
                </dgm:layoutNode>
              </dgm:layoutNode>
            </dgm:layoutNode>
            <dgm:forEach name="Name31" axis="followSib" ptType="sibTrans" cnt="1">
              <dgm:layoutNode name="spaceV">
                <dgm:alg type="sp"/>
                <dgm:shape xmlns:r="http://schemas.openxmlformats.org/officeDocument/2006/relationships" r:blip="">
                  <dgm:adjLst/>
                </dgm:shape>
                <dgm:presOf/>
              </dgm:layoutNode>
            </dgm:forEach>
          </dgm:forEach>
        </dgm:layoutNode>
      </dgm:if>
      <dgm:else name="Name32"/>
    </dgm:choose>
    <dgm:layoutNode name="maxNode">
      <dgm:alg type="lin"/>
      <dgm:shape xmlns:r="http://schemas.openxmlformats.org/officeDocument/2006/relationships" r:blip="">
        <dgm:adjLst/>
      </dgm:shape>
      <dgm:presOf/>
      <dgm:constrLst>
        <dgm:constr type="w" for="ch"/>
        <dgm:constr type="h" for="ch"/>
      </dgm:constrLst>
      <dgm:layoutNode name="Name33">
        <dgm:alg type="sp"/>
        <dgm:shape xmlns:r="http://schemas.openxmlformats.org/officeDocument/2006/relationships" r:blip="">
          <dgm:adjLst/>
        </dgm:shape>
        <dgm:presOf/>
      </dgm:layoutNode>
    </dgm:layoutNode>
  </dgm:layoutNode>
</dgm:layoutDef>
</file>

<file path=ppt/diagrams/layout2.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A04BE5-C02C-414B-A48A-26A48AD96BB2}"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A72C38-D550-4356-AC6B-9A678F5C3285}" type="slidenum">
              <a:rPr lang="en-US" smtClean="0"/>
              <a:t>‹#›</a:t>
            </a:fld>
            <a:endParaRPr lang="en-US"/>
          </a:p>
        </p:txBody>
      </p:sp>
    </p:spTree>
    <p:extLst>
      <p:ext uri="{BB962C8B-B14F-4D97-AF65-F5344CB8AC3E}">
        <p14:creationId xmlns:p14="http://schemas.microsoft.com/office/powerpoint/2010/main" val="3860455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A04BE5-C02C-414B-A48A-26A48AD96BB2}"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A72C38-D550-4356-AC6B-9A678F5C3285}" type="slidenum">
              <a:rPr lang="en-US" smtClean="0"/>
              <a:t>‹#›</a:t>
            </a:fld>
            <a:endParaRPr lang="en-US"/>
          </a:p>
        </p:txBody>
      </p:sp>
    </p:spTree>
    <p:extLst>
      <p:ext uri="{BB962C8B-B14F-4D97-AF65-F5344CB8AC3E}">
        <p14:creationId xmlns:p14="http://schemas.microsoft.com/office/powerpoint/2010/main" val="517526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A04BE5-C02C-414B-A48A-26A48AD96BB2}"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A72C38-D550-4356-AC6B-9A678F5C3285}" type="slidenum">
              <a:rPr lang="en-US" smtClean="0"/>
              <a:t>‹#›</a:t>
            </a:fld>
            <a:endParaRPr lang="en-US"/>
          </a:p>
        </p:txBody>
      </p:sp>
    </p:spTree>
    <p:extLst>
      <p:ext uri="{BB962C8B-B14F-4D97-AF65-F5344CB8AC3E}">
        <p14:creationId xmlns:p14="http://schemas.microsoft.com/office/powerpoint/2010/main" val="3516419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A04BE5-C02C-414B-A48A-26A48AD96BB2}"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A72C38-D550-4356-AC6B-9A678F5C3285}" type="slidenum">
              <a:rPr lang="en-US" smtClean="0"/>
              <a:t>‹#›</a:t>
            </a:fld>
            <a:endParaRPr lang="en-US"/>
          </a:p>
        </p:txBody>
      </p:sp>
    </p:spTree>
    <p:extLst>
      <p:ext uri="{BB962C8B-B14F-4D97-AF65-F5344CB8AC3E}">
        <p14:creationId xmlns:p14="http://schemas.microsoft.com/office/powerpoint/2010/main" val="1870723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A04BE5-C02C-414B-A48A-26A48AD96BB2}"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A72C38-D550-4356-AC6B-9A678F5C3285}" type="slidenum">
              <a:rPr lang="en-US" smtClean="0"/>
              <a:t>‹#›</a:t>
            </a:fld>
            <a:endParaRPr lang="en-US"/>
          </a:p>
        </p:txBody>
      </p:sp>
    </p:spTree>
    <p:extLst>
      <p:ext uri="{BB962C8B-B14F-4D97-AF65-F5344CB8AC3E}">
        <p14:creationId xmlns:p14="http://schemas.microsoft.com/office/powerpoint/2010/main" val="1470879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A04BE5-C02C-414B-A48A-26A48AD96BB2}"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A72C38-D550-4356-AC6B-9A678F5C3285}" type="slidenum">
              <a:rPr lang="en-US" smtClean="0"/>
              <a:t>‹#›</a:t>
            </a:fld>
            <a:endParaRPr lang="en-US"/>
          </a:p>
        </p:txBody>
      </p:sp>
    </p:spTree>
    <p:extLst>
      <p:ext uri="{BB962C8B-B14F-4D97-AF65-F5344CB8AC3E}">
        <p14:creationId xmlns:p14="http://schemas.microsoft.com/office/powerpoint/2010/main" val="1300819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A04BE5-C02C-414B-A48A-26A48AD96BB2}" type="datetimeFigureOut">
              <a:rPr lang="en-US" smtClean="0"/>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A72C38-D550-4356-AC6B-9A678F5C3285}" type="slidenum">
              <a:rPr lang="en-US" smtClean="0"/>
              <a:t>‹#›</a:t>
            </a:fld>
            <a:endParaRPr lang="en-US"/>
          </a:p>
        </p:txBody>
      </p:sp>
    </p:spTree>
    <p:extLst>
      <p:ext uri="{BB962C8B-B14F-4D97-AF65-F5344CB8AC3E}">
        <p14:creationId xmlns:p14="http://schemas.microsoft.com/office/powerpoint/2010/main" val="4056315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A04BE5-C02C-414B-A48A-26A48AD96BB2}" type="datetimeFigureOut">
              <a:rPr lang="en-US" smtClean="0"/>
              <a:t>12/5/2018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A72C38-D550-4356-AC6B-9A678F5C3285}" type="slidenum">
              <a:rPr lang="en-US" smtClean="0"/>
              <a:t>‹#›</a:t>
            </a:fld>
            <a:endParaRPr lang="en-US"/>
          </a:p>
        </p:txBody>
      </p:sp>
    </p:spTree>
    <p:extLst>
      <p:ext uri="{BB962C8B-B14F-4D97-AF65-F5344CB8AC3E}">
        <p14:creationId xmlns:p14="http://schemas.microsoft.com/office/powerpoint/2010/main" val="3540772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A04BE5-C02C-414B-A48A-26A48AD96BB2}" type="datetimeFigureOut">
              <a:rPr lang="en-US" smtClean="0"/>
              <a:t>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A72C38-D550-4356-AC6B-9A678F5C3285}" type="slidenum">
              <a:rPr lang="en-US" smtClean="0"/>
              <a:t>‹#›</a:t>
            </a:fld>
            <a:endParaRPr lang="en-US"/>
          </a:p>
        </p:txBody>
      </p:sp>
    </p:spTree>
    <p:extLst>
      <p:ext uri="{BB962C8B-B14F-4D97-AF65-F5344CB8AC3E}">
        <p14:creationId xmlns:p14="http://schemas.microsoft.com/office/powerpoint/2010/main" val="3746157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9A04BE5-C02C-414B-A48A-26A48AD96BB2}"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A72C38-D550-4356-AC6B-9A678F5C3285}" type="slidenum">
              <a:rPr lang="en-US" smtClean="0"/>
              <a:t>‹#›</a:t>
            </a:fld>
            <a:endParaRPr lang="en-US"/>
          </a:p>
        </p:txBody>
      </p:sp>
    </p:spTree>
    <p:extLst>
      <p:ext uri="{BB962C8B-B14F-4D97-AF65-F5344CB8AC3E}">
        <p14:creationId xmlns:p14="http://schemas.microsoft.com/office/powerpoint/2010/main" val="1401084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9A04BE5-C02C-414B-A48A-26A48AD96BB2}"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A72C38-D550-4356-AC6B-9A678F5C3285}" type="slidenum">
              <a:rPr lang="en-US" smtClean="0"/>
              <a:t>‹#›</a:t>
            </a:fld>
            <a:endParaRPr lang="en-US"/>
          </a:p>
        </p:txBody>
      </p:sp>
    </p:spTree>
    <p:extLst>
      <p:ext uri="{BB962C8B-B14F-4D97-AF65-F5344CB8AC3E}">
        <p14:creationId xmlns:p14="http://schemas.microsoft.com/office/powerpoint/2010/main" val="16641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04BE5-C02C-414B-A48A-26A48AD96BB2}" type="datetimeFigureOut">
              <a:rPr lang="en-US" smtClean="0"/>
              <a:t>12/5/2018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A72C38-D550-4356-AC6B-9A678F5C3285}" type="slidenum">
              <a:rPr lang="en-US" smtClean="0"/>
              <a:t>‹#›</a:t>
            </a:fld>
            <a:endParaRPr lang="en-US"/>
          </a:p>
        </p:txBody>
      </p:sp>
    </p:spTree>
    <p:extLst>
      <p:ext uri="{BB962C8B-B14F-4D97-AF65-F5344CB8AC3E}">
        <p14:creationId xmlns:p14="http://schemas.microsoft.com/office/powerpoint/2010/main" val="17389551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4.xml"/><Relationship Id="rId7" Type="http://schemas.openxmlformats.org/officeDocument/2006/relationships/image" Target="../media/image9.pn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10" Type="http://schemas.openxmlformats.org/officeDocument/2006/relationships/image" Target="../media/image12.png"/><Relationship Id="rId4" Type="http://schemas.openxmlformats.org/officeDocument/2006/relationships/diagramQuickStyle" Target="../diagrams/quickStyle4.xml"/><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9B495BF-752D-46BD-A762-68EEFF9E0982}"/>
              </a:ext>
            </a:extLst>
          </p:cNvPr>
          <p:cNvPicPr>
            <a:picLocks noChangeAspect="1"/>
          </p:cNvPicPr>
          <p:nvPr/>
        </p:nvPicPr>
        <p:blipFill>
          <a:blip r:embed="rId2">
            <a:alphaModFix amt="54000"/>
            <a:extLst>
              <a:ext uri="{28A0092B-C50C-407E-A947-70E740481C1C}">
                <a14:useLocalDpi xmlns:a14="http://schemas.microsoft.com/office/drawing/2010/main" val="0"/>
              </a:ext>
            </a:extLst>
          </a:blip>
          <a:stretch>
            <a:fillRect/>
          </a:stretch>
        </p:blipFill>
        <p:spPr>
          <a:xfrm>
            <a:off x="0" y="0"/>
            <a:ext cx="12181163" cy="6858000"/>
          </a:xfrm>
          <a:prstGeom prst="rect">
            <a:avLst/>
          </a:prstGeom>
        </p:spPr>
      </p:pic>
      <p:sp>
        <p:nvSpPr>
          <p:cNvPr id="9" name="Rectangle 8">
            <a:extLst>
              <a:ext uri="{FF2B5EF4-FFF2-40B4-BE49-F238E27FC236}">
                <a16:creationId xmlns:a16="http://schemas.microsoft.com/office/drawing/2014/main" id="{7CD6BF01-1815-4E09-B227-5EC7FEA44A78}"/>
              </a:ext>
            </a:extLst>
          </p:cNvPr>
          <p:cNvSpPr/>
          <p:nvPr/>
        </p:nvSpPr>
        <p:spPr>
          <a:xfrm>
            <a:off x="2289201" y="1351508"/>
            <a:ext cx="6631280" cy="4154984"/>
          </a:xfrm>
          <a:prstGeom prst="rect">
            <a:avLst/>
          </a:prstGeom>
          <a:noFill/>
        </p:spPr>
        <p:txBody>
          <a:bodyPr wrap="square" lIns="91440" tIns="45720" rIns="91440" bIns="45720">
            <a:spAutoFit/>
          </a:bodyPr>
          <a:lstStyle/>
          <a:p>
            <a:pPr algn="ctr"/>
            <a:r>
              <a:rPr lang="en-US" sz="8800" b="1" dirty="0">
                <a:ln w="9525">
                  <a:solidFill>
                    <a:schemeClr val="bg1"/>
                  </a:solidFill>
                  <a:prstDash val="solid"/>
                </a:ln>
                <a:effectLst>
                  <a:outerShdw blurRad="12700" dist="38100" dir="2700000" algn="tl" rotWithShape="0">
                    <a:schemeClr val="bg1">
                      <a:lumMod val="50000"/>
                    </a:schemeClr>
                  </a:outerShdw>
                </a:effectLst>
              </a:rPr>
              <a:t>World Happiness Report</a:t>
            </a:r>
          </a:p>
        </p:txBody>
      </p:sp>
    </p:spTree>
    <p:extLst>
      <p:ext uri="{BB962C8B-B14F-4D97-AF65-F5344CB8AC3E}">
        <p14:creationId xmlns:p14="http://schemas.microsoft.com/office/powerpoint/2010/main" val="3524842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A8A2656-FAA2-42F5-8BA9-DF1A20710761}"/>
              </a:ext>
            </a:extLst>
          </p:cNvPr>
          <p:cNvGraphicFramePr/>
          <p:nvPr>
            <p:extLst>
              <p:ext uri="{D42A27DB-BD31-4B8C-83A1-F6EECF244321}">
                <p14:modId xmlns:p14="http://schemas.microsoft.com/office/powerpoint/2010/main" val="4052948164"/>
              </p:ext>
            </p:extLst>
          </p:nvPr>
        </p:nvGraphicFramePr>
        <p:xfrm>
          <a:off x="-1282700" y="64770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Content Placeholder 2">
            <a:extLst>
              <a:ext uri="{FF2B5EF4-FFF2-40B4-BE49-F238E27FC236}">
                <a16:creationId xmlns:a16="http://schemas.microsoft.com/office/drawing/2014/main" id="{842E5B8D-0FFF-419B-81A0-A8F60522C163}"/>
              </a:ext>
            </a:extLst>
          </p:cNvPr>
          <p:cNvGraphicFramePr>
            <a:graphicFrameLocks/>
          </p:cNvGraphicFramePr>
          <p:nvPr>
            <p:extLst>
              <p:ext uri="{D42A27DB-BD31-4B8C-83A1-F6EECF244321}">
                <p14:modId xmlns:p14="http://schemas.microsoft.com/office/powerpoint/2010/main" val="3434181235"/>
              </p:ext>
            </p:extLst>
          </p:nvPr>
        </p:nvGraphicFramePr>
        <p:xfrm>
          <a:off x="4933949" y="514351"/>
          <a:ext cx="6905625" cy="49911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306862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B0D3ECA-3421-4234-A8FF-D5243121483D}"/>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4350" y="284837"/>
            <a:ext cx="10641582" cy="3248938"/>
          </a:xfrm>
          <a:prstGeom prst="rect">
            <a:avLst/>
          </a:prstGeom>
          <a:ln>
            <a:solidFill>
              <a:schemeClr val="tx1"/>
            </a:solidFill>
          </a:ln>
        </p:spPr>
      </p:pic>
      <p:sp>
        <p:nvSpPr>
          <p:cNvPr id="2" name="Rectangle 1">
            <a:extLst>
              <a:ext uri="{FF2B5EF4-FFF2-40B4-BE49-F238E27FC236}">
                <a16:creationId xmlns:a16="http://schemas.microsoft.com/office/drawing/2014/main" id="{AFC52FB6-3CE2-4D27-A8FE-D721E5139544}"/>
              </a:ext>
            </a:extLst>
          </p:cNvPr>
          <p:cNvSpPr/>
          <p:nvPr/>
        </p:nvSpPr>
        <p:spPr>
          <a:xfrm>
            <a:off x="514350" y="3810000"/>
            <a:ext cx="10720453" cy="2031325"/>
          </a:xfrm>
          <a:prstGeom prst="rect">
            <a:avLst/>
          </a:prstGeom>
        </p:spPr>
        <p:txBody>
          <a:bodyPr wrap="square">
            <a:spAutoFit/>
          </a:bodyPr>
          <a:lstStyle/>
          <a:p>
            <a:r>
              <a:rPr lang="en-US" dirty="0"/>
              <a:t>Happiness is both social and personal. This year’s report emphasizes the importance of the social foundations of happiness. This can be seen by comparing the life experiences between the top and bottom ten countries in this year’s happiness rankings. There is a four-point happiness gap between the two groups of countries, of which three-quarters is explained by the six variables, half due to differences in having someone to count on, generosity, a sense of freedom, and freedom from corruption. The other half of the explained difference is attributed to GDP per capita and healthy life expectancy, both of which, as the report explains, also depend importantly on the social context.</a:t>
            </a:r>
          </a:p>
        </p:txBody>
      </p:sp>
    </p:spTree>
    <p:extLst>
      <p:ext uri="{BB962C8B-B14F-4D97-AF65-F5344CB8AC3E}">
        <p14:creationId xmlns:p14="http://schemas.microsoft.com/office/powerpoint/2010/main" val="185291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0DD992C9-9E77-4761-934F-D1B1E856D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75" y="85726"/>
            <a:ext cx="11915775" cy="6619874"/>
          </a:xfrm>
          <a:prstGeom prst="rect">
            <a:avLst/>
          </a:prstGeom>
          <a:ln>
            <a:solidFill>
              <a:schemeClr val="tx1"/>
            </a:solidFill>
          </a:ln>
        </p:spPr>
      </p:pic>
    </p:spTree>
    <p:extLst>
      <p:ext uri="{BB962C8B-B14F-4D97-AF65-F5344CB8AC3E}">
        <p14:creationId xmlns:p14="http://schemas.microsoft.com/office/powerpoint/2010/main" val="2759813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26D3F5-56B4-4042-AFFF-917703F8DAC6}"/>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Market map</a:t>
            </a:r>
          </a:p>
        </p:txBody>
      </p:sp>
      <p:graphicFrame>
        <p:nvGraphicFramePr>
          <p:cNvPr id="5" name="Content Placeholder 2">
            <a:extLst>
              <a:ext uri="{FF2B5EF4-FFF2-40B4-BE49-F238E27FC236}">
                <a16:creationId xmlns:a16="http://schemas.microsoft.com/office/drawing/2014/main" id="{FB6311A9-0575-4524-B42B-CCFB5CA8350D}"/>
              </a:ext>
            </a:extLst>
          </p:cNvPr>
          <p:cNvGraphicFramePr>
            <a:graphicFrameLocks noGrp="1"/>
          </p:cNvGraphicFramePr>
          <p:nvPr>
            <p:ph idx="1"/>
            <p:extLst>
              <p:ext uri="{D42A27DB-BD31-4B8C-83A1-F6EECF244321}">
                <p14:modId xmlns:p14="http://schemas.microsoft.com/office/powerpoint/2010/main" val="222581332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7757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AFAF83DA-BB00-4FC4-B5A4-D11B887D0854}"/>
              </a:ext>
            </a:extLst>
          </p:cNvPr>
          <p:cNvGraphicFramePr/>
          <p:nvPr>
            <p:extLst>
              <p:ext uri="{D42A27DB-BD31-4B8C-83A1-F6EECF244321}">
                <p14:modId xmlns:p14="http://schemas.microsoft.com/office/powerpoint/2010/main" val="632115702"/>
              </p:ext>
            </p:extLst>
          </p:nvPr>
        </p:nvGraphicFramePr>
        <p:xfrm>
          <a:off x="3197225" y="1081616"/>
          <a:ext cx="5797550" cy="43000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A screenshot of a social media post&#10;&#10;Description generated with very high confidence">
            <a:extLst>
              <a:ext uri="{FF2B5EF4-FFF2-40B4-BE49-F238E27FC236}">
                <a16:creationId xmlns:a16="http://schemas.microsoft.com/office/drawing/2014/main" id="{432C618B-0D83-4345-A3A5-94524927D0E8}"/>
              </a:ext>
            </a:extLst>
          </p:cNvPr>
          <p:cNvPicPr>
            <a:picLocks noChangeAspect="1"/>
          </p:cNvPicPr>
          <p:nvPr/>
        </p:nvPicPr>
        <p:blipFill>
          <a:blip r:embed="rId7"/>
          <a:stretch>
            <a:fillRect/>
          </a:stretch>
        </p:blipFill>
        <p:spPr>
          <a:xfrm>
            <a:off x="306520" y="557542"/>
            <a:ext cx="2890705" cy="2363151"/>
          </a:xfrm>
          <a:prstGeom prst="rect">
            <a:avLst/>
          </a:prstGeom>
        </p:spPr>
      </p:pic>
      <p:pic>
        <p:nvPicPr>
          <p:cNvPr id="4" name="Picture 3" descr="A close up of text on a white background&#10;&#10;Description generated with high confidence">
            <a:extLst>
              <a:ext uri="{FF2B5EF4-FFF2-40B4-BE49-F238E27FC236}">
                <a16:creationId xmlns:a16="http://schemas.microsoft.com/office/drawing/2014/main" id="{A26719F5-DC24-46F1-9900-2D4E4CF04E88}"/>
              </a:ext>
            </a:extLst>
          </p:cNvPr>
          <p:cNvPicPr>
            <a:picLocks noChangeAspect="1"/>
          </p:cNvPicPr>
          <p:nvPr/>
        </p:nvPicPr>
        <p:blipFill>
          <a:blip r:embed="rId8"/>
          <a:stretch>
            <a:fillRect/>
          </a:stretch>
        </p:blipFill>
        <p:spPr>
          <a:xfrm>
            <a:off x="311733" y="3429000"/>
            <a:ext cx="2885492" cy="2387744"/>
          </a:xfrm>
          <a:prstGeom prst="rect">
            <a:avLst/>
          </a:prstGeom>
        </p:spPr>
      </p:pic>
      <p:pic>
        <p:nvPicPr>
          <p:cNvPr id="6" name="Picture 5" descr="A screenshot of a cell phone&#10;&#10;Description generated with high confidence">
            <a:extLst>
              <a:ext uri="{FF2B5EF4-FFF2-40B4-BE49-F238E27FC236}">
                <a16:creationId xmlns:a16="http://schemas.microsoft.com/office/drawing/2014/main" id="{589F1FEE-C69F-4B5C-94B0-835311775285}"/>
              </a:ext>
            </a:extLst>
          </p:cNvPr>
          <p:cNvPicPr>
            <a:picLocks noChangeAspect="1"/>
          </p:cNvPicPr>
          <p:nvPr/>
        </p:nvPicPr>
        <p:blipFill>
          <a:blip r:embed="rId9"/>
          <a:stretch>
            <a:fillRect/>
          </a:stretch>
        </p:blipFill>
        <p:spPr>
          <a:xfrm>
            <a:off x="8989562" y="3469360"/>
            <a:ext cx="2895918" cy="2360172"/>
          </a:xfrm>
          <a:prstGeom prst="rect">
            <a:avLst/>
          </a:prstGeom>
        </p:spPr>
      </p:pic>
      <p:pic>
        <p:nvPicPr>
          <p:cNvPr id="7" name="Picture 6" descr="A screenshot of a cell phone&#10;&#10;Description generated with high confidence">
            <a:extLst>
              <a:ext uri="{FF2B5EF4-FFF2-40B4-BE49-F238E27FC236}">
                <a16:creationId xmlns:a16="http://schemas.microsoft.com/office/drawing/2014/main" id="{E5A73B45-8EFD-4C30-951D-751AF690A5B4}"/>
              </a:ext>
            </a:extLst>
          </p:cNvPr>
          <p:cNvPicPr>
            <a:picLocks noChangeAspect="1"/>
          </p:cNvPicPr>
          <p:nvPr/>
        </p:nvPicPr>
        <p:blipFill>
          <a:blip r:embed="rId10"/>
          <a:stretch>
            <a:fillRect/>
          </a:stretch>
        </p:blipFill>
        <p:spPr>
          <a:xfrm>
            <a:off x="8969031" y="707021"/>
            <a:ext cx="2911236" cy="2314432"/>
          </a:xfrm>
          <a:prstGeom prst="rect">
            <a:avLst/>
          </a:prstGeom>
        </p:spPr>
      </p:pic>
      <p:sp>
        <p:nvSpPr>
          <p:cNvPr id="8" name="TextBox 7">
            <a:extLst>
              <a:ext uri="{FF2B5EF4-FFF2-40B4-BE49-F238E27FC236}">
                <a16:creationId xmlns:a16="http://schemas.microsoft.com/office/drawing/2014/main" id="{EA5D8007-0E3D-4386-92D7-C12E5FEC6435}"/>
              </a:ext>
            </a:extLst>
          </p:cNvPr>
          <p:cNvSpPr txBox="1"/>
          <p:nvPr/>
        </p:nvSpPr>
        <p:spPr>
          <a:xfrm flipH="1">
            <a:off x="3333750" y="-229034"/>
            <a:ext cx="7448550" cy="1477328"/>
          </a:xfrm>
          <a:prstGeom prst="rect">
            <a:avLst/>
          </a:prstGeom>
          <a:noFill/>
        </p:spPr>
        <p:txBody>
          <a:bodyPr wrap="square" rtlCol="0">
            <a:spAutoFit/>
          </a:bodyPr>
          <a:lstStyle/>
          <a:p>
            <a:endParaRPr lang="en-US" dirty="0"/>
          </a:p>
          <a:p>
            <a:r>
              <a:rPr lang="en-US" dirty="0"/>
              <a:t>Norway has jumped from 4th place in 2016 to 1st place this year, followed by Denmark, Iceland and Switzerland. All of the top four countries rank highly on all the main factors found to support happiness: freedom,</a:t>
            </a:r>
          </a:p>
          <a:p>
            <a:r>
              <a:rPr lang="en-US" dirty="0"/>
              <a:t> generosity, health, income and good governance.</a:t>
            </a:r>
          </a:p>
        </p:txBody>
      </p:sp>
      <p:sp>
        <p:nvSpPr>
          <p:cNvPr id="9" name="TextBox 8">
            <a:extLst>
              <a:ext uri="{FF2B5EF4-FFF2-40B4-BE49-F238E27FC236}">
                <a16:creationId xmlns:a16="http://schemas.microsoft.com/office/drawing/2014/main" id="{E8D4DEDF-D126-4371-AC76-7282A5E55384}"/>
              </a:ext>
            </a:extLst>
          </p:cNvPr>
          <p:cNvSpPr txBox="1"/>
          <p:nvPr/>
        </p:nvSpPr>
        <p:spPr>
          <a:xfrm flipH="1">
            <a:off x="3333750" y="4813869"/>
            <a:ext cx="7924800" cy="2031325"/>
          </a:xfrm>
          <a:prstGeom prst="rect">
            <a:avLst/>
          </a:prstGeom>
          <a:noFill/>
        </p:spPr>
        <p:txBody>
          <a:bodyPr wrap="square" rtlCol="0">
            <a:spAutoFit/>
          </a:bodyPr>
          <a:lstStyle/>
          <a:p>
            <a:r>
              <a:rPr lang="en-US" dirty="0"/>
              <a:t>However 80% of the variance of happiness across the world</a:t>
            </a:r>
          </a:p>
          <a:p>
            <a:r>
              <a:rPr lang="en-US" dirty="0"/>
              <a:t>occurs within countries. In richer countries the </a:t>
            </a:r>
          </a:p>
          <a:p>
            <a:r>
              <a:rPr lang="en-US" dirty="0"/>
              <a:t>within-country differences are not mainly explained by</a:t>
            </a:r>
          </a:p>
          <a:p>
            <a:r>
              <a:rPr lang="en-US" dirty="0"/>
              <a:t> income inequality, but by differences in mental health,</a:t>
            </a:r>
          </a:p>
          <a:p>
            <a:r>
              <a:rPr lang="en-US" dirty="0"/>
              <a:t> physical health and personal relationships: the biggest single source of misery is </a:t>
            </a:r>
            <a:r>
              <a:rPr lang="en-US"/>
              <a:t>mental illness (see Chapter 5). </a:t>
            </a:r>
            <a:r>
              <a:rPr lang="en-US" dirty="0"/>
              <a:t>Income differences matter more in poorer countries, but even their mental illness is a major source of misery.</a:t>
            </a:r>
          </a:p>
        </p:txBody>
      </p:sp>
    </p:spTree>
    <p:extLst>
      <p:ext uri="{BB962C8B-B14F-4D97-AF65-F5344CB8AC3E}">
        <p14:creationId xmlns:p14="http://schemas.microsoft.com/office/powerpoint/2010/main" val="121601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F24DD7-F36B-4113-BDC0-B249CC826B29}"/>
              </a:ext>
            </a:extLst>
          </p:cNvPr>
          <p:cNvSpPr txBox="1"/>
          <p:nvPr/>
        </p:nvSpPr>
        <p:spPr>
          <a:xfrm>
            <a:off x="2479430" y="2189312"/>
            <a:ext cx="6260123" cy="1446550"/>
          </a:xfrm>
          <a:prstGeom prst="rect">
            <a:avLst/>
          </a:prstGeom>
          <a:noFill/>
        </p:spPr>
        <p:txBody>
          <a:bodyPr wrap="square" rtlCol="0">
            <a:spAutoFit/>
          </a:bodyPr>
          <a:lstStyle/>
          <a:p>
            <a:pPr algn="ctr"/>
            <a:r>
              <a:rPr lang="en-US" sz="8800" dirty="0"/>
              <a:t>Thank you!</a:t>
            </a:r>
          </a:p>
        </p:txBody>
      </p:sp>
    </p:spTree>
    <p:extLst>
      <p:ext uri="{BB962C8B-B14F-4D97-AF65-F5344CB8AC3E}">
        <p14:creationId xmlns:p14="http://schemas.microsoft.com/office/powerpoint/2010/main" val="22115351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663</TotalTime>
  <Words>524</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Market map</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Kulkarni, Archana Uday</dc:creator>
  <cp:lastModifiedBy>Ankita Pant</cp:lastModifiedBy>
  <cp:revision>35</cp:revision>
  <dcterms:created xsi:type="dcterms:W3CDTF">2018-12-04T07:59:52Z</dcterms:created>
  <dcterms:modified xsi:type="dcterms:W3CDTF">2018-12-05T08:46:09Z</dcterms:modified>
</cp:coreProperties>
</file>