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9CA9-4241-C347-98D6-8344CA92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D061-B979-2146-BA40-7B336C7D3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4675-2B56-2C4E-B05B-FDFD54E7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8C63-F5BE-A049-864A-8016E201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30C0-5C15-134C-AF2D-BD83DFD8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60BF-FD14-4244-8B6E-D2F242D8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3CCB5-478C-9842-8092-2D78BAA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C238-62B2-F74D-BC49-6448AD7C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6FBB-BE06-694C-893A-E67C2DFF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3409-D5CD-2141-B011-79DE2CA4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0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2D326-CE38-2D4C-BB87-BDFA6A4CE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F8EBC-6FD8-8E47-9AC8-05377DD6C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9683-5E02-804B-8BF7-AF4EB0E1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B92D-BC8A-334D-9DE5-CA68837F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9B33-64CF-E442-8C93-F8FD4064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1FE9-4066-C94C-9532-46580A52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342-90B0-0348-8F0C-62B90244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655F-0BDC-7842-9F1D-A7B60B6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4374-EE90-1244-BC11-16868073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4164-DE77-6D40-88E0-625AF3DB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FF77-97F3-0B4A-BD83-25936C6D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431C-548F-F946-A0BF-12C68377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2E05-A0F9-6A44-A8AC-714A32CC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C682-2740-1747-B77E-9F99E573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34C3-D643-8E45-9448-DE08E78E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E5DD-C80D-CE43-AB13-F1449947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11D9-0D6E-EC4E-8331-EE9B5C0C3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DFECB-FFE2-3648-990B-89BC24B10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BA273-C2DB-9C4C-BA39-E02E169F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F1C1-13DB-4F43-AC49-C7A70285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E90D9-A0EA-A84C-88A6-3824FE4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88DB-A6CF-3148-A35F-B839CF65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1CC9C-0B16-6A45-88E1-CA4D6DA7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89FA8-8DF0-7943-B2C3-7A53454F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1DDE0-1DA6-D641-A398-4471C8855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68E14-68FE-E849-8278-B743DC137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81C03-65E8-7A4E-B00C-E849C051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A6884-B38C-EB43-AC84-6B4D5237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89907-818E-6B49-82BF-5FA6CA6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B34-E48F-7A4E-9C30-61A0E521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11B1F-DC50-A147-ACCB-B8FDDC2B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C89B-4FC5-454A-9D98-077DAC27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C1AC0-0FA4-6D44-875B-710604B1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8D24D-0E66-824A-A825-65FC1011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877E-72EA-0F48-AC8A-08DF2793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3556-5434-E04D-9164-7CEA271A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FC87-6C68-574E-A005-77114362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D8DA-99D8-4E41-A903-D816B606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5FCC4-70D8-CC4E-88DF-5B621C4BB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E789-50F2-C24B-934D-765736CE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1E2A-0CC1-BD4C-9866-FDCF3611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4A1EE-8267-9847-A1A7-E9931D19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6D19-62A1-1345-9225-E37E90BC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629BC-6099-C846-9EDA-D7DC6522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57D4F-2A82-6441-A3FE-3916B964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A6E7-A49A-D840-B1AC-1D03E9DB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A1EA-0BA0-2C41-9541-E8395BFB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5398B-B6C0-7549-B7D5-13CDC30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ADF07-0483-8D42-9B5D-23EFCA68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EE20C-7AAF-2D46-99E2-1DCE7FE6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1F10-8863-B44B-B8BE-D32D066F4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347-E11B-714E-811A-54C1C18A125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1F4-3763-084F-A32B-9CC8EDAC0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847A-60DB-194C-BD89-F2ECA81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C291-D18A-694C-B73B-DE7B9A6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978-3-642-39371-6_8.pdf" TargetMode="External"/><Relationship Id="rId2" Type="http://schemas.openxmlformats.org/officeDocument/2006/relationships/hyperlink" Target="https://thepaypers.com/payments-general/many-people-accept-privacy-policies-without-reading-them-study-reveals--12459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D7-96F9-A845-B9F5-84E126EC3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NLP in Privacy 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8DE97-FD3F-E747-9160-A8C5C56B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740" y="4079875"/>
            <a:ext cx="10062519" cy="1655762"/>
          </a:xfrm>
        </p:spPr>
        <p:txBody>
          <a:bodyPr/>
          <a:lstStyle/>
          <a:p>
            <a:r>
              <a:rPr lang="en-US" dirty="0"/>
              <a:t>Pawan </a:t>
            </a:r>
            <a:r>
              <a:rPr lang="en-US" dirty="0" err="1"/>
              <a:t>Sasanka</a:t>
            </a:r>
            <a:r>
              <a:rPr lang="en-US" dirty="0"/>
              <a:t> </a:t>
            </a:r>
            <a:r>
              <a:rPr lang="en-US" dirty="0" err="1"/>
              <a:t>Ammanamanchi</a:t>
            </a:r>
            <a:r>
              <a:rPr lang="en-US" dirty="0"/>
              <a:t> – MS by Research in CSE 2</a:t>
            </a:r>
            <a:r>
              <a:rPr lang="en-US" baseline="30000" dirty="0"/>
              <a:t>nd</a:t>
            </a:r>
            <a:r>
              <a:rPr lang="en-US" dirty="0"/>
              <a:t> year– </a:t>
            </a:r>
            <a:r>
              <a:rPr lang="en-IN" b="1" dirty="0"/>
              <a:t>2020701028 </a:t>
            </a:r>
            <a:endParaRPr lang="en-US" dirty="0"/>
          </a:p>
          <a:p>
            <a:r>
              <a:rPr lang="en-US" dirty="0"/>
              <a:t>Ankita </a:t>
            </a:r>
            <a:r>
              <a:rPr lang="en-US" dirty="0" err="1"/>
              <a:t>Maity</a:t>
            </a:r>
            <a:r>
              <a:rPr lang="en-US" dirty="0"/>
              <a:t> – MS by Research in CSE 1</a:t>
            </a:r>
            <a:r>
              <a:rPr lang="en-US" baseline="30000" dirty="0"/>
              <a:t>st</a:t>
            </a:r>
            <a:r>
              <a:rPr lang="en-US" dirty="0"/>
              <a:t> year- </a:t>
            </a:r>
            <a:r>
              <a:rPr lang="en-IN" b="1" dirty="0"/>
              <a:t>2021701017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DA7F-0D1B-1A46-A8D9-BFD8D11A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AE38-7F0D-6C49-B66E-B8A2B5E0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1779372"/>
            <a:ext cx="11611232" cy="4819135"/>
          </a:xfrm>
        </p:spPr>
        <p:txBody>
          <a:bodyPr/>
          <a:lstStyle/>
          <a:p>
            <a:pPr fontAlgn="base"/>
            <a:r>
              <a:rPr lang="en-US" dirty="0"/>
              <a:t>In 2020 annual mobile app downloads 218 billion downloads. That’s a seven percent increase year-over year.​</a:t>
            </a:r>
          </a:p>
          <a:p>
            <a:pPr lvl="1" fontAlgn="base"/>
            <a:r>
              <a:rPr lang="en-US" dirty="0"/>
              <a:t>Google app store has 3 million apps and Apple has 2 million apps on their respective app stores </a:t>
            </a:r>
          </a:p>
          <a:p>
            <a:pPr fontAlgn="base"/>
            <a:r>
              <a:rPr lang="en-US" dirty="0"/>
              <a:t>A survey</a:t>
            </a:r>
            <a:r>
              <a:rPr lang="en-US" baseline="30000" dirty="0">
                <a:hlinkClick r:id="rId2"/>
              </a:rPr>
              <a:t>[1]</a:t>
            </a:r>
            <a:r>
              <a:rPr lang="en-US" baseline="30000" dirty="0"/>
              <a:t> </a:t>
            </a:r>
            <a:r>
              <a:rPr lang="en-US" dirty="0"/>
              <a:t>of 2100 individuals conducted reported that 87% of individuals accept policies without reading them.</a:t>
            </a:r>
          </a:p>
          <a:p>
            <a:pPr fontAlgn="base"/>
            <a:r>
              <a:rPr lang="en-US" dirty="0"/>
              <a:t>According to </a:t>
            </a:r>
            <a:r>
              <a:rPr lang="en-US" dirty="0" err="1"/>
              <a:t>Meiselwitz</a:t>
            </a:r>
            <a:r>
              <a:rPr lang="en-US" dirty="0"/>
              <a:t> et al , 2013</a:t>
            </a:r>
            <a:r>
              <a:rPr lang="en-US" baseline="30000" dirty="0">
                <a:hlinkClick r:id="rId3"/>
              </a:rPr>
              <a:t>[2]</a:t>
            </a:r>
            <a:r>
              <a:rPr lang="en-US" baseline="30000" dirty="0"/>
              <a:t> </a:t>
            </a:r>
            <a:r>
              <a:rPr lang="en-US" dirty="0"/>
              <a:t> of the top 500 websites, the average reading score was comparable to that of a high school student, while the average reading level of an US adult is that of the 7</a:t>
            </a:r>
            <a:r>
              <a:rPr lang="en-US" baseline="30000" dirty="0"/>
              <a:t>th</a:t>
            </a:r>
            <a:r>
              <a:rPr lang="en-US" dirty="0"/>
              <a:t> grade. </a:t>
            </a:r>
          </a:p>
          <a:p>
            <a:pPr marL="9144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A447-CDC7-D148-A1DD-FBD88EA6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Idea/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00F6-E092-1A41-864C-BB731273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detect the readability of the privacy policies? </a:t>
            </a:r>
          </a:p>
          <a:p>
            <a:r>
              <a:rPr lang="en-US" dirty="0"/>
              <a:t>Can we make the readability of privacy policies better? </a:t>
            </a:r>
          </a:p>
          <a:p>
            <a:r>
              <a:rPr lang="en-US" dirty="0"/>
              <a:t>Can we detect certain important aspects of privacy policies?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Data practices </a:t>
            </a:r>
          </a:p>
        </p:txBody>
      </p:sp>
    </p:spTree>
    <p:extLst>
      <p:ext uri="{BB962C8B-B14F-4D97-AF65-F5344CB8AC3E}">
        <p14:creationId xmlns:p14="http://schemas.microsoft.com/office/powerpoint/2010/main" val="298380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EFE8-E627-8246-AA20-2145D5CE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6" y="379970"/>
            <a:ext cx="5572897" cy="1325563"/>
          </a:xfrm>
        </p:spPr>
        <p:txBody>
          <a:bodyPr/>
          <a:lstStyle/>
          <a:p>
            <a:r>
              <a:rPr lang="en-US" dirty="0"/>
              <a:t>What you plan to do?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A24B-015C-6C42-B29A-589F05EB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010" y="151673"/>
            <a:ext cx="4843848" cy="21253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Exploration of recent advancements in language models to make privacy policies more readable, through prompting/few-shot learning and/or finetuning.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553D5E-2DBC-8344-80B7-DAA6AF02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7" y="2277034"/>
            <a:ext cx="5976163" cy="3963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DFCB6D-7427-0C49-90EF-E65749B3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10" y="3429000"/>
            <a:ext cx="5400933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720B-7907-1F4F-B8BE-12A0432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D3FA-701B-1B41-B478-10FE96AA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readability of privacy policy will enhance user experience and awareness </a:t>
            </a:r>
          </a:p>
          <a:p>
            <a:r>
              <a:rPr lang="en-US" dirty="0"/>
              <a:t>Detecting readability or lack thereof could help companies improve privacy policies. </a:t>
            </a:r>
          </a:p>
        </p:txBody>
      </p:sp>
    </p:spTree>
    <p:extLst>
      <p:ext uri="{BB962C8B-B14F-4D97-AF65-F5344CB8AC3E}">
        <p14:creationId xmlns:p14="http://schemas.microsoft.com/office/powerpoint/2010/main" val="227479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230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Applications of NLP in Privacy Policies</vt:lpstr>
      <vt:lpstr>Motivation</vt:lpstr>
      <vt:lpstr>Project Idea/ Problem Statement</vt:lpstr>
      <vt:lpstr>What you plan to do? Solution</vt:lpstr>
      <vt:lpstr>Why should you care?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NLP in Privacy Policies</dc:title>
  <dc:creator>PAWAN SASANKA AMMANAMANCHI-150953062</dc:creator>
  <cp:lastModifiedBy>PAWAN SASANKA AMMANAMANCHI-150953062</cp:lastModifiedBy>
  <cp:revision>20</cp:revision>
  <dcterms:created xsi:type="dcterms:W3CDTF">2021-09-10T15:55:22Z</dcterms:created>
  <dcterms:modified xsi:type="dcterms:W3CDTF">2021-11-25T12:30:38Z</dcterms:modified>
</cp:coreProperties>
</file>