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3dd7c73a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3dd7c73a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d76dcbd9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d76dcbd9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d76dcbd9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d76dcbd9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d76dcbd9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d76dcbd9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d76dcbd9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d76dcbd9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3dd7c73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3dd7c73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dd7c73a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3dd7c73a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3dd7c73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3dd7c73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dd7c73a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3dd7c73a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3dd7c73a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3dd7c73a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praguna/visual-compatibility-tdl/tree/main" TargetMode="External"/><Relationship Id="rId4" Type="http://schemas.openxmlformats.org/officeDocument/2006/relationships/hyperlink" Target="https://github.com/gcucurull/visual-compatibility/tree/master" TargetMode="External"/><Relationship Id="rId5" Type="http://schemas.openxmlformats.org/officeDocument/2006/relationships/hyperlink" Target="https://arxiv.org/pdf/1902.03646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620000"/>
            <a:ext cx="7100700" cy="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Context-Aware Visual Compatibility Prediction (Paper)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6256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Praguna Manvi, Vivek Talwar, Ankita Maity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Future exploration</a:t>
            </a:r>
            <a:endParaRPr sz="1450"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Spatio-Temporal GCN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Graph Attention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/>
              <a:t>Neural Collaborative Filtering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0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29450" y="2078875"/>
            <a:ext cx="66246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Codebase 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https://github.com/praguna/visual-compatibility-tdl/tree/main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Referred CodeBase: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https://github.com/gcucurull/visual-compatibility/tree/master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Paper: 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https://arxiv.org/pdf/1902.03646.pdf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Kaggle </a:t>
            </a:r>
            <a:r>
              <a:rPr lang="en"/>
              <a:t>competition</a:t>
            </a:r>
            <a:r>
              <a:rPr lang="en"/>
              <a:t>: https://www.kaggle.com/c/h-and-m-personalized-fashion-recommendations/data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7650" y="1225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/>
              <a:t>Approach</a:t>
            </a:r>
            <a:endParaRPr sz="1640"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900" y="1274450"/>
            <a:ext cx="3264650" cy="329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25" y="1870225"/>
            <a:ext cx="3733474" cy="186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Why is this approach better</a:t>
            </a:r>
            <a:endParaRPr sz="145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168500" cy="15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Contextual information is considered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Compatibility</a:t>
            </a:r>
            <a:r>
              <a:rPr lang="en"/>
              <a:t> than similarity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Generalizes well on testset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Extendable </a:t>
            </a:r>
            <a:r>
              <a:rPr lang="en"/>
              <a:t>approach</a:t>
            </a:r>
            <a:r>
              <a:rPr lang="en"/>
              <a:t> to similar problems. (i.e main product detection etc)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136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365"/>
              <a:buFont typeface="Arial"/>
              <a:buNone/>
            </a:pPr>
            <a:r>
              <a:rPr lang="en" sz="1640"/>
              <a:t>Previous Results and Ideas for the Upcoming weeks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18925" y="1896350"/>
            <a:ext cx="7688700" cy="27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70% accuracy on polyvore dataset (partial training data) from </a:t>
            </a:r>
            <a:r>
              <a:rPr lang="en"/>
              <a:t>code </a:t>
            </a:r>
            <a:r>
              <a:rPr lang="en"/>
              <a:t>available online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Achieve SOTA results on </a:t>
            </a:r>
            <a:r>
              <a:rPr lang="en"/>
              <a:t>polyvore dataset which is promised in the paper.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a multi-modal recommendation model, taking contextual textual data as well.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Experiments in Transductive setting.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Apply this on kaggle time series problem (i.e predict next 7 day purchases of the user)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833150" y="3570700"/>
            <a:ext cx="1028700" cy="30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Current model</a:t>
            </a:r>
            <a:endParaRPr sz="1000"/>
          </a:p>
        </p:txBody>
      </p:sp>
      <p:sp>
        <p:nvSpPr>
          <p:cNvPr id="108" name="Google Shape;108;p16"/>
          <p:cNvSpPr/>
          <p:nvPr/>
        </p:nvSpPr>
        <p:spPr>
          <a:xfrm>
            <a:off x="3429250" y="3570700"/>
            <a:ext cx="893400" cy="30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Textual context</a:t>
            </a:r>
            <a:endParaRPr sz="1000"/>
          </a:p>
        </p:txBody>
      </p:sp>
      <p:sp>
        <p:nvSpPr>
          <p:cNvPr id="109" name="Google Shape;109;p16"/>
          <p:cNvSpPr/>
          <p:nvPr/>
        </p:nvSpPr>
        <p:spPr>
          <a:xfrm>
            <a:off x="2131200" y="3570700"/>
            <a:ext cx="1028700" cy="30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Correct for accuracy</a:t>
            </a:r>
            <a:endParaRPr sz="1000"/>
          </a:p>
        </p:txBody>
      </p:sp>
      <p:sp>
        <p:nvSpPr>
          <p:cNvPr id="110" name="Google Shape;110;p16"/>
          <p:cNvSpPr/>
          <p:nvPr/>
        </p:nvSpPr>
        <p:spPr>
          <a:xfrm>
            <a:off x="4592000" y="3570700"/>
            <a:ext cx="893400" cy="30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Temporal context</a:t>
            </a:r>
            <a:endParaRPr sz="1000"/>
          </a:p>
        </p:txBody>
      </p:sp>
      <p:cxnSp>
        <p:nvCxnSpPr>
          <p:cNvPr id="111" name="Google Shape;111;p16"/>
          <p:cNvCxnSpPr>
            <a:stCxn id="109" idx="3"/>
            <a:endCxn id="108" idx="1"/>
          </p:cNvCxnSpPr>
          <p:nvPr/>
        </p:nvCxnSpPr>
        <p:spPr>
          <a:xfrm>
            <a:off x="3159900" y="3723700"/>
            <a:ext cx="2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4328575" y="3723700"/>
            <a:ext cx="2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1861850" y="3723700"/>
            <a:ext cx="26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6"/>
          <p:cNvSpPr txBox="1"/>
          <p:nvPr/>
        </p:nvSpPr>
        <p:spPr>
          <a:xfrm>
            <a:off x="875675" y="3936275"/>
            <a:ext cx="102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Spatial context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2201300" y="3936275"/>
            <a:ext cx="102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    Sota Results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3429300" y="3936275"/>
            <a:ext cx="102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Multimodal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504450" y="3936275"/>
            <a:ext cx="1242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Spatio-temporal (kaggle contest like)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8" name="Google Shape;118;p16"/>
          <p:cNvCxnSpPr>
            <a:stCxn id="110" idx="3"/>
          </p:cNvCxnSpPr>
          <p:nvPr/>
        </p:nvCxnSpPr>
        <p:spPr>
          <a:xfrm flipH="1" rot="10800000">
            <a:off x="5485400" y="3715300"/>
            <a:ext cx="3552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6"/>
          <p:cNvSpPr txBox="1"/>
          <p:nvPr/>
        </p:nvSpPr>
        <p:spPr>
          <a:xfrm>
            <a:off x="1096725" y="4426950"/>
            <a:ext cx="523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 Will be slightly updated based on interesting approaches / constraints seen in the future)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5840600" y="3566500"/>
            <a:ext cx="893400" cy="30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Demo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365"/>
              <a:buFont typeface="Arial"/>
              <a:buNone/>
            </a:pPr>
            <a:r>
              <a:rPr lang="en" sz="1640"/>
              <a:t>Current Results and Ideas for the Final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~90</a:t>
            </a:r>
            <a:r>
              <a:rPr lang="en" sz="1200"/>
              <a:t>% accuracy on polyvore dataset,  FITB task  (full training data).  </a:t>
            </a:r>
            <a:endParaRPr sz="1200"/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Learning involved :  self-supervised embedding learning + negative example sampling + 4000 epochs</a:t>
            </a:r>
            <a:endParaRPr sz="1200"/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Build a multi-modal recommendation model, taking contextual textual data as well.</a:t>
            </a:r>
            <a:endParaRPr sz="1200"/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200"/>
              <a:t>Embedding Generation spatio-temporally.</a:t>
            </a:r>
            <a:endParaRPr sz="1200"/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SzPct val="92307"/>
              <a:buChar char="●"/>
            </a:pPr>
            <a:r>
              <a:rPr lang="en"/>
              <a:t>Apply this on kaggle time series problem + demo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Experiments on embedding generation for user-items dataset.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6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9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513" y="3939100"/>
            <a:ext cx="4776024" cy="7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525" y="3123275"/>
            <a:ext cx="4431251" cy="664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727650" y="17809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Modelling Next 7 day purchase  problem into FITB : 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{</a:t>
            </a:r>
            <a:endParaRPr sz="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“question” :  article id sequence for a customer-id ( previous purchase sequence)</a:t>
            </a:r>
            <a:endParaRPr sz="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“answers” :   </a:t>
            </a:r>
            <a:r>
              <a:rPr lang="en" sz="900"/>
              <a:t>multiple</a:t>
            </a:r>
            <a:r>
              <a:rPr lang="en" sz="900"/>
              <a:t> choice of article id  sequences</a:t>
            </a:r>
            <a:endParaRPr sz="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“blank_position” :  fill for next day recursively asking the same question above 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}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/>
              <a:t>       Train:</a:t>
            </a:r>
            <a:r>
              <a:rPr lang="en" sz="900"/>
              <a:t>	</a:t>
            </a:r>
            <a:endParaRPr sz="900"/>
          </a:p>
          <a:p>
            <a:pPr indent="-27717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900"/>
              <a:t>Learn the embeddings (image + user info  (FCG)) </a:t>
            </a:r>
            <a:endParaRPr sz="900"/>
          </a:p>
          <a:p>
            <a:pPr indent="-27717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900"/>
              <a:t>Learn attention for previous purchases (in the aggregation layer)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/>
              <a:t>        Test :</a:t>
            </a:r>
            <a:r>
              <a:rPr lang="en" sz="900"/>
              <a:t>	</a:t>
            </a:r>
            <a:endParaRPr sz="900"/>
          </a:p>
          <a:p>
            <a:pPr indent="-27717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900"/>
              <a:t>Finally perform an edges prediction task, with the available answers (embeddings  generated again using user context  +  image) with the aggregated embedding</a:t>
            </a:r>
            <a:endParaRPr sz="900"/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0"/>
              <a:t>Approach</a:t>
            </a:r>
            <a:r>
              <a:rPr lang="en" sz="1640"/>
              <a:t> for the Final Submission : (Will almost be the same)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1370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Embeddings Example (Generated using Swin Transformer)</a:t>
            </a:r>
            <a:endParaRPr sz="1450"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713" y="1980150"/>
            <a:ext cx="76485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earest neighbor(Items closer visually to each other)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325" y="1853850"/>
            <a:ext cx="7286625" cy="26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Collaborative Filtering with recommendation from the user</a:t>
            </a:r>
            <a:endParaRPr sz="1450"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2088725"/>
            <a:ext cx="7200900" cy="21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