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447AE-2DB7-47A4-A99D-3BC4AE309C40}" v="39" dt="2023-02-01T22:48:2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486" autoAdjust="0"/>
  </p:normalViewPr>
  <p:slideViewPr>
    <p:cSldViewPr snapToGrid="0">
      <p:cViewPr varScale="1">
        <p:scale>
          <a:sx n="138" d="100"/>
          <a:sy n="138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58CBC-41B6-40C9-9849-2A7EE81500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C1DFBF-7DBB-489E-BB6D-E829B1D8DC89}">
      <dgm:prSet phldrT="[Text]"/>
      <dgm:spPr/>
      <dgm:t>
        <a:bodyPr/>
        <a:lstStyle/>
        <a:p>
          <a:r>
            <a:rPr lang="en-US" dirty="0"/>
            <a:t>Planning and Analysis</a:t>
          </a:r>
        </a:p>
      </dgm:t>
    </dgm:pt>
    <dgm:pt modelId="{79F834C1-C7FE-4120-BDC0-4877D1AF4B2F}" type="parTrans" cxnId="{CB9A839E-13E7-4165-9032-62FC98717031}">
      <dgm:prSet/>
      <dgm:spPr/>
      <dgm:t>
        <a:bodyPr/>
        <a:lstStyle/>
        <a:p>
          <a:endParaRPr lang="en-US"/>
        </a:p>
      </dgm:t>
    </dgm:pt>
    <dgm:pt modelId="{105A59FB-239E-41F3-9123-79F689962D8D}" type="sibTrans" cxnId="{CB9A839E-13E7-4165-9032-62FC98717031}">
      <dgm:prSet/>
      <dgm:spPr/>
      <dgm:t>
        <a:bodyPr/>
        <a:lstStyle/>
        <a:p>
          <a:endParaRPr lang="en-US"/>
        </a:p>
      </dgm:t>
    </dgm:pt>
    <dgm:pt modelId="{BE78D32D-248D-41EE-AA50-689F65E362B3}">
      <dgm:prSet/>
      <dgm:spPr/>
      <dgm:t>
        <a:bodyPr/>
        <a:lstStyle/>
        <a:p>
          <a:r>
            <a:rPr lang="en-US"/>
            <a:t>Design</a:t>
          </a:r>
          <a:endParaRPr lang="en-US" dirty="0"/>
        </a:p>
      </dgm:t>
    </dgm:pt>
    <dgm:pt modelId="{18C2A36D-E94B-405C-A8AC-5B70F2060DF7}" type="parTrans" cxnId="{C530C036-E73E-4A04-A711-9D54D53E8E1E}">
      <dgm:prSet/>
      <dgm:spPr/>
      <dgm:t>
        <a:bodyPr/>
        <a:lstStyle/>
        <a:p>
          <a:endParaRPr lang="en-US"/>
        </a:p>
      </dgm:t>
    </dgm:pt>
    <dgm:pt modelId="{CAF8DDFA-E960-441D-8B7F-6B6149126E52}" type="sibTrans" cxnId="{C530C036-E73E-4A04-A711-9D54D53E8E1E}">
      <dgm:prSet/>
      <dgm:spPr/>
      <dgm:t>
        <a:bodyPr/>
        <a:lstStyle/>
        <a:p>
          <a:endParaRPr lang="en-US"/>
        </a:p>
      </dgm:t>
    </dgm:pt>
    <dgm:pt modelId="{5D3B9E5B-73C4-431C-B3BB-A592C0E4251E}">
      <dgm:prSet/>
      <dgm:spPr/>
      <dgm:t>
        <a:bodyPr/>
        <a:lstStyle/>
        <a:p>
          <a:r>
            <a:rPr lang="en-US"/>
            <a:t>Verification and Validation</a:t>
          </a:r>
          <a:endParaRPr lang="en-US" dirty="0"/>
        </a:p>
      </dgm:t>
    </dgm:pt>
    <dgm:pt modelId="{DB694B4A-D61F-424A-8A74-04915400ACC6}" type="parTrans" cxnId="{C970278E-EC7F-4871-8B10-2DEC0B7011CD}">
      <dgm:prSet/>
      <dgm:spPr/>
      <dgm:t>
        <a:bodyPr/>
        <a:lstStyle/>
        <a:p>
          <a:endParaRPr lang="en-US"/>
        </a:p>
      </dgm:t>
    </dgm:pt>
    <dgm:pt modelId="{9D66F4DC-5515-44A6-B398-000441BCF252}" type="sibTrans" cxnId="{C970278E-EC7F-4871-8B10-2DEC0B7011CD}">
      <dgm:prSet/>
      <dgm:spPr/>
      <dgm:t>
        <a:bodyPr/>
        <a:lstStyle/>
        <a:p>
          <a:endParaRPr lang="en-US"/>
        </a:p>
      </dgm:t>
    </dgm:pt>
    <dgm:pt modelId="{D72AC7B8-70C3-4164-A573-1775C54D1F99}">
      <dgm:prSet/>
      <dgm:spPr/>
      <dgm:t>
        <a:bodyPr/>
        <a:lstStyle/>
        <a:p>
          <a:r>
            <a:rPr lang="en-US"/>
            <a:t>Implementation and Operation</a:t>
          </a:r>
          <a:endParaRPr lang="en-US" dirty="0"/>
        </a:p>
      </dgm:t>
    </dgm:pt>
    <dgm:pt modelId="{D0A45359-3F33-45C6-9372-FDD82911124E}" type="parTrans" cxnId="{5CE2C49A-7AD0-4D93-B867-534DF07FBB6D}">
      <dgm:prSet/>
      <dgm:spPr/>
      <dgm:t>
        <a:bodyPr/>
        <a:lstStyle/>
        <a:p>
          <a:endParaRPr lang="en-US"/>
        </a:p>
      </dgm:t>
    </dgm:pt>
    <dgm:pt modelId="{FC901B53-BB63-45DD-83F2-D7B35168E167}" type="sibTrans" cxnId="{5CE2C49A-7AD0-4D93-B867-534DF07FBB6D}">
      <dgm:prSet/>
      <dgm:spPr/>
      <dgm:t>
        <a:bodyPr/>
        <a:lstStyle/>
        <a:p>
          <a:endParaRPr lang="en-US"/>
        </a:p>
      </dgm:t>
    </dgm:pt>
    <dgm:pt modelId="{EFC586DF-AD30-47A7-B946-8BC883D21B53}" type="pres">
      <dgm:prSet presAssocID="{15F58CBC-41B6-40C9-9849-2A7EE815004B}" presName="Name0" presStyleCnt="0">
        <dgm:presLayoutVars>
          <dgm:dir/>
          <dgm:resizeHandles val="exact"/>
        </dgm:presLayoutVars>
      </dgm:prSet>
      <dgm:spPr/>
    </dgm:pt>
    <dgm:pt modelId="{27E5DA1F-8D7B-496B-BE6C-3F93ED4057AB}" type="pres">
      <dgm:prSet presAssocID="{E6C1DFBF-7DBB-489E-BB6D-E829B1D8DC89}" presName="node" presStyleLbl="node1" presStyleIdx="0" presStyleCnt="4">
        <dgm:presLayoutVars>
          <dgm:bulletEnabled val="1"/>
        </dgm:presLayoutVars>
      </dgm:prSet>
      <dgm:spPr/>
    </dgm:pt>
    <dgm:pt modelId="{E09CE1B3-307F-4E71-ABC1-8193D6A333DC}" type="pres">
      <dgm:prSet presAssocID="{105A59FB-239E-41F3-9123-79F689962D8D}" presName="sibTrans" presStyleLbl="sibTrans2D1" presStyleIdx="0" presStyleCnt="3"/>
      <dgm:spPr/>
    </dgm:pt>
    <dgm:pt modelId="{7A58F083-2B19-42F7-B5C7-6461EFE9FD4E}" type="pres">
      <dgm:prSet presAssocID="{105A59FB-239E-41F3-9123-79F689962D8D}" presName="connectorText" presStyleLbl="sibTrans2D1" presStyleIdx="0" presStyleCnt="3"/>
      <dgm:spPr/>
    </dgm:pt>
    <dgm:pt modelId="{45337002-4022-4D3C-8EFF-5105F29FBD62}" type="pres">
      <dgm:prSet presAssocID="{BE78D32D-248D-41EE-AA50-689F65E362B3}" presName="node" presStyleLbl="node1" presStyleIdx="1" presStyleCnt="4">
        <dgm:presLayoutVars>
          <dgm:bulletEnabled val="1"/>
        </dgm:presLayoutVars>
      </dgm:prSet>
      <dgm:spPr/>
    </dgm:pt>
    <dgm:pt modelId="{6BB2352A-F001-4372-BA15-8D624AE2CF45}" type="pres">
      <dgm:prSet presAssocID="{CAF8DDFA-E960-441D-8B7F-6B6149126E52}" presName="sibTrans" presStyleLbl="sibTrans2D1" presStyleIdx="1" presStyleCnt="3"/>
      <dgm:spPr/>
    </dgm:pt>
    <dgm:pt modelId="{C3C31CA6-B7DB-4321-9941-FB2B356CE808}" type="pres">
      <dgm:prSet presAssocID="{CAF8DDFA-E960-441D-8B7F-6B6149126E52}" presName="connectorText" presStyleLbl="sibTrans2D1" presStyleIdx="1" presStyleCnt="3"/>
      <dgm:spPr/>
    </dgm:pt>
    <dgm:pt modelId="{C252816E-3832-4CBD-8947-FDA9418EB451}" type="pres">
      <dgm:prSet presAssocID="{5D3B9E5B-73C4-431C-B3BB-A592C0E4251E}" presName="node" presStyleLbl="node1" presStyleIdx="2" presStyleCnt="4">
        <dgm:presLayoutVars>
          <dgm:bulletEnabled val="1"/>
        </dgm:presLayoutVars>
      </dgm:prSet>
      <dgm:spPr/>
    </dgm:pt>
    <dgm:pt modelId="{2394DE9F-4D0A-4CF1-8C5D-7DE96D99FA12}" type="pres">
      <dgm:prSet presAssocID="{9D66F4DC-5515-44A6-B398-000441BCF252}" presName="sibTrans" presStyleLbl="sibTrans2D1" presStyleIdx="2" presStyleCnt="3"/>
      <dgm:spPr/>
    </dgm:pt>
    <dgm:pt modelId="{C4F671EC-11F9-44E6-831B-587836FF8674}" type="pres">
      <dgm:prSet presAssocID="{9D66F4DC-5515-44A6-B398-000441BCF252}" presName="connectorText" presStyleLbl="sibTrans2D1" presStyleIdx="2" presStyleCnt="3"/>
      <dgm:spPr/>
    </dgm:pt>
    <dgm:pt modelId="{E59F64F9-10B6-427E-9635-CD2FB025E732}" type="pres">
      <dgm:prSet presAssocID="{D72AC7B8-70C3-4164-A573-1775C54D1F99}" presName="node" presStyleLbl="node1" presStyleIdx="3" presStyleCnt="4">
        <dgm:presLayoutVars>
          <dgm:bulletEnabled val="1"/>
        </dgm:presLayoutVars>
      </dgm:prSet>
      <dgm:spPr/>
    </dgm:pt>
  </dgm:ptLst>
  <dgm:cxnLst>
    <dgm:cxn modelId="{F7720F17-B174-4518-A4FE-BB57D509B1C7}" type="presOf" srcId="{15F58CBC-41B6-40C9-9849-2A7EE815004B}" destId="{EFC586DF-AD30-47A7-B946-8BC883D21B53}" srcOrd="0" destOrd="0" presId="urn:microsoft.com/office/officeart/2005/8/layout/process1"/>
    <dgm:cxn modelId="{C530C036-E73E-4A04-A711-9D54D53E8E1E}" srcId="{15F58CBC-41B6-40C9-9849-2A7EE815004B}" destId="{BE78D32D-248D-41EE-AA50-689F65E362B3}" srcOrd="1" destOrd="0" parTransId="{18C2A36D-E94B-405C-A8AC-5B70F2060DF7}" sibTransId="{CAF8DDFA-E960-441D-8B7F-6B6149126E52}"/>
    <dgm:cxn modelId="{ED125E5C-7ECC-4058-A847-635A840EF395}" type="presOf" srcId="{9D66F4DC-5515-44A6-B398-000441BCF252}" destId="{2394DE9F-4D0A-4CF1-8C5D-7DE96D99FA12}" srcOrd="0" destOrd="0" presId="urn:microsoft.com/office/officeart/2005/8/layout/process1"/>
    <dgm:cxn modelId="{4ED13E41-83C8-4B58-ABA2-BAD6D6006D93}" type="presOf" srcId="{BE78D32D-248D-41EE-AA50-689F65E362B3}" destId="{45337002-4022-4D3C-8EFF-5105F29FBD62}" srcOrd="0" destOrd="0" presId="urn:microsoft.com/office/officeart/2005/8/layout/process1"/>
    <dgm:cxn modelId="{6FBE2D82-EBF0-4CC8-9E7B-66382FBA9BC2}" type="presOf" srcId="{E6C1DFBF-7DBB-489E-BB6D-E829B1D8DC89}" destId="{27E5DA1F-8D7B-496B-BE6C-3F93ED4057AB}" srcOrd="0" destOrd="0" presId="urn:microsoft.com/office/officeart/2005/8/layout/process1"/>
    <dgm:cxn modelId="{CBB74887-8DE6-4359-BE3B-2BBB76D36B41}" type="presOf" srcId="{D72AC7B8-70C3-4164-A573-1775C54D1F99}" destId="{E59F64F9-10B6-427E-9635-CD2FB025E732}" srcOrd="0" destOrd="0" presId="urn:microsoft.com/office/officeart/2005/8/layout/process1"/>
    <dgm:cxn modelId="{8F38338A-9036-4494-97E6-EACD0AC24A17}" type="presOf" srcId="{9D66F4DC-5515-44A6-B398-000441BCF252}" destId="{C4F671EC-11F9-44E6-831B-587836FF8674}" srcOrd="1" destOrd="0" presId="urn:microsoft.com/office/officeart/2005/8/layout/process1"/>
    <dgm:cxn modelId="{C970278E-EC7F-4871-8B10-2DEC0B7011CD}" srcId="{15F58CBC-41B6-40C9-9849-2A7EE815004B}" destId="{5D3B9E5B-73C4-431C-B3BB-A592C0E4251E}" srcOrd="2" destOrd="0" parTransId="{DB694B4A-D61F-424A-8A74-04915400ACC6}" sibTransId="{9D66F4DC-5515-44A6-B398-000441BCF252}"/>
    <dgm:cxn modelId="{5CE2C49A-7AD0-4D93-B867-534DF07FBB6D}" srcId="{15F58CBC-41B6-40C9-9849-2A7EE815004B}" destId="{D72AC7B8-70C3-4164-A573-1775C54D1F99}" srcOrd="3" destOrd="0" parTransId="{D0A45359-3F33-45C6-9372-FDD82911124E}" sibTransId="{FC901B53-BB63-45DD-83F2-D7B35168E167}"/>
    <dgm:cxn modelId="{CB9A839E-13E7-4165-9032-62FC98717031}" srcId="{15F58CBC-41B6-40C9-9849-2A7EE815004B}" destId="{E6C1DFBF-7DBB-489E-BB6D-E829B1D8DC89}" srcOrd="0" destOrd="0" parTransId="{79F834C1-C7FE-4120-BDC0-4877D1AF4B2F}" sibTransId="{105A59FB-239E-41F3-9123-79F689962D8D}"/>
    <dgm:cxn modelId="{3C9CE0A5-DB7B-45D7-B8A6-48ED9071BA5C}" type="presOf" srcId="{105A59FB-239E-41F3-9123-79F689962D8D}" destId="{E09CE1B3-307F-4E71-ABC1-8193D6A333DC}" srcOrd="0" destOrd="0" presId="urn:microsoft.com/office/officeart/2005/8/layout/process1"/>
    <dgm:cxn modelId="{79668BB0-E443-4A6C-ADA8-22FCE0512847}" type="presOf" srcId="{CAF8DDFA-E960-441D-8B7F-6B6149126E52}" destId="{6BB2352A-F001-4372-BA15-8D624AE2CF45}" srcOrd="0" destOrd="0" presId="urn:microsoft.com/office/officeart/2005/8/layout/process1"/>
    <dgm:cxn modelId="{441259CA-561E-43EA-89C7-23E19E61446E}" type="presOf" srcId="{105A59FB-239E-41F3-9123-79F689962D8D}" destId="{7A58F083-2B19-42F7-B5C7-6461EFE9FD4E}" srcOrd="1" destOrd="0" presId="urn:microsoft.com/office/officeart/2005/8/layout/process1"/>
    <dgm:cxn modelId="{3D3BB9CD-E047-4F37-B325-336002B36C61}" type="presOf" srcId="{5D3B9E5B-73C4-431C-B3BB-A592C0E4251E}" destId="{C252816E-3832-4CBD-8947-FDA9418EB451}" srcOrd="0" destOrd="0" presId="urn:microsoft.com/office/officeart/2005/8/layout/process1"/>
    <dgm:cxn modelId="{E4C317F7-8E7E-4793-870F-A563194E87E8}" type="presOf" srcId="{CAF8DDFA-E960-441D-8B7F-6B6149126E52}" destId="{C3C31CA6-B7DB-4321-9941-FB2B356CE808}" srcOrd="1" destOrd="0" presId="urn:microsoft.com/office/officeart/2005/8/layout/process1"/>
    <dgm:cxn modelId="{3EFF9083-1684-4F22-956A-3DD8ED6B311F}" type="presParOf" srcId="{EFC586DF-AD30-47A7-B946-8BC883D21B53}" destId="{27E5DA1F-8D7B-496B-BE6C-3F93ED4057AB}" srcOrd="0" destOrd="0" presId="urn:microsoft.com/office/officeart/2005/8/layout/process1"/>
    <dgm:cxn modelId="{67417A19-09EF-4D22-9B3D-6F458F454DC4}" type="presParOf" srcId="{EFC586DF-AD30-47A7-B946-8BC883D21B53}" destId="{E09CE1B3-307F-4E71-ABC1-8193D6A333DC}" srcOrd="1" destOrd="0" presId="urn:microsoft.com/office/officeart/2005/8/layout/process1"/>
    <dgm:cxn modelId="{EAD84979-8C98-4E32-9973-1CD0D9A273F5}" type="presParOf" srcId="{E09CE1B3-307F-4E71-ABC1-8193D6A333DC}" destId="{7A58F083-2B19-42F7-B5C7-6461EFE9FD4E}" srcOrd="0" destOrd="0" presId="urn:microsoft.com/office/officeart/2005/8/layout/process1"/>
    <dgm:cxn modelId="{A3036F80-CBE5-4536-86C5-61F8F5C136CF}" type="presParOf" srcId="{EFC586DF-AD30-47A7-B946-8BC883D21B53}" destId="{45337002-4022-4D3C-8EFF-5105F29FBD62}" srcOrd="2" destOrd="0" presId="urn:microsoft.com/office/officeart/2005/8/layout/process1"/>
    <dgm:cxn modelId="{23309013-6D9D-408E-986A-A6356B73D866}" type="presParOf" srcId="{EFC586DF-AD30-47A7-B946-8BC883D21B53}" destId="{6BB2352A-F001-4372-BA15-8D624AE2CF45}" srcOrd="3" destOrd="0" presId="urn:microsoft.com/office/officeart/2005/8/layout/process1"/>
    <dgm:cxn modelId="{8F95955D-DAAB-4715-8230-CDAB0FD4CB2E}" type="presParOf" srcId="{6BB2352A-F001-4372-BA15-8D624AE2CF45}" destId="{C3C31CA6-B7DB-4321-9941-FB2B356CE808}" srcOrd="0" destOrd="0" presId="urn:microsoft.com/office/officeart/2005/8/layout/process1"/>
    <dgm:cxn modelId="{5017C0E9-20D3-48B8-8734-418425A967B7}" type="presParOf" srcId="{EFC586DF-AD30-47A7-B946-8BC883D21B53}" destId="{C252816E-3832-4CBD-8947-FDA9418EB451}" srcOrd="4" destOrd="0" presId="urn:microsoft.com/office/officeart/2005/8/layout/process1"/>
    <dgm:cxn modelId="{89B61BD4-95C8-48AF-A857-98D96C504E41}" type="presParOf" srcId="{EFC586DF-AD30-47A7-B946-8BC883D21B53}" destId="{2394DE9F-4D0A-4CF1-8C5D-7DE96D99FA12}" srcOrd="5" destOrd="0" presId="urn:microsoft.com/office/officeart/2005/8/layout/process1"/>
    <dgm:cxn modelId="{91545F43-BCB8-44DA-AC5D-918EF2D0C28B}" type="presParOf" srcId="{2394DE9F-4D0A-4CF1-8C5D-7DE96D99FA12}" destId="{C4F671EC-11F9-44E6-831B-587836FF8674}" srcOrd="0" destOrd="0" presId="urn:microsoft.com/office/officeart/2005/8/layout/process1"/>
    <dgm:cxn modelId="{4DE66ED2-2BB5-471A-BDC3-1BC32F9F47AB}" type="presParOf" srcId="{EFC586DF-AD30-47A7-B946-8BC883D21B53}" destId="{E59F64F9-10B6-427E-9635-CD2FB025E73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DA1F-8D7B-496B-BE6C-3F93ED4057AB}">
      <dsp:nvSpPr>
        <dsp:cNvPr id="0" name=""/>
        <dsp:cNvSpPr/>
      </dsp:nvSpPr>
      <dsp:spPr>
        <a:xfrm>
          <a:off x="4962" y="1356440"/>
          <a:ext cx="2169524" cy="130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Planning and Analysis</a:t>
          </a:r>
        </a:p>
      </dsp:txBody>
      <dsp:txXfrm>
        <a:off x="43088" y="1394566"/>
        <a:ext cx="2093272" cy="1225462"/>
      </dsp:txXfrm>
    </dsp:sp>
    <dsp:sp modelId="{E09CE1B3-307F-4E71-ABC1-8193D6A333DC}">
      <dsp:nvSpPr>
        <dsp:cNvPr id="0" name=""/>
        <dsp:cNvSpPr/>
      </dsp:nvSpPr>
      <dsp:spPr>
        <a:xfrm>
          <a:off x="2391439" y="1738276"/>
          <a:ext cx="459939" cy="538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91439" y="1845884"/>
        <a:ext cx="321957" cy="322826"/>
      </dsp:txXfrm>
    </dsp:sp>
    <dsp:sp modelId="{45337002-4022-4D3C-8EFF-5105F29FBD62}">
      <dsp:nvSpPr>
        <dsp:cNvPr id="0" name=""/>
        <dsp:cNvSpPr/>
      </dsp:nvSpPr>
      <dsp:spPr>
        <a:xfrm>
          <a:off x="3042297" y="1356440"/>
          <a:ext cx="2169524" cy="130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</a:t>
          </a:r>
          <a:endParaRPr lang="en-US" sz="2300" kern="1200" dirty="0"/>
        </a:p>
      </dsp:txBody>
      <dsp:txXfrm>
        <a:off x="3080423" y="1394566"/>
        <a:ext cx="2093272" cy="1225462"/>
      </dsp:txXfrm>
    </dsp:sp>
    <dsp:sp modelId="{6BB2352A-F001-4372-BA15-8D624AE2CF45}">
      <dsp:nvSpPr>
        <dsp:cNvPr id="0" name=""/>
        <dsp:cNvSpPr/>
      </dsp:nvSpPr>
      <dsp:spPr>
        <a:xfrm>
          <a:off x="5428774" y="1738276"/>
          <a:ext cx="459939" cy="538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28774" y="1845884"/>
        <a:ext cx="321957" cy="322826"/>
      </dsp:txXfrm>
    </dsp:sp>
    <dsp:sp modelId="{C252816E-3832-4CBD-8947-FDA9418EB451}">
      <dsp:nvSpPr>
        <dsp:cNvPr id="0" name=""/>
        <dsp:cNvSpPr/>
      </dsp:nvSpPr>
      <dsp:spPr>
        <a:xfrm>
          <a:off x="6079631" y="1356440"/>
          <a:ext cx="2169524" cy="130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Verification and Validation</a:t>
          </a:r>
          <a:endParaRPr lang="en-US" sz="2300" kern="1200" dirty="0"/>
        </a:p>
      </dsp:txBody>
      <dsp:txXfrm>
        <a:off x="6117757" y="1394566"/>
        <a:ext cx="2093272" cy="1225462"/>
      </dsp:txXfrm>
    </dsp:sp>
    <dsp:sp modelId="{2394DE9F-4D0A-4CF1-8C5D-7DE96D99FA12}">
      <dsp:nvSpPr>
        <dsp:cNvPr id="0" name=""/>
        <dsp:cNvSpPr/>
      </dsp:nvSpPr>
      <dsp:spPr>
        <a:xfrm>
          <a:off x="8466109" y="1738276"/>
          <a:ext cx="459939" cy="538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466109" y="1845884"/>
        <a:ext cx="321957" cy="322826"/>
      </dsp:txXfrm>
    </dsp:sp>
    <dsp:sp modelId="{E59F64F9-10B6-427E-9635-CD2FB025E732}">
      <dsp:nvSpPr>
        <dsp:cNvPr id="0" name=""/>
        <dsp:cNvSpPr/>
      </dsp:nvSpPr>
      <dsp:spPr>
        <a:xfrm>
          <a:off x="9116966" y="1356440"/>
          <a:ext cx="2169524" cy="1301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Implementation and Operation</a:t>
          </a:r>
          <a:endParaRPr lang="en-US" sz="2300" kern="1200" dirty="0"/>
        </a:p>
      </dsp:txBody>
      <dsp:txXfrm>
        <a:off x="9155092" y="1394566"/>
        <a:ext cx="2093272" cy="1225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7A8CE-5662-4A0C-8A21-0B2E43177BE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B505-3391-4AAE-9BB4-43B1516D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4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Measurement, currency, finance, building codes, food, IT,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FB505-3391-4AAE-9BB4-43B1516DD3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2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2868-F4E1-9C9E-02E4-ADB07B209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4E8AA-B328-7174-DA18-C93469FD3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03A8-466F-3AB3-0C71-8FB3D870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9511-A812-A3C7-D6A3-042D93F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F756-47EF-F0A1-253B-1AECB60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CA2-2FC4-E8AC-AD5A-D19A22A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7BC2-A3A4-B038-FE25-030792D58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AFA7-F6E5-7E88-296C-C046B1BC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85CF-502C-1164-7E1D-21EB01AA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26EE-FFD5-11FC-1710-72C4AD0C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404BD-00BA-101E-CA6C-2540EDD06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365B-88BE-CD3E-4C18-57618EBA7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4687-C000-D274-B3B3-4411683F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B12B-2A53-9729-3032-346600CA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B574-833D-6E87-1B21-DA01F7B0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E75A-B98F-9110-5DB7-90152D49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2D88-0A8C-0F2A-7C9F-79E31990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C133-8810-487A-621B-6BCEE076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065E-4D72-9087-8E3E-7F92342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A7A9-FE2C-779E-3D6F-CA33CB73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17F5-6B1A-8883-54F6-AAC4C8EC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A6778-76E9-8E44-73B9-F7081465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3927E-ED53-3840-2BE2-5AB3A2BC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EF02-0ADD-8418-801A-221F6058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943E-E049-5BE9-6873-C04DBCF2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F6A8-B521-2D09-A176-AB651306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E075-C45E-0509-17DA-E7DCA2AF2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03D74-93AA-B305-B4F4-53DFD3352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CF0E3-DEA4-D5BE-C6D7-B7724B31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18C8-66B4-DA88-C2DB-F30D7B9B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3EC1-C6C1-7902-DE9C-EEE0021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66CB-04D8-AE8E-B16D-EA734A1F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978B-691C-6EBE-657D-89C2CD3E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8ED-C3BC-A2CE-DA29-CC057101F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D8FC8-0D9E-97D2-9B1D-5A8DDECC2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B4ABF-16A1-FC79-4702-B4A651967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0859D-4386-DAD1-FB26-B0DB1C5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71303-9C09-0413-93EE-E5864491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77CED-298C-9702-FC77-BB73331A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CA8C-AC9A-AD6B-8234-C6133D2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53FEF-BC0F-3900-D7E1-345DC3AF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CA54-DAAA-CAA8-D4B8-EA7E8591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186CE-9301-8AC6-C409-262E44DC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B63D3-6003-6007-8CA3-0D6A41A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EC831-D34E-7C3A-1915-50C41E9E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8D15-7A1C-48F3-CF41-8A52F2BB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7CBC-32F8-849B-F85F-1FAFF98E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7CA4-6E37-607D-0D3D-6BEC6B7C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381D-6187-6AF2-7D60-B214EEA0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F76-2CDF-7AAD-9C29-A4B08A99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32744-4499-AF67-A891-5851BDB0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F81E2-843A-1B8E-ECC1-F747A602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28EA-F66D-6074-BFFC-2C7F66E7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87825-0123-22FC-78D4-76CDE818E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7EB5F-C0FA-6376-2E3C-0AE256B5C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2E4BD-D0A6-7EBF-19E1-ECB033EC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5718C-0247-10C7-124D-550FC33E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18045-E5D1-696F-0350-71F20E5C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62054-E429-F9B8-B327-557F6EA7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7975F-575D-E879-D647-6C50BE65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D0CD-D517-E4C2-11A5-29033A70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402E-D2E7-41CA-B465-AA254B0160F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2EE6-7D5F-74D3-E026-4B2F5CDD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FB6F-642C-24B0-0016-835393DAD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26BA-5E9B-42F0-B644-01B6FEE7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E704-87AB-E3E0-C30C-9D19BC28C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Standards for </a:t>
            </a:r>
            <a:br>
              <a:rPr lang="en-US" dirty="0"/>
            </a:br>
            <a:r>
              <a:rPr lang="en-US" dirty="0"/>
              <a:t>Human Factors!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D1AF8-7521-62E1-E3E8-BB8408E80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PSYC 562</a:t>
            </a:r>
          </a:p>
          <a:p>
            <a:r>
              <a:rPr lang="en-US" dirty="0"/>
              <a:t>University of Idaho</a:t>
            </a:r>
          </a:p>
        </p:txBody>
      </p:sp>
    </p:spTree>
    <p:extLst>
      <p:ext uri="{BB962C8B-B14F-4D97-AF65-F5344CB8AC3E}">
        <p14:creationId xmlns:p14="http://schemas.microsoft.com/office/powerpoint/2010/main" val="166659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6D0F-FE14-AEAF-8BED-B9872BCA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and Communicating Standards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A298-9909-C539-3EAF-8FD9D84B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66509" cy="48384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 (goals of evaluation)</a:t>
            </a:r>
          </a:p>
          <a:p>
            <a:pPr lvl="1"/>
            <a:r>
              <a:rPr lang="en-US" dirty="0"/>
              <a:t>Selective vs. Comprehensive</a:t>
            </a:r>
          </a:p>
          <a:p>
            <a:pPr lvl="1"/>
            <a:r>
              <a:rPr lang="en-US" dirty="0"/>
              <a:t>Formative vs. Summative</a:t>
            </a:r>
          </a:p>
          <a:p>
            <a:pPr lvl="1"/>
            <a:r>
              <a:rPr lang="en-US" dirty="0"/>
              <a:t>Design guidance vs. licensing vs. certification</a:t>
            </a:r>
          </a:p>
          <a:p>
            <a:pPr lvl="1"/>
            <a:r>
              <a:rPr lang="en-US" dirty="0"/>
              <a:t>Descriptive vs. </a:t>
            </a:r>
            <a:r>
              <a:rPr lang="en-US" dirty="0" err="1"/>
              <a:t>Pendantic</a:t>
            </a:r>
            <a:endParaRPr lang="en-US" dirty="0"/>
          </a:p>
          <a:p>
            <a:pPr lvl="1"/>
            <a:r>
              <a:rPr lang="en-US" dirty="0"/>
              <a:t>Risk and liability</a:t>
            </a:r>
          </a:p>
          <a:p>
            <a:pPr lvl="1"/>
            <a:r>
              <a:rPr lang="en-US" dirty="0"/>
              <a:t>Technical Writing</a:t>
            </a:r>
          </a:p>
          <a:p>
            <a:pPr lvl="2"/>
            <a:r>
              <a:rPr lang="en-US" dirty="0"/>
              <a:t>Know your audience</a:t>
            </a:r>
          </a:p>
          <a:p>
            <a:pPr lvl="2"/>
            <a:r>
              <a:rPr lang="en-US" dirty="0"/>
              <a:t>Be concise but explicit</a:t>
            </a:r>
          </a:p>
          <a:p>
            <a:pPr lvl="2"/>
            <a:r>
              <a:rPr lang="en-US" dirty="0"/>
              <a:t>Use active voice</a:t>
            </a:r>
          </a:p>
          <a:p>
            <a:pPr lvl="2"/>
            <a:r>
              <a:rPr lang="en-US" dirty="0"/>
              <a:t>Make it readable</a:t>
            </a:r>
          </a:p>
          <a:p>
            <a:pPr lvl="2"/>
            <a:r>
              <a:rPr lang="en-US" dirty="0"/>
              <a:t>Organization</a:t>
            </a:r>
          </a:p>
          <a:p>
            <a:pPr lvl="2"/>
            <a:r>
              <a:rPr lang="en-US" dirty="0"/>
              <a:t>Rely on pictures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770DE-084F-275E-3BCC-0E1C71EC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842" y="1278876"/>
            <a:ext cx="5139457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451B-2C34-098C-F32B-5FEF7859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Standard?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E04F-DBD4-746E-E532-67B26F03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4473"/>
            <a:ext cx="10515600" cy="2602490"/>
          </a:xfrm>
        </p:spPr>
        <p:txBody>
          <a:bodyPr/>
          <a:lstStyle/>
          <a:p>
            <a:r>
              <a:rPr lang="en-US" dirty="0"/>
              <a:t>Examples of Standards? (HF and otherwise)</a:t>
            </a:r>
          </a:p>
          <a:p>
            <a:r>
              <a:rPr lang="en-US" dirty="0"/>
              <a:t>Why do we have standards? (-</a:t>
            </a:r>
            <a:r>
              <a:rPr lang="en-US" dirty="0" err="1"/>
              <a:t>ilities</a:t>
            </a:r>
            <a:r>
              <a:rPr lang="en-US" dirty="0"/>
              <a:t>)</a:t>
            </a:r>
          </a:p>
          <a:p>
            <a:r>
              <a:rPr lang="en-US" dirty="0"/>
              <a:t>Life without/before standards? (HF and otherwise)</a:t>
            </a:r>
          </a:p>
          <a:p>
            <a:r>
              <a:rPr lang="en-US" dirty="0"/>
              <a:t>Hindrances of Standards? Barriers to use?</a:t>
            </a:r>
          </a:p>
          <a:p>
            <a:r>
              <a:rPr lang="en-US" dirty="0"/>
              <a:t>Domains that could benefit from Standards?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EA29B-C04B-CB03-5477-33A3549384F8}"/>
              </a:ext>
            </a:extLst>
          </p:cNvPr>
          <p:cNvSpPr txBox="1"/>
          <p:nvPr/>
        </p:nvSpPr>
        <p:spPr>
          <a:xfrm>
            <a:off x="1620982" y="160275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Standards are the distilled wisdom of people with expertise in their subject matter and who know the needs of the organizations they represent – people such as manufacturers, sellers, buyers, customers, trade associations, users or regulators. </a:t>
            </a:r>
            <a:r>
              <a:rPr lang="en-US" dirty="0"/>
              <a:t>ISO</a:t>
            </a:r>
          </a:p>
        </p:txBody>
      </p:sp>
    </p:spTree>
    <p:extLst>
      <p:ext uri="{BB962C8B-B14F-4D97-AF65-F5344CB8AC3E}">
        <p14:creationId xmlns:p14="http://schemas.microsoft.com/office/powerpoint/2010/main" val="23016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3041-1DE3-783F-D5DF-4B28B81F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Factors Standards (non-comprehensive)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42B2-027E-50D6-C4AC-EBABF7D6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MIL-STD-1472 (Military)</a:t>
            </a:r>
          </a:p>
          <a:p>
            <a:r>
              <a:rPr lang="en-US" dirty="0"/>
              <a:t>NUREG-0700 (Nuclear Power)</a:t>
            </a:r>
          </a:p>
          <a:p>
            <a:r>
              <a:rPr lang="en-US" dirty="0"/>
              <a:t>FAA 2016-12 (Aviation)</a:t>
            </a:r>
          </a:p>
          <a:p>
            <a:r>
              <a:rPr lang="en-US" dirty="0"/>
              <a:t>SAE Safety and Human Factors (Auto)</a:t>
            </a:r>
          </a:p>
          <a:p>
            <a:r>
              <a:rPr lang="en-US" dirty="0"/>
              <a:t>ISO 9241-210:2019 Ergonomics of human-system interaction</a:t>
            </a:r>
          </a:p>
          <a:p>
            <a:r>
              <a:rPr lang="en-US" dirty="0"/>
              <a:t>FDA Guidance - Applying Human Factors and Usability Engineering to Medical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908DDC8-F6F0-9A16-E3F5-AF5EFE51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13" y="1340473"/>
            <a:ext cx="4914573" cy="4970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63B0E-F576-0F15-2798-A0C32345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Standards Evaluation?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4DFF57-7514-5F4C-D82A-3A554F2E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320775"/>
            <a:ext cx="10515600" cy="34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https://www.nngroup.com/articles/design-thinking/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255786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8576CF-1113-0E69-9728-E833CD0A3109}"/>
              </a:ext>
            </a:extLst>
          </p:cNvPr>
          <p:cNvGraphicFramePr/>
          <p:nvPr/>
        </p:nvGraphicFramePr>
        <p:xfrm>
          <a:off x="374074" y="772150"/>
          <a:ext cx="11291454" cy="401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7963B0E-F576-0F15-2798-A0C32345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Apply Standards Evaluation?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8F96-2719-087C-C7B9-125D1B0E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5569526"/>
            <a:ext cx="10515600" cy="26094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Stages of NUREG-0711 Product Review Model</a:t>
            </a:r>
          </a:p>
        </p:txBody>
      </p:sp>
    </p:spTree>
    <p:extLst>
      <p:ext uri="{BB962C8B-B14F-4D97-AF65-F5344CB8AC3E}">
        <p14:creationId xmlns:p14="http://schemas.microsoft.com/office/powerpoint/2010/main" val="213400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3817-A477-6060-C282-4D0AD8EE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21914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HF Standards to support UX and Agile Design</a:t>
            </a:r>
            <a:br>
              <a:rPr lang="en-US" dirty="0"/>
            </a:br>
            <a:r>
              <a:rPr lang="en-US" sz="2400" dirty="0"/>
              <a:t>Maguire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E84C5-E6A6-381C-C572-3919A645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83" y="1600128"/>
            <a:ext cx="6755386" cy="47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3817-A477-6060-C282-4D0AD8EE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21914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HSI Design Issues in Nuclear Power</a:t>
            </a:r>
            <a:br>
              <a:rPr lang="en-US" dirty="0"/>
            </a:br>
            <a:r>
              <a:rPr lang="en-US" sz="2400" dirty="0" err="1"/>
              <a:t>Kovesdi</a:t>
            </a:r>
            <a:r>
              <a:rPr lang="en-US" sz="2400" dirty="0"/>
              <a:t>, Joe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3650B-FC96-8F25-088F-AF60422A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899280"/>
            <a:ext cx="707806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04A4-7E30-45E0-4C7D-6447EA5B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B226-72A1-6DD0-50DD-6EA9864F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DBEE2-E114-1E58-ABAB-8746A85F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504417"/>
            <a:ext cx="787827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B0C2-367F-BC49-2DF6-786E9532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Practitioner vs. Researcher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7D83-8F41-1259-5BA9-EBCACC36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589"/>
            <a:ext cx="10515600" cy="4351338"/>
          </a:xfrm>
        </p:spPr>
        <p:txBody>
          <a:bodyPr/>
          <a:lstStyle/>
          <a:p>
            <a:r>
              <a:rPr lang="en-US" dirty="0"/>
              <a:t>Is standards evaluation just heuristic evaluation?</a:t>
            </a:r>
          </a:p>
          <a:p>
            <a:r>
              <a:rPr lang="en-US" dirty="0"/>
              <a:t>Heuristics vs. Empirical Usability Studies</a:t>
            </a:r>
          </a:p>
          <a:p>
            <a:pPr lvl="1"/>
            <a:r>
              <a:rPr lang="en-US" dirty="0"/>
              <a:t>Justifying exceptions to the rules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27B473-1126-7923-6DA8-CA889FF96BB9}"/>
              </a:ext>
            </a:extLst>
          </p:cNvPr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Practitioner vs. Designer</a:t>
            </a:r>
          </a:p>
        </p:txBody>
      </p:sp>
    </p:spTree>
    <p:extLst>
      <p:ext uri="{BB962C8B-B14F-4D97-AF65-F5344CB8AC3E}">
        <p14:creationId xmlns:p14="http://schemas.microsoft.com/office/powerpoint/2010/main" val="3511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302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Standards for  Human Factors!</vt:lpstr>
      <vt:lpstr>What is a Standard?</vt:lpstr>
      <vt:lpstr>Human Factors Standards (non-comprehensive)</vt:lpstr>
      <vt:lpstr>When to Apply Standards Evaluation?</vt:lpstr>
      <vt:lpstr>When to Apply Standards Evaluation?</vt:lpstr>
      <vt:lpstr>HF Standards to support UX and Agile Design Maguire</vt:lpstr>
      <vt:lpstr>HSI Design Issues in Nuclear Power Kovesdi, Joe</vt:lpstr>
      <vt:lpstr>PowerPoint Presentation</vt:lpstr>
      <vt:lpstr>Practitioner vs. Researcher</vt:lpstr>
      <vt:lpstr>Evaluating and Communicating Standards 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Factors Standards!</dc:title>
  <dc:creator>Roger Lew</dc:creator>
  <cp:lastModifiedBy>Roger Lew</cp:lastModifiedBy>
  <cp:revision>2</cp:revision>
  <dcterms:created xsi:type="dcterms:W3CDTF">2023-02-01T17:56:42Z</dcterms:created>
  <dcterms:modified xsi:type="dcterms:W3CDTF">2023-02-01T22:52:13Z</dcterms:modified>
</cp:coreProperties>
</file>