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78" r:id="rId10"/>
    <p:sldId id="269" r:id="rId11"/>
    <p:sldId id="266" r:id="rId12"/>
    <p:sldId id="271" r:id="rId13"/>
    <p:sldId id="264" r:id="rId14"/>
    <p:sldId id="267" r:id="rId15"/>
    <p:sldId id="268" r:id="rId16"/>
    <p:sldId id="270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A0F2B-AF85-41EA-A58E-671E0B50F61B}" v="21" dt="2023-05-03T22:06:49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, Roger (rogerlew@uidaho.edu)" userId="2fb505e4-605d-4389-89da-26b2fcec1455" providerId="ADAL" clId="{D1AA0F2B-AF85-41EA-A58E-671E0B50F61B}"/>
    <pc:docChg chg="undo redo custSel addSld delSld modSld sldOrd">
      <pc:chgData name="Lew, Roger (rogerlew@uidaho.edu)" userId="2fb505e4-605d-4389-89da-26b2fcec1455" providerId="ADAL" clId="{D1AA0F2B-AF85-41EA-A58E-671E0B50F61B}" dt="2023-05-03T23:28:54.381" v="2477" actId="14100"/>
      <pc:docMkLst>
        <pc:docMk/>
      </pc:docMkLst>
      <pc:sldChg chg="modSp mod">
        <pc:chgData name="Lew, Roger (rogerlew@uidaho.edu)" userId="2fb505e4-605d-4389-89da-26b2fcec1455" providerId="ADAL" clId="{D1AA0F2B-AF85-41EA-A58E-671E0B50F61B}" dt="2023-05-03T21:48:53.351" v="2122" actId="20577"/>
        <pc:sldMkLst>
          <pc:docMk/>
          <pc:sldMk cId="207268293" sldId="256"/>
        </pc:sldMkLst>
        <pc:spChg chg="mod">
          <ac:chgData name="Lew, Roger (rogerlew@uidaho.edu)" userId="2fb505e4-605d-4389-89da-26b2fcec1455" providerId="ADAL" clId="{D1AA0F2B-AF85-41EA-A58E-671E0B50F61B}" dt="2023-05-03T21:48:53.351" v="2122" actId="20577"/>
          <ac:spMkLst>
            <pc:docMk/>
            <pc:sldMk cId="207268293" sldId="256"/>
            <ac:spMk id="3" creationId="{A095BF8E-5411-0966-A0A9-62F7FF168496}"/>
          </ac:spMkLst>
        </pc:spChg>
      </pc:sldChg>
      <pc:sldChg chg="ord">
        <pc:chgData name="Lew, Roger (rogerlew@uidaho.edu)" userId="2fb505e4-605d-4389-89da-26b2fcec1455" providerId="ADAL" clId="{D1AA0F2B-AF85-41EA-A58E-671E0B50F61B}" dt="2023-05-03T22:33:29.091" v="2415"/>
        <pc:sldMkLst>
          <pc:docMk/>
          <pc:sldMk cId="897472353" sldId="257"/>
        </pc:sldMkLst>
      </pc:sldChg>
      <pc:sldChg chg="addSp modSp new mod">
        <pc:chgData name="Lew, Roger (rogerlew@uidaho.edu)" userId="2fb505e4-605d-4389-89da-26b2fcec1455" providerId="ADAL" clId="{D1AA0F2B-AF85-41EA-A58E-671E0B50F61B}" dt="2023-05-03T20:48:17.844" v="131" actId="1076"/>
        <pc:sldMkLst>
          <pc:docMk/>
          <pc:sldMk cId="456727210" sldId="258"/>
        </pc:sldMkLst>
        <pc:spChg chg="mod">
          <ac:chgData name="Lew, Roger (rogerlew@uidaho.edu)" userId="2fb505e4-605d-4389-89da-26b2fcec1455" providerId="ADAL" clId="{D1AA0F2B-AF85-41EA-A58E-671E0B50F61B}" dt="2023-05-03T20:36:19.591" v="33" actId="20577"/>
          <ac:spMkLst>
            <pc:docMk/>
            <pc:sldMk cId="456727210" sldId="258"/>
            <ac:spMk id="2" creationId="{F12F4447-D2BD-43EF-66DB-F0085CB2370B}"/>
          </ac:spMkLst>
        </pc:spChg>
        <pc:spChg chg="mod">
          <ac:chgData name="Lew, Roger (rogerlew@uidaho.edu)" userId="2fb505e4-605d-4389-89da-26b2fcec1455" providerId="ADAL" clId="{D1AA0F2B-AF85-41EA-A58E-671E0B50F61B}" dt="2023-05-03T20:48:06.657" v="126" actId="20577"/>
          <ac:spMkLst>
            <pc:docMk/>
            <pc:sldMk cId="456727210" sldId="258"/>
            <ac:spMk id="3" creationId="{A55BFF78-C874-63EA-FD5C-C288C659107A}"/>
          </ac:spMkLst>
        </pc:spChg>
        <pc:picChg chg="add mod">
          <ac:chgData name="Lew, Roger (rogerlew@uidaho.edu)" userId="2fb505e4-605d-4389-89da-26b2fcec1455" providerId="ADAL" clId="{D1AA0F2B-AF85-41EA-A58E-671E0B50F61B}" dt="2023-05-03T20:38:37.827" v="63" actId="1076"/>
          <ac:picMkLst>
            <pc:docMk/>
            <pc:sldMk cId="456727210" sldId="258"/>
            <ac:picMk id="5" creationId="{47FCCC77-AD38-BC9B-993F-DEC87244CB27}"/>
          </ac:picMkLst>
        </pc:picChg>
        <pc:picChg chg="add mod">
          <ac:chgData name="Lew, Roger (rogerlew@uidaho.edu)" userId="2fb505e4-605d-4389-89da-26b2fcec1455" providerId="ADAL" clId="{D1AA0F2B-AF85-41EA-A58E-671E0B50F61B}" dt="2023-05-03T20:48:17.844" v="131" actId="1076"/>
          <ac:picMkLst>
            <pc:docMk/>
            <pc:sldMk cId="456727210" sldId="258"/>
            <ac:picMk id="7" creationId="{A2A2C13C-3FB0-B97A-3D72-D177CF4FFB5C}"/>
          </ac:picMkLst>
        </pc:picChg>
      </pc:sldChg>
      <pc:sldChg chg="addSp delSp modSp new mod">
        <pc:chgData name="Lew, Roger (rogerlew@uidaho.edu)" userId="2fb505e4-605d-4389-89da-26b2fcec1455" providerId="ADAL" clId="{D1AA0F2B-AF85-41EA-A58E-671E0B50F61B}" dt="2023-05-03T20:54:13.806" v="185" actId="1076"/>
        <pc:sldMkLst>
          <pc:docMk/>
          <pc:sldMk cId="2657635982" sldId="259"/>
        </pc:sldMkLst>
        <pc:spChg chg="mod">
          <ac:chgData name="Lew, Roger (rogerlew@uidaho.edu)" userId="2fb505e4-605d-4389-89da-26b2fcec1455" providerId="ADAL" clId="{D1AA0F2B-AF85-41EA-A58E-671E0B50F61B}" dt="2023-05-03T20:51:53.973" v="179" actId="20577"/>
          <ac:spMkLst>
            <pc:docMk/>
            <pc:sldMk cId="2657635982" sldId="259"/>
            <ac:spMk id="2" creationId="{6919B61D-4F7B-D0FE-43DB-A1DB00112EA9}"/>
          </ac:spMkLst>
        </pc:spChg>
        <pc:spChg chg="del">
          <ac:chgData name="Lew, Roger (rogerlew@uidaho.edu)" userId="2fb505e4-605d-4389-89da-26b2fcec1455" providerId="ADAL" clId="{D1AA0F2B-AF85-41EA-A58E-671E0B50F61B}" dt="2023-05-03T20:49:15.345" v="166"/>
          <ac:spMkLst>
            <pc:docMk/>
            <pc:sldMk cId="2657635982" sldId="259"/>
            <ac:spMk id="3" creationId="{62208C82-9116-3F94-FCD2-648B8E6C4C0D}"/>
          </ac:spMkLst>
        </pc:spChg>
        <pc:spChg chg="add mod">
          <ac:chgData name="Lew, Roger (rogerlew@uidaho.edu)" userId="2fb505e4-605d-4389-89da-26b2fcec1455" providerId="ADAL" clId="{D1AA0F2B-AF85-41EA-A58E-671E0B50F61B}" dt="2023-05-03T20:54:05.906" v="183"/>
          <ac:spMkLst>
            <pc:docMk/>
            <pc:sldMk cId="2657635982" sldId="259"/>
            <ac:spMk id="7" creationId="{E2BA40E2-C21B-5395-C8C2-8A1980346B95}"/>
          </ac:spMkLst>
        </pc:spChg>
        <pc:picChg chg="add del mod">
          <ac:chgData name="Lew, Roger (rogerlew@uidaho.edu)" userId="2fb505e4-605d-4389-89da-26b2fcec1455" providerId="ADAL" clId="{D1AA0F2B-AF85-41EA-A58E-671E0B50F61B}" dt="2023-05-03T20:53:50.096" v="180" actId="478"/>
          <ac:picMkLst>
            <pc:docMk/>
            <pc:sldMk cId="2657635982" sldId="259"/>
            <ac:picMk id="5" creationId="{77B1BEAB-1434-5DD7-B4FF-C9A4939F7B8F}"/>
          </ac:picMkLst>
        </pc:picChg>
        <pc:picChg chg="add mod">
          <ac:chgData name="Lew, Roger (rogerlew@uidaho.edu)" userId="2fb505e4-605d-4389-89da-26b2fcec1455" providerId="ADAL" clId="{D1AA0F2B-AF85-41EA-A58E-671E0B50F61B}" dt="2023-05-03T20:54:13.806" v="185" actId="1076"/>
          <ac:picMkLst>
            <pc:docMk/>
            <pc:sldMk cId="2657635982" sldId="259"/>
            <ac:picMk id="9" creationId="{433040AA-64BC-E9AA-36AE-82745475085A}"/>
          </ac:picMkLst>
        </pc:picChg>
      </pc:sldChg>
      <pc:sldChg chg="addSp modSp new mod">
        <pc:chgData name="Lew, Roger (rogerlew@uidaho.edu)" userId="2fb505e4-605d-4389-89da-26b2fcec1455" providerId="ADAL" clId="{D1AA0F2B-AF85-41EA-A58E-671E0B50F61B}" dt="2023-05-03T20:58:02.401" v="381" actId="1076"/>
        <pc:sldMkLst>
          <pc:docMk/>
          <pc:sldMk cId="3820874367" sldId="260"/>
        </pc:sldMkLst>
        <pc:spChg chg="mod">
          <ac:chgData name="Lew, Roger (rogerlew@uidaho.edu)" userId="2fb505e4-605d-4389-89da-26b2fcec1455" providerId="ADAL" clId="{D1AA0F2B-AF85-41EA-A58E-671E0B50F61B}" dt="2023-05-03T20:54:57.187" v="196" actId="20577"/>
          <ac:spMkLst>
            <pc:docMk/>
            <pc:sldMk cId="3820874367" sldId="260"/>
            <ac:spMk id="2" creationId="{9C0787E6-A0C5-EBB0-EA94-7B8A321EBD2E}"/>
          </ac:spMkLst>
        </pc:spChg>
        <pc:spChg chg="mod">
          <ac:chgData name="Lew, Roger (rogerlew@uidaho.edu)" userId="2fb505e4-605d-4389-89da-26b2fcec1455" providerId="ADAL" clId="{D1AA0F2B-AF85-41EA-A58E-671E0B50F61B}" dt="2023-05-03T20:57:54.038" v="377" actId="20577"/>
          <ac:spMkLst>
            <pc:docMk/>
            <pc:sldMk cId="3820874367" sldId="260"/>
            <ac:spMk id="3" creationId="{0C15EAE8-2523-6957-B0C1-3CBA07986BED}"/>
          </ac:spMkLst>
        </pc:spChg>
        <pc:picChg chg="add mod">
          <ac:chgData name="Lew, Roger (rogerlew@uidaho.edu)" userId="2fb505e4-605d-4389-89da-26b2fcec1455" providerId="ADAL" clId="{D1AA0F2B-AF85-41EA-A58E-671E0B50F61B}" dt="2023-05-03T20:58:02.401" v="381" actId="1076"/>
          <ac:picMkLst>
            <pc:docMk/>
            <pc:sldMk cId="3820874367" sldId="260"/>
            <ac:picMk id="4" creationId="{01259269-D967-43C5-0B06-BB008CFB02EF}"/>
          </ac:picMkLst>
        </pc:picChg>
      </pc:sldChg>
      <pc:sldChg chg="modSp new del mod">
        <pc:chgData name="Lew, Roger (rogerlew@uidaho.edu)" userId="2fb505e4-605d-4389-89da-26b2fcec1455" providerId="ADAL" clId="{D1AA0F2B-AF85-41EA-A58E-671E0B50F61B}" dt="2023-05-03T21:04:02.049" v="654" actId="47"/>
        <pc:sldMkLst>
          <pc:docMk/>
          <pc:sldMk cId="3510610079" sldId="261"/>
        </pc:sldMkLst>
        <pc:spChg chg="mod">
          <ac:chgData name="Lew, Roger (rogerlew@uidaho.edu)" userId="2fb505e4-605d-4389-89da-26b2fcec1455" providerId="ADAL" clId="{D1AA0F2B-AF85-41EA-A58E-671E0B50F61B}" dt="2023-05-03T21:03:47.749" v="652"/>
          <ac:spMkLst>
            <pc:docMk/>
            <pc:sldMk cId="3510610079" sldId="261"/>
            <ac:spMk id="3" creationId="{72F79557-B265-B0D6-B838-BC401E63B8C1}"/>
          </ac:spMkLst>
        </pc:spChg>
      </pc:sldChg>
      <pc:sldChg chg="addSp delSp modSp new mod">
        <pc:chgData name="Lew, Roger (rogerlew@uidaho.edu)" userId="2fb505e4-605d-4389-89da-26b2fcec1455" providerId="ADAL" clId="{D1AA0F2B-AF85-41EA-A58E-671E0B50F61B}" dt="2023-05-03T21:00:51.628" v="453" actId="1076"/>
        <pc:sldMkLst>
          <pc:docMk/>
          <pc:sldMk cId="1774162446" sldId="262"/>
        </pc:sldMkLst>
        <pc:spChg chg="mod">
          <ac:chgData name="Lew, Roger (rogerlew@uidaho.edu)" userId="2fb505e4-605d-4389-89da-26b2fcec1455" providerId="ADAL" clId="{D1AA0F2B-AF85-41EA-A58E-671E0B50F61B}" dt="2023-05-03T21:00:08.448" v="444" actId="20577"/>
          <ac:spMkLst>
            <pc:docMk/>
            <pc:sldMk cId="1774162446" sldId="262"/>
            <ac:spMk id="2" creationId="{FFCDF1BD-DBD4-EBF9-2FF0-F06E48E11268}"/>
          </ac:spMkLst>
        </pc:spChg>
        <pc:spChg chg="del mod">
          <ac:chgData name="Lew, Roger (rogerlew@uidaho.edu)" userId="2fb505e4-605d-4389-89da-26b2fcec1455" providerId="ADAL" clId="{D1AA0F2B-AF85-41EA-A58E-671E0B50F61B}" dt="2023-05-03T21:00:18.918" v="446"/>
          <ac:spMkLst>
            <pc:docMk/>
            <pc:sldMk cId="1774162446" sldId="262"/>
            <ac:spMk id="3" creationId="{81841E37-522D-BD33-7BCE-9D22143141CC}"/>
          </ac:spMkLst>
        </pc:spChg>
        <pc:spChg chg="add mod">
          <ac:chgData name="Lew, Roger (rogerlew@uidaho.edu)" userId="2fb505e4-605d-4389-89da-26b2fcec1455" providerId="ADAL" clId="{D1AA0F2B-AF85-41EA-A58E-671E0B50F61B}" dt="2023-05-03T21:00:23.457" v="450" actId="478"/>
          <ac:spMkLst>
            <pc:docMk/>
            <pc:sldMk cId="1774162446" sldId="262"/>
            <ac:spMk id="7" creationId="{B0059A0D-7255-0FB5-B07F-8F12F7DE7BB9}"/>
          </ac:spMkLst>
        </pc:spChg>
        <pc:picChg chg="add del mod">
          <ac:chgData name="Lew, Roger (rogerlew@uidaho.edu)" userId="2fb505e4-605d-4389-89da-26b2fcec1455" providerId="ADAL" clId="{D1AA0F2B-AF85-41EA-A58E-671E0B50F61B}" dt="2023-05-03T21:00:23.457" v="450" actId="478"/>
          <ac:picMkLst>
            <pc:docMk/>
            <pc:sldMk cId="1774162446" sldId="262"/>
            <ac:picMk id="5" creationId="{588E9172-5E3B-4F66-BB67-0E389390B62B}"/>
          </ac:picMkLst>
        </pc:picChg>
        <pc:picChg chg="add mod">
          <ac:chgData name="Lew, Roger (rogerlew@uidaho.edu)" userId="2fb505e4-605d-4389-89da-26b2fcec1455" providerId="ADAL" clId="{D1AA0F2B-AF85-41EA-A58E-671E0B50F61B}" dt="2023-05-03T21:00:51.628" v="453" actId="1076"/>
          <ac:picMkLst>
            <pc:docMk/>
            <pc:sldMk cId="1774162446" sldId="262"/>
            <ac:picMk id="9" creationId="{2C106A20-F7BF-3F75-D27A-0807EDDE69A9}"/>
          </ac:picMkLst>
        </pc:picChg>
      </pc:sldChg>
      <pc:sldChg chg="addSp delSp modSp new mod">
        <pc:chgData name="Lew, Roger (rogerlew@uidaho.edu)" userId="2fb505e4-605d-4389-89da-26b2fcec1455" providerId="ADAL" clId="{D1AA0F2B-AF85-41EA-A58E-671E0B50F61B}" dt="2023-05-03T21:06:50.930" v="758" actId="478"/>
        <pc:sldMkLst>
          <pc:docMk/>
          <pc:sldMk cId="409857924" sldId="263"/>
        </pc:sldMkLst>
        <pc:spChg chg="mod">
          <ac:chgData name="Lew, Roger (rogerlew@uidaho.edu)" userId="2fb505e4-605d-4389-89da-26b2fcec1455" providerId="ADAL" clId="{D1AA0F2B-AF85-41EA-A58E-671E0B50F61B}" dt="2023-05-03T21:00:59.858" v="475" actId="20577"/>
          <ac:spMkLst>
            <pc:docMk/>
            <pc:sldMk cId="409857924" sldId="263"/>
            <ac:spMk id="2" creationId="{32DAECBB-22A8-D1D1-A75B-CD0A2F92D124}"/>
          </ac:spMkLst>
        </pc:spChg>
        <pc:spChg chg="mod">
          <ac:chgData name="Lew, Roger (rogerlew@uidaho.edu)" userId="2fb505e4-605d-4389-89da-26b2fcec1455" providerId="ADAL" clId="{D1AA0F2B-AF85-41EA-A58E-671E0B50F61B}" dt="2023-05-03T21:01:47.326" v="522" actId="20577"/>
          <ac:spMkLst>
            <pc:docMk/>
            <pc:sldMk cId="409857924" sldId="263"/>
            <ac:spMk id="3" creationId="{14B8AABB-DC41-3176-B7D1-1EB26EC821BC}"/>
          </ac:spMkLst>
        </pc:spChg>
        <pc:spChg chg="add del mod">
          <ac:chgData name="Lew, Roger (rogerlew@uidaho.edu)" userId="2fb505e4-605d-4389-89da-26b2fcec1455" providerId="ADAL" clId="{D1AA0F2B-AF85-41EA-A58E-671E0B50F61B}" dt="2023-05-03T21:06:50.930" v="758" actId="478"/>
          <ac:spMkLst>
            <pc:docMk/>
            <pc:sldMk cId="409857924" sldId="263"/>
            <ac:spMk id="4" creationId="{4E47F507-13A6-AA21-DE29-A4A2F0393C96}"/>
          </ac:spMkLst>
        </pc:spChg>
        <pc:spChg chg="add del mod">
          <ac:chgData name="Lew, Roger (rogerlew@uidaho.edu)" userId="2fb505e4-605d-4389-89da-26b2fcec1455" providerId="ADAL" clId="{D1AA0F2B-AF85-41EA-A58E-671E0B50F61B}" dt="2023-05-03T21:06:50.930" v="758" actId="478"/>
          <ac:spMkLst>
            <pc:docMk/>
            <pc:sldMk cId="409857924" sldId="263"/>
            <ac:spMk id="5" creationId="{CD601721-2C69-18B0-9B80-A96D9F3F3556}"/>
          </ac:spMkLst>
        </pc:spChg>
        <pc:picChg chg="add del mod">
          <ac:chgData name="Lew, Roger (rogerlew@uidaho.edu)" userId="2fb505e4-605d-4389-89da-26b2fcec1455" providerId="ADAL" clId="{D1AA0F2B-AF85-41EA-A58E-671E0B50F61B}" dt="2023-05-03T21:06:50.930" v="758" actId="478"/>
          <ac:picMkLst>
            <pc:docMk/>
            <pc:sldMk cId="409857924" sldId="263"/>
            <ac:picMk id="7" creationId="{76394AAD-BC64-0A4D-9087-CB3754A27755}"/>
          </ac:picMkLst>
        </pc:picChg>
      </pc:sldChg>
      <pc:sldChg chg="addSp modSp new mod">
        <pc:chgData name="Lew, Roger (rogerlew@uidaho.edu)" userId="2fb505e4-605d-4389-89da-26b2fcec1455" providerId="ADAL" clId="{D1AA0F2B-AF85-41EA-A58E-671E0B50F61B}" dt="2023-05-03T21:09:50.391" v="883" actId="1076"/>
        <pc:sldMkLst>
          <pc:docMk/>
          <pc:sldMk cId="614442761" sldId="264"/>
        </pc:sldMkLst>
        <pc:spChg chg="mod">
          <ac:chgData name="Lew, Roger (rogerlew@uidaho.edu)" userId="2fb505e4-605d-4389-89da-26b2fcec1455" providerId="ADAL" clId="{D1AA0F2B-AF85-41EA-A58E-671E0B50F61B}" dt="2023-05-03T21:08:39.141" v="797" actId="20577"/>
          <ac:spMkLst>
            <pc:docMk/>
            <pc:sldMk cId="614442761" sldId="264"/>
            <ac:spMk id="2" creationId="{1B24D9DD-F65A-B817-4E24-1EB4BF2E231C}"/>
          </ac:spMkLst>
        </pc:spChg>
        <pc:spChg chg="mod">
          <ac:chgData name="Lew, Roger (rogerlew@uidaho.edu)" userId="2fb505e4-605d-4389-89da-26b2fcec1455" providerId="ADAL" clId="{D1AA0F2B-AF85-41EA-A58E-671E0B50F61B}" dt="2023-05-03T21:09:39.344" v="880" actId="20577"/>
          <ac:spMkLst>
            <pc:docMk/>
            <pc:sldMk cId="614442761" sldId="264"/>
            <ac:spMk id="3" creationId="{97436A3B-4D7F-2875-DACA-BAFAC632E805}"/>
          </ac:spMkLst>
        </pc:spChg>
        <pc:picChg chg="add mod">
          <ac:chgData name="Lew, Roger (rogerlew@uidaho.edu)" userId="2fb505e4-605d-4389-89da-26b2fcec1455" providerId="ADAL" clId="{D1AA0F2B-AF85-41EA-A58E-671E0B50F61B}" dt="2023-05-03T21:09:50.391" v="883" actId="1076"/>
          <ac:picMkLst>
            <pc:docMk/>
            <pc:sldMk cId="614442761" sldId="264"/>
            <ac:picMk id="5" creationId="{026083E3-A790-633E-097D-B200CBDA6F50}"/>
          </ac:picMkLst>
        </pc:picChg>
      </pc:sldChg>
      <pc:sldChg chg="addSp delSp modSp add mod">
        <pc:chgData name="Lew, Roger (rogerlew@uidaho.edu)" userId="2fb505e4-605d-4389-89da-26b2fcec1455" providerId="ADAL" clId="{D1AA0F2B-AF85-41EA-A58E-671E0B50F61B}" dt="2023-05-03T22:06:45.511" v="2406" actId="21"/>
        <pc:sldMkLst>
          <pc:docMk/>
          <pc:sldMk cId="4274055782" sldId="265"/>
        </pc:sldMkLst>
        <pc:spChg chg="mod">
          <ac:chgData name="Lew, Roger (rogerlew@uidaho.edu)" userId="2fb505e4-605d-4389-89da-26b2fcec1455" providerId="ADAL" clId="{D1AA0F2B-AF85-41EA-A58E-671E0B50F61B}" dt="2023-05-03T21:06:56.440" v="759"/>
          <ac:spMkLst>
            <pc:docMk/>
            <pc:sldMk cId="4274055782" sldId="265"/>
            <ac:spMk id="2" creationId="{32DAECBB-22A8-D1D1-A75B-CD0A2F92D124}"/>
          </ac:spMkLst>
        </pc:spChg>
        <pc:spChg chg="mod">
          <ac:chgData name="Lew, Roger (rogerlew@uidaho.edu)" userId="2fb505e4-605d-4389-89da-26b2fcec1455" providerId="ADAL" clId="{D1AA0F2B-AF85-41EA-A58E-671E0B50F61B}" dt="2023-05-03T21:54:29.729" v="2166" actId="20577"/>
          <ac:spMkLst>
            <pc:docMk/>
            <pc:sldMk cId="4274055782" sldId="265"/>
            <ac:spMk id="3" creationId="{14B8AABB-DC41-3176-B7D1-1EB26EC821BC}"/>
          </ac:spMkLst>
        </pc:spChg>
        <pc:spChg chg="del">
          <ac:chgData name="Lew, Roger (rogerlew@uidaho.edu)" userId="2fb505e4-605d-4389-89da-26b2fcec1455" providerId="ADAL" clId="{D1AA0F2B-AF85-41EA-A58E-671E0B50F61B}" dt="2023-05-03T21:07:03.320" v="761" actId="478"/>
          <ac:spMkLst>
            <pc:docMk/>
            <pc:sldMk cId="4274055782" sldId="265"/>
            <ac:spMk id="4" creationId="{4E47F507-13A6-AA21-DE29-A4A2F0393C96}"/>
          </ac:spMkLst>
        </pc:spChg>
        <pc:spChg chg="del">
          <ac:chgData name="Lew, Roger (rogerlew@uidaho.edu)" userId="2fb505e4-605d-4389-89da-26b2fcec1455" providerId="ADAL" clId="{D1AA0F2B-AF85-41EA-A58E-671E0B50F61B}" dt="2023-05-03T21:07:07.005" v="762" actId="478"/>
          <ac:spMkLst>
            <pc:docMk/>
            <pc:sldMk cId="4274055782" sldId="265"/>
            <ac:spMk id="5" creationId="{CD601721-2C69-18B0-9B80-A96D9F3F3556}"/>
          </ac:spMkLst>
        </pc:spChg>
        <pc:spChg chg="add del mod">
          <ac:chgData name="Lew, Roger (rogerlew@uidaho.edu)" userId="2fb505e4-605d-4389-89da-26b2fcec1455" providerId="ADAL" clId="{D1AA0F2B-AF85-41EA-A58E-671E0B50F61B}" dt="2023-05-03T22:06:45.511" v="2406" actId="21"/>
          <ac:spMkLst>
            <pc:docMk/>
            <pc:sldMk cId="4274055782" sldId="265"/>
            <ac:spMk id="11" creationId="{DE44987A-CC39-41D4-2F3A-D1C9995A9774}"/>
          </ac:spMkLst>
        </pc:spChg>
        <pc:spChg chg="add del mod">
          <ac:chgData name="Lew, Roger (rogerlew@uidaho.edu)" userId="2fb505e4-605d-4389-89da-26b2fcec1455" providerId="ADAL" clId="{D1AA0F2B-AF85-41EA-A58E-671E0B50F61B}" dt="2023-05-03T22:06:45.511" v="2406" actId="21"/>
          <ac:spMkLst>
            <pc:docMk/>
            <pc:sldMk cId="4274055782" sldId="265"/>
            <ac:spMk id="12" creationId="{F1E09829-9CE0-E429-3AC3-3C6983551930}"/>
          </ac:spMkLst>
        </pc:spChg>
        <pc:picChg chg="mod">
          <ac:chgData name="Lew, Roger (rogerlew@uidaho.edu)" userId="2fb505e4-605d-4389-89da-26b2fcec1455" providerId="ADAL" clId="{D1AA0F2B-AF85-41EA-A58E-671E0B50F61B}" dt="2023-05-03T21:54:21.113" v="2130" actId="1076"/>
          <ac:picMkLst>
            <pc:docMk/>
            <pc:sldMk cId="4274055782" sldId="265"/>
            <ac:picMk id="7" creationId="{76394AAD-BC64-0A4D-9087-CB3754A27755}"/>
          </ac:picMkLst>
        </pc:picChg>
        <pc:picChg chg="add del mod modCrop">
          <ac:chgData name="Lew, Roger (rogerlew@uidaho.edu)" userId="2fb505e4-605d-4389-89da-26b2fcec1455" providerId="ADAL" clId="{D1AA0F2B-AF85-41EA-A58E-671E0B50F61B}" dt="2023-05-03T22:06:45.511" v="2406" actId="21"/>
          <ac:picMkLst>
            <pc:docMk/>
            <pc:sldMk cId="4274055782" sldId="265"/>
            <ac:picMk id="8" creationId="{75C75C32-A210-1038-8A1C-C34B95F6D636}"/>
          </ac:picMkLst>
        </pc:picChg>
        <pc:cxnChg chg="add del mod">
          <ac:chgData name="Lew, Roger (rogerlew@uidaho.edu)" userId="2fb505e4-605d-4389-89da-26b2fcec1455" providerId="ADAL" clId="{D1AA0F2B-AF85-41EA-A58E-671E0B50F61B}" dt="2023-05-03T22:06:45.511" v="2406" actId="21"/>
          <ac:cxnSpMkLst>
            <pc:docMk/>
            <pc:sldMk cId="4274055782" sldId="265"/>
            <ac:cxnSpMk id="10" creationId="{AFCB3A7B-2897-13CC-7ACA-CD3D433E7A1A}"/>
          </ac:cxnSpMkLst>
        </pc:cxnChg>
        <pc:cxnChg chg="add del mod">
          <ac:chgData name="Lew, Roger (rogerlew@uidaho.edu)" userId="2fb505e4-605d-4389-89da-26b2fcec1455" providerId="ADAL" clId="{D1AA0F2B-AF85-41EA-A58E-671E0B50F61B}" dt="2023-05-03T22:06:45.511" v="2406" actId="21"/>
          <ac:cxnSpMkLst>
            <pc:docMk/>
            <pc:sldMk cId="4274055782" sldId="265"/>
            <ac:cxnSpMk id="13" creationId="{D9047B88-815E-D19B-ADBE-B77F37680DE8}"/>
          </ac:cxnSpMkLst>
        </pc:cxnChg>
      </pc:sldChg>
      <pc:sldChg chg="addSp delSp modSp add mod">
        <pc:chgData name="Lew, Roger (rogerlew@uidaho.edu)" userId="2fb505e4-605d-4389-89da-26b2fcec1455" providerId="ADAL" clId="{D1AA0F2B-AF85-41EA-A58E-671E0B50F61B}" dt="2023-05-03T21:08:30.901" v="790" actId="1076"/>
        <pc:sldMkLst>
          <pc:docMk/>
          <pc:sldMk cId="4125918149" sldId="266"/>
        </pc:sldMkLst>
        <pc:spChg chg="mod">
          <ac:chgData name="Lew, Roger (rogerlew@uidaho.edu)" userId="2fb505e4-605d-4389-89da-26b2fcec1455" providerId="ADAL" clId="{D1AA0F2B-AF85-41EA-A58E-671E0B50F61B}" dt="2023-05-03T21:07:40.681" v="783" actId="20577"/>
          <ac:spMkLst>
            <pc:docMk/>
            <pc:sldMk cId="4125918149" sldId="266"/>
            <ac:spMk id="2" creationId="{32DAECBB-22A8-D1D1-A75B-CD0A2F92D124}"/>
          </ac:spMkLst>
        </pc:spChg>
        <pc:spChg chg="mod">
          <ac:chgData name="Lew, Roger (rogerlew@uidaho.edu)" userId="2fb505e4-605d-4389-89da-26b2fcec1455" providerId="ADAL" clId="{D1AA0F2B-AF85-41EA-A58E-671E0B50F61B}" dt="2023-05-03T21:08:02.641" v="785" actId="14"/>
          <ac:spMkLst>
            <pc:docMk/>
            <pc:sldMk cId="4125918149" sldId="266"/>
            <ac:spMk id="3" creationId="{14B8AABB-DC41-3176-B7D1-1EB26EC821BC}"/>
          </ac:spMkLst>
        </pc:spChg>
        <pc:picChg chg="add mod">
          <ac:chgData name="Lew, Roger (rogerlew@uidaho.edu)" userId="2fb505e4-605d-4389-89da-26b2fcec1455" providerId="ADAL" clId="{D1AA0F2B-AF85-41EA-A58E-671E0B50F61B}" dt="2023-05-03T21:08:30.901" v="790" actId="1076"/>
          <ac:picMkLst>
            <pc:docMk/>
            <pc:sldMk cId="4125918149" sldId="266"/>
            <ac:picMk id="5" creationId="{C0FEB146-D96D-127C-B8C9-5A7B929D119F}"/>
          </ac:picMkLst>
        </pc:picChg>
        <pc:picChg chg="del">
          <ac:chgData name="Lew, Roger (rogerlew@uidaho.edu)" userId="2fb505e4-605d-4389-89da-26b2fcec1455" providerId="ADAL" clId="{D1AA0F2B-AF85-41EA-A58E-671E0B50F61B}" dt="2023-05-03T21:08:06.691" v="786" actId="478"/>
          <ac:picMkLst>
            <pc:docMk/>
            <pc:sldMk cId="4125918149" sldId="266"/>
            <ac:picMk id="7" creationId="{76394AAD-BC64-0A4D-9087-CB3754A27755}"/>
          </ac:picMkLst>
        </pc:picChg>
      </pc:sldChg>
      <pc:sldChg chg="addSp modSp new mod">
        <pc:chgData name="Lew, Roger (rogerlew@uidaho.edu)" userId="2fb505e4-605d-4389-89da-26b2fcec1455" providerId="ADAL" clId="{D1AA0F2B-AF85-41EA-A58E-671E0B50F61B}" dt="2023-05-03T23:28:12.694" v="2476" actId="20577"/>
        <pc:sldMkLst>
          <pc:docMk/>
          <pc:sldMk cId="1100501953" sldId="267"/>
        </pc:sldMkLst>
        <pc:spChg chg="mod ord">
          <ac:chgData name="Lew, Roger (rogerlew@uidaho.edu)" userId="2fb505e4-605d-4389-89da-26b2fcec1455" providerId="ADAL" clId="{D1AA0F2B-AF85-41EA-A58E-671E0B50F61B}" dt="2023-05-03T23:28:12.694" v="2476" actId="20577"/>
          <ac:spMkLst>
            <pc:docMk/>
            <pc:sldMk cId="1100501953" sldId="267"/>
            <ac:spMk id="3" creationId="{B45CC782-D8CD-19B2-32F7-8E0CD1703AF0}"/>
          </ac:spMkLst>
        </pc:spChg>
        <pc:picChg chg="add mod">
          <ac:chgData name="Lew, Roger (rogerlew@uidaho.edu)" userId="2fb505e4-605d-4389-89da-26b2fcec1455" providerId="ADAL" clId="{D1AA0F2B-AF85-41EA-A58E-671E0B50F61B}" dt="2023-05-03T23:23:34.700" v="2469" actId="1076"/>
          <ac:picMkLst>
            <pc:docMk/>
            <pc:sldMk cId="1100501953" sldId="267"/>
            <ac:picMk id="5" creationId="{E202B2C9-A3FD-2797-A899-5EE684266646}"/>
          </ac:picMkLst>
        </pc:picChg>
      </pc:sldChg>
      <pc:sldChg chg="addSp modSp new mod">
        <pc:chgData name="Lew, Roger (rogerlew@uidaho.edu)" userId="2fb505e4-605d-4389-89da-26b2fcec1455" providerId="ADAL" clId="{D1AA0F2B-AF85-41EA-A58E-671E0B50F61B}" dt="2023-05-03T21:21:51.545" v="1292" actId="20577"/>
        <pc:sldMkLst>
          <pc:docMk/>
          <pc:sldMk cId="3162625103" sldId="268"/>
        </pc:sldMkLst>
        <pc:spChg chg="mod">
          <ac:chgData name="Lew, Roger (rogerlew@uidaho.edu)" userId="2fb505e4-605d-4389-89da-26b2fcec1455" providerId="ADAL" clId="{D1AA0F2B-AF85-41EA-A58E-671E0B50F61B}" dt="2023-05-03T21:18:01.118" v="957" actId="20577"/>
          <ac:spMkLst>
            <pc:docMk/>
            <pc:sldMk cId="3162625103" sldId="268"/>
            <ac:spMk id="2" creationId="{697FA491-EFD2-8AEF-ADC2-C82A405026E3}"/>
          </ac:spMkLst>
        </pc:spChg>
        <pc:spChg chg="mod">
          <ac:chgData name="Lew, Roger (rogerlew@uidaho.edu)" userId="2fb505e4-605d-4389-89da-26b2fcec1455" providerId="ADAL" clId="{D1AA0F2B-AF85-41EA-A58E-671E0B50F61B}" dt="2023-05-03T21:21:51.545" v="1292" actId="20577"/>
          <ac:spMkLst>
            <pc:docMk/>
            <pc:sldMk cId="3162625103" sldId="268"/>
            <ac:spMk id="3" creationId="{1D3FF251-15F9-DDA0-157E-A41803E1B549}"/>
          </ac:spMkLst>
        </pc:spChg>
        <pc:picChg chg="add mod">
          <ac:chgData name="Lew, Roger (rogerlew@uidaho.edu)" userId="2fb505e4-605d-4389-89da-26b2fcec1455" providerId="ADAL" clId="{D1AA0F2B-AF85-41EA-A58E-671E0B50F61B}" dt="2023-05-03T21:20:26.271" v="1201" actId="1076"/>
          <ac:picMkLst>
            <pc:docMk/>
            <pc:sldMk cId="3162625103" sldId="268"/>
            <ac:picMk id="5" creationId="{670B6F9D-9AB8-8BF2-3785-6C3BB1D12DE0}"/>
          </ac:picMkLst>
        </pc:picChg>
      </pc:sldChg>
      <pc:sldChg chg="addSp modSp new mod">
        <pc:chgData name="Lew, Roger (rogerlew@uidaho.edu)" userId="2fb505e4-605d-4389-89da-26b2fcec1455" providerId="ADAL" clId="{D1AA0F2B-AF85-41EA-A58E-671E0B50F61B}" dt="2023-05-03T21:29:27.290" v="1450" actId="20577"/>
        <pc:sldMkLst>
          <pc:docMk/>
          <pc:sldMk cId="1110418820" sldId="269"/>
        </pc:sldMkLst>
        <pc:spChg chg="mod">
          <ac:chgData name="Lew, Roger (rogerlew@uidaho.edu)" userId="2fb505e4-605d-4389-89da-26b2fcec1455" providerId="ADAL" clId="{D1AA0F2B-AF85-41EA-A58E-671E0B50F61B}" dt="2023-05-03T21:15:05.249" v="928" actId="20577"/>
          <ac:spMkLst>
            <pc:docMk/>
            <pc:sldMk cId="1110418820" sldId="269"/>
            <ac:spMk id="2" creationId="{4FA79071-A698-CC5B-2C71-049054FA4AF9}"/>
          </ac:spMkLst>
        </pc:spChg>
        <pc:spChg chg="mod">
          <ac:chgData name="Lew, Roger (rogerlew@uidaho.edu)" userId="2fb505e4-605d-4389-89da-26b2fcec1455" providerId="ADAL" clId="{D1AA0F2B-AF85-41EA-A58E-671E0B50F61B}" dt="2023-05-03T21:29:27.290" v="1450" actId="20577"/>
          <ac:spMkLst>
            <pc:docMk/>
            <pc:sldMk cId="1110418820" sldId="269"/>
            <ac:spMk id="3" creationId="{37681058-56FE-E8A9-ABC5-8AB8504C30BA}"/>
          </ac:spMkLst>
        </pc:spChg>
        <pc:picChg chg="add mod">
          <ac:chgData name="Lew, Roger (rogerlew@uidaho.edu)" userId="2fb505e4-605d-4389-89da-26b2fcec1455" providerId="ADAL" clId="{D1AA0F2B-AF85-41EA-A58E-671E0B50F61B}" dt="2023-05-03T21:16:12.804" v="932" actId="14100"/>
          <ac:picMkLst>
            <pc:docMk/>
            <pc:sldMk cId="1110418820" sldId="269"/>
            <ac:picMk id="5" creationId="{8330A7BF-BD22-C470-77B3-F40C1660D09C}"/>
          </ac:picMkLst>
        </pc:picChg>
      </pc:sldChg>
      <pc:sldChg chg="modSp new mod">
        <pc:chgData name="Lew, Roger (rogerlew@uidaho.edu)" userId="2fb505e4-605d-4389-89da-26b2fcec1455" providerId="ADAL" clId="{D1AA0F2B-AF85-41EA-A58E-671E0B50F61B}" dt="2023-05-03T21:30:35.958" v="1476" actId="20577"/>
        <pc:sldMkLst>
          <pc:docMk/>
          <pc:sldMk cId="599109635" sldId="270"/>
        </pc:sldMkLst>
        <pc:spChg chg="mod">
          <ac:chgData name="Lew, Roger (rogerlew@uidaho.edu)" userId="2fb505e4-605d-4389-89da-26b2fcec1455" providerId="ADAL" clId="{D1AA0F2B-AF85-41EA-A58E-671E0B50F61B}" dt="2023-05-03T21:22:02.035" v="1304" actId="20577"/>
          <ac:spMkLst>
            <pc:docMk/>
            <pc:sldMk cId="599109635" sldId="270"/>
            <ac:spMk id="2" creationId="{F91DFAF8-7CFA-A667-D231-4BB9FBC948D8}"/>
          </ac:spMkLst>
        </pc:spChg>
        <pc:spChg chg="mod">
          <ac:chgData name="Lew, Roger (rogerlew@uidaho.edu)" userId="2fb505e4-605d-4389-89da-26b2fcec1455" providerId="ADAL" clId="{D1AA0F2B-AF85-41EA-A58E-671E0B50F61B}" dt="2023-05-03T21:30:35.958" v="1476" actId="20577"/>
          <ac:spMkLst>
            <pc:docMk/>
            <pc:sldMk cId="599109635" sldId="270"/>
            <ac:spMk id="3" creationId="{2A97E9C4-A3DA-0266-6060-8C9B12C3A435}"/>
          </ac:spMkLst>
        </pc:spChg>
      </pc:sldChg>
      <pc:sldChg chg="addSp modSp new mod ord">
        <pc:chgData name="Lew, Roger (rogerlew@uidaho.edu)" userId="2fb505e4-605d-4389-89da-26b2fcec1455" providerId="ADAL" clId="{D1AA0F2B-AF85-41EA-A58E-671E0B50F61B}" dt="2023-05-03T23:28:54.381" v="2477" actId="14100"/>
        <pc:sldMkLst>
          <pc:docMk/>
          <pc:sldMk cId="1909731673" sldId="271"/>
        </pc:sldMkLst>
        <pc:spChg chg="mod">
          <ac:chgData name="Lew, Roger (rogerlew@uidaho.edu)" userId="2fb505e4-605d-4389-89da-26b2fcec1455" providerId="ADAL" clId="{D1AA0F2B-AF85-41EA-A58E-671E0B50F61B}" dt="2023-05-03T21:23:55.539" v="1354" actId="20577"/>
          <ac:spMkLst>
            <pc:docMk/>
            <pc:sldMk cId="1909731673" sldId="271"/>
            <ac:spMk id="2" creationId="{836618FE-4D4B-5094-D088-58BCD16CA384}"/>
          </ac:spMkLst>
        </pc:spChg>
        <pc:spChg chg="mod">
          <ac:chgData name="Lew, Roger (rogerlew@uidaho.edu)" userId="2fb505e4-605d-4389-89da-26b2fcec1455" providerId="ADAL" clId="{D1AA0F2B-AF85-41EA-A58E-671E0B50F61B}" dt="2023-05-03T21:59:53.711" v="2248"/>
          <ac:spMkLst>
            <pc:docMk/>
            <pc:sldMk cId="1909731673" sldId="271"/>
            <ac:spMk id="3" creationId="{96003B45-95D3-5DE3-A567-A69CFBB92C05}"/>
          </ac:spMkLst>
        </pc:spChg>
        <pc:spChg chg="add mod">
          <ac:chgData name="Lew, Roger (rogerlew@uidaho.edu)" userId="2fb505e4-605d-4389-89da-26b2fcec1455" providerId="ADAL" clId="{D1AA0F2B-AF85-41EA-A58E-671E0B50F61B}" dt="2023-05-03T21:27:24.097" v="1415" actId="1076"/>
          <ac:spMkLst>
            <pc:docMk/>
            <pc:sldMk cId="1909731673" sldId="271"/>
            <ac:spMk id="6" creationId="{FAF20066-1D15-CB03-B043-E6AB2880205E}"/>
          </ac:spMkLst>
        </pc:spChg>
        <pc:spChg chg="add mod">
          <ac:chgData name="Lew, Roger (rogerlew@uidaho.edu)" userId="2fb505e4-605d-4389-89da-26b2fcec1455" providerId="ADAL" clId="{D1AA0F2B-AF85-41EA-A58E-671E0B50F61B}" dt="2023-05-03T21:27:46.317" v="1433" actId="1076"/>
          <ac:spMkLst>
            <pc:docMk/>
            <pc:sldMk cId="1909731673" sldId="271"/>
            <ac:spMk id="7" creationId="{C8691234-7DC9-901C-221B-BAD2D065D776}"/>
          </ac:spMkLst>
        </pc:spChg>
        <pc:picChg chg="add mod">
          <ac:chgData name="Lew, Roger (rogerlew@uidaho.edu)" userId="2fb505e4-605d-4389-89da-26b2fcec1455" providerId="ADAL" clId="{D1AA0F2B-AF85-41EA-A58E-671E0B50F61B}" dt="2023-05-03T23:28:54.381" v="2477" actId="14100"/>
          <ac:picMkLst>
            <pc:docMk/>
            <pc:sldMk cId="1909731673" sldId="271"/>
            <ac:picMk id="5" creationId="{73472DED-C16F-8450-C913-30FC2EBFDA22}"/>
          </ac:picMkLst>
        </pc:picChg>
      </pc:sldChg>
      <pc:sldChg chg="modSp new mod">
        <pc:chgData name="Lew, Roger (rogerlew@uidaho.edu)" userId="2fb505e4-605d-4389-89da-26b2fcec1455" providerId="ADAL" clId="{D1AA0F2B-AF85-41EA-A58E-671E0B50F61B}" dt="2023-05-03T21:31:53.640" v="1539" actId="20577"/>
        <pc:sldMkLst>
          <pc:docMk/>
          <pc:sldMk cId="3391391046" sldId="272"/>
        </pc:sldMkLst>
        <pc:spChg chg="mod">
          <ac:chgData name="Lew, Roger (rogerlew@uidaho.edu)" userId="2fb505e4-605d-4389-89da-26b2fcec1455" providerId="ADAL" clId="{D1AA0F2B-AF85-41EA-A58E-671E0B50F61B}" dt="2023-05-03T21:31:53.640" v="1539" actId="20577"/>
          <ac:spMkLst>
            <pc:docMk/>
            <pc:sldMk cId="3391391046" sldId="272"/>
            <ac:spMk id="2" creationId="{0FAC04AB-B81B-8776-2879-CF9F14C19DD1}"/>
          </ac:spMkLst>
        </pc:spChg>
        <pc:spChg chg="mod">
          <ac:chgData name="Lew, Roger (rogerlew@uidaho.edu)" userId="2fb505e4-605d-4389-89da-26b2fcec1455" providerId="ADAL" clId="{D1AA0F2B-AF85-41EA-A58E-671E0B50F61B}" dt="2023-05-03T21:31:51.308" v="1537" actId="21"/>
          <ac:spMkLst>
            <pc:docMk/>
            <pc:sldMk cId="3391391046" sldId="272"/>
            <ac:spMk id="3" creationId="{25FA7759-CB8A-1139-37E9-8D7AB7678B4A}"/>
          </ac:spMkLst>
        </pc:spChg>
      </pc:sldChg>
      <pc:sldChg chg="modSp new mod">
        <pc:chgData name="Lew, Roger (rogerlew@uidaho.edu)" userId="2fb505e4-605d-4389-89da-26b2fcec1455" providerId="ADAL" clId="{D1AA0F2B-AF85-41EA-A58E-671E0B50F61B}" dt="2023-05-03T21:33:15.558" v="1589" actId="15"/>
        <pc:sldMkLst>
          <pc:docMk/>
          <pc:sldMk cId="3934911546" sldId="273"/>
        </pc:sldMkLst>
        <pc:spChg chg="mod">
          <ac:chgData name="Lew, Roger (rogerlew@uidaho.edu)" userId="2fb505e4-605d-4389-89da-26b2fcec1455" providerId="ADAL" clId="{D1AA0F2B-AF85-41EA-A58E-671E0B50F61B}" dt="2023-05-03T21:32:18.346" v="1545" actId="20577"/>
          <ac:spMkLst>
            <pc:docMk/>
            <pc:sldMk cId="3934911546" sldId="273"/>
            <ac:spMk id="2" creationId="{5353B8D7-404B-9188-1962-9482FD2DD20A}"/>
          </ac:spMkLst>
        </pc:spChg>
        <pc:spChg chg="mod">
          <ac:chgData name="Lew, Roger (rogerlew@uidaho.edu)" userId="2fb505e4-605d-4389-89da-26b2fcec1455" providerId="ADAL" clId="{D1AA0F2B-AF85-41EA-A58E-671E0B50F61B}" dt="2023-05-03T21:33:15.558" v="1589" actId="15"/>
          <ac:spMkLst>
            <pc:docMk/>
            <pc:sldMk cId="3934911546" sldId="273"/>
            <ac:spMk id="3" creationId="{F483BCE4-7048-DDC3-E65F-6368B03FB654}"/>
          </ac:spMkLst>
        </pc:spChg>
      </pc:sldChg>
      <pc:sldChg chg="modSp new mod">
        <pc:chgData name="Lew, Roger (rogerlew@uidaho.edu)" userId="2fb505e4-605d-4389-89da-26b2fcec1455" providerId="ADAL" clId="{D1AA0F2B-AF85-41EA-A58E-671E0B50F61B}" dt="2023-05-03T21:38:36.649" v="1859" actId="20577"/>
        <pc:sldMkLst>
          <pc:docMk/>
          <pc:sldMk cId="4289126031" sldId="274"/>
        </pc:sldMkLst>
        <pc:spChg chg="mod">
          <ac:chgData name="Lew, Roger (rogerlew@uidaho.edu)" userId="2fb505e4-605d-4389-89da-26b2fcec1455" providerId="ADAL" clId="{D1AA0F2B-AF85-41EA-A58E-671E0B50F61B}" dt="2023-05-03T21:34:12.579" v="1595" actId="20577"/>
          <ac:spMkLst>
            <pc:docMk/>
            <pc:sldMk cId="4289126031" sldId="274"/>
            <ac:spMk id="2" creationId="{C96F068A-EC5D-6607-2DF0-E2664A8B9658}"/>
          </ac:spMkLst>
        </pc:spChg>
        <pc:spChg chg="mod">
          <ac:chgData name="Lew, Roger (rogerlew@uidaho.edu)" userId="2fb505e4-605d-4389-89da-26b2fcec1455" providerId="ADAL" clId="{D1AA0F2B-AF85-41EA-A58E-671E0B50F61B}" dt="2023-05-03T21:38:36.649" v="1859" actId="20577"/>
          <ac:spMkLst>
            <pc:docMk/>
            <pc:sldMk cId="4289126031" sldId="274"/>
            <ac:spMk id="3" creationId="{9408FE76-9123-0A52-F978-5992867418FC}"/>
          </ac:spMkLst>
        </pc:spChg>
      </pc:sldChg>
      <pc:sldChg chg="modSp new mod">
        <pc:chgData name="Lew, Roger (rogerlew@uidaho.edu)" userId="2fb505e4-605d-4389-89da-26b2fcec1455" providerId="ADAL" clId="{D1AA0F2B-AF85-41EA-A58E-671E0B50F61B}" dt="2023-05-03T21:39:59.764" v="1931" actId="14"/>
        <pc:sldMkLst>
          <pc:docMk/>
          <pc:sldMk cId="904827902" sldId="275"/>
        </pc:sldMkLst>
        <pc:spChg chg="mod">
          <ac:chgData name="Lew, Roger (rogerlew@uidaho.edu)" userId="2fb505e4-605d-4389-89da-26b2fcec1455" providerId="ADAL" clId="{D1AA0F2B-AF85-41EA-A58E-671E0B50F61B}" dt="2023-05-03T21:39:02.766" v="1885" actId="20577"/>
          <ac:spMkLst>
            <pc:docMk/>
            <pc:sldMk cId="904827902" sldId="275"/>
            <ac:spMk id="2" creationId="{88E907D2-23D4-8F34-9E1D-23D4BE94BA38}"/>
          </ac:spMkLst>
        </pc:spChg>
        <pc:spChg chg="mod">
          <ac:chgData name="Lew, Roger (rogerlew@uidaho.edu)" userId="2fb505e4-605d-4389-89da-26b2fcec1455" providerId="ADAL" clId="{D1AA0F2B-AF85-41EA-A58E-671E0B50F61B}" dt="2023-05-03T21:39:59.764" v="1931" actId="14"/>
          <ac:spMkLst>
            <pc:docMk/>
            <pc:sldMk cId="904827902" sldId="275"/>
            <ac:spMk id="3" creationId="{E210DD56-45C9-622C-859C-988ABB15B5AE}"/>
          </ac:spMkLst>
        </pc:spChg>
      </pc:sldChg>
      <pc:sldChg chg="addSp delSp modSp new del mod">
        <pc:chgData name="Lew, Roger (rogerlew@uidaho.edu)" userId="2fb505e4-605d-4389-89da-26b2fcec1455" providerId="ADAL" clId="{D1AA0F2B-AF85-41EA-A58E-671E0B50F61B}" dt="2023-05-03T21:48:33.926" v="2091" actId="2696"/>
        <pc:sldMkLst>
          <pc:docMk/>
          <pc:sldMk cId="3435803193" sldId="276"/>
        </pc:sldMkLst>
        <pc:spChg chg="mod">
          <ac:chgData name="Lew, Roger (rogerlew@uidaho.edu)" userId="2fb505e4-605d-4389-89da-26b2fcec1455" providerId="ADAL" clId="{D1AA0F2B-AF85-41EA-A58E-671E0B50F61B}" dt="2023-05-03T21:44:20.878" v="2002" actId="20577"/>
          <ac:spMkLst>
            <pc:docMk/>
            <pc:sldMk cId="3435803193" sldId="276"/>
            <ac:spMk id="2" creationId="{9756D20B-5A7A-1EDE-FB62-867EA2AB69BC}"/>
          </ac:spMkLst>
        </pc:spChg>
        <pc:spChg chg="mod">
          <ac:chgData name="Lew, Roger (rogerlew@uidaho.edu)" userId="2fb505e4-605d-4389-89da-26b2fcec1455" providerId="ADAL" clId="{D1AA0F2B-AF85-41EA-A58E-671E0B50F61B}" dt="2023-05-03T21:46:31.017" v="2064" actId="14100"/>
          <ac:spMkLst>
            <pc:docMk/>
            <pc:sldMk cId="3435803193" sldId="276"/>
            <ac:spMk id="3" creationId="{979227E5-74C4-3061-82D8-A3EACF5D6DA5}"/>
          </ac:spMkLst>
        </pc:spChg>
        <pc:spChg chg="add del mod">
          <ac:chgData name="Lew, Roger (rogerlew@uidaho.edu)" userId="2fb505e4-605d-4389-89da-26b2fcec1455" providerId="ADAL" clId="{D1AA0F2B-AF85-41EA-A58E-671E0B50F61B}" dt="2023-05-03T21:48:03.817" v="2090" actId="478"/>
          <ac:spMkLst>
            <pc:docMk/>
            <pc:sldMk cId="3435803193" sldId="276"/>
            <ac:spMk id="4" creationId="{CBF818C7-AEDF-69EC-1E07-77AFE633FEC4}"/>
          </ac:spMkLst>
        </pc:spChg>
        <pc:spChg chg="add del mod">
          <ac:chgData name="Lew, Roger (rogerlew@uidaho.edu)" userId="2fb505e4-605d-4389-89da-26b2fcec1455" providerId="ADAL" clId="{D1AA0F2B-AF85-41EA-A58E-671E0B50F61B}" dt="2023-05-03T21:48:03.817" v="2090" actId="478"/>
          <ac:spMkLst>
            <pc:docMk/>
            <pc:sldMk cId="3435803193" sldId="276"/>
            <ac:spMk id="5" creationId="{AD51C26C-9D7D-8886-9B71-A60373E24BBE}"/>
          </ac:spMkLst>
        </pc:spChg>
        <pc:spChg chg="add del mod">
          <ac:chgData name="Lew, Roger (rogerlew@uidaho.edu)" userId="2fb505e4-605d-4389-89da-26b2fcec1455" providerId="ADAL" clId="{D1AA0F2B-AF85-41EA-A58E-671E0B50F61B}" dt="2023-05-03T21:48:03.817" v="2090" actId="478"/>
          <ac:spMkLst>
            <pc:docMk/>
            <pc:sldMk cId="3435803193" sldId="276"/>
            <ac:spMk id="6" creationId="{7C360F36-6A5D-FDD9-4263-ED1E7F4C34F6}"/>
          </ac:spMkLst>
        </pc:spChg>
        <pc:spChg chg="add del mod">
          <ac:chgData name="Lew, Roger (rogerlew@uidaho.edu)" userId="2fb505e4-605d-4389-89da-26b2fcec1455" providerId="ADAL" clId="{D1AA0F2B-AF85-41EA-A58E-671E0B50F61B}" dt="2023-05-03T21:46:38.379" v="2067" actId="478"/>
          <ac:spMkLst>
            <pc:docMk/>
            <pc:sldMk cId="3435803193" sldId="276"/>
            <ac:spMk id="7" creationId="{336C1872-675F-BCC7-3D95-68D146F88E56}"/>
          </ac:spMkLst>
        </pc:spChg>
        <pc:spChg chg="add del mod">
          <ac:chgData name="Lew, Roger (rogerlew@uidaho.edu)" userId="2fb505e4-605d-4389-89da-26b2fcec1455" providerId="ADAL" clId="{D1AA0F2B-AF85-41EA-A58E-671E0B50F61B}" dt="2023-05-03T21:46:38.379" v="2067" actId="478"/>
          <ac:spMkLst>
            <pc:docMk/>
            <pc:sldMk cId="3435803193" sldId="276"/>
            <ac:spMk id="8" creationId="{BDEA18B0-4C1B-AE13-8685-04B99305E93B}"/>
          </ac:spMkLst>
        </pc:spChg>
        <pc:spChg chg="add del mod">
          <ac:chgData name="Lew, Roger (rogerlew@uidaho.edu)" userId="2fb505e4-605d-4389-89da-26b2fcec1455" providerId="ADAL" clId="{D1AA0F2B-AF85-41EA-A58E-671E0B50F61B}" dt="2023-05-03T21:46:38.379" v="2067" actId="478"/>
          <ac:spMkLst>
            <pc:docMk/>
            <pc:sldMk cId="3435803193" sldId="276"/>
            <ac:spMk id="9" creationId="{4EF93AAC-E915-50C8-5AF1-16349EA5D03D}"/>
          </ac:spMkLst>
        </pc:spChg>
        <pc:spChg chg="add del mod">
          <ac:chgData name="Lew, Roger (rogerlew@uidaho.edu)" userId="2fb505e4-605d-4389-89da-26b2fcec1455" providerId="ADAL" clId="{D1AA0F2B-AF85-41EA-A58E-671E0B50F61B}" dt="2023-05-03T21:48:03.817" v="2090" actId="478"/>
          <ac:spMkLst>
            <pc:docMk/>
            <pc:sldMk cId="3435803193" sldId="276"/>
            <ac:spMk id="10" creationId="{60124A2C-537E-8597-D8CB-570AF2FEAA9B}"/>
          </ac:spMkLst>
        </pc:spChg>
        <pc:cxnChg chg="add del mod">
          <ac:chgData name="Lew, Roger (rogerlew@uidaho.edu)" userId="2fb505e4-605d-4389-89da-26b2fcec1455" providerId="ADAL" clId="{D1AA0F2B-AF85-41EA-A58E-671E0B50F61B}" dt="2023-05-03T21:48:03.817" v="2090" actId="478"/>
          <ac:cxnSpMkLst>
            <pc:docMk/>
            <pc:sldMk cId="3435803193" sldId="276"/>
            <ac:cxnSpMk id="12" creationId="{763917C4-7269-8199-4B4C-5070568FE443}"/>
          </ac:cxnSpMkLst>
        </pc:cxnChg>
        <pc:cxnChg chg="add del mod">
          <ac:chgData name="Lew, Roger (rogerlew@uidaho.edu)" userId="2fb505e4-605d-4389-89da-26b2fcec1455" providerId="ADAL" clId="{D1AA0F2B-AF85-41EA-A58E-671E0B50F61B}" dt="2023-05-03T21:48:03.817" v="2090" actId="478"/>
          <ac:cxnSpMkLst>
            <pc:docMk/>
            <pc:sldMk cId="3435803193" sldId="276"/>
            <ac:cxnSpMk id="13" creationId="{DC144756-44AB-3625-923E-EEE753901D12}"/>
          </ac:cxnSpMkLst>
        </pc:cxnChg>
        <pc:cxnChg chg="add del mod">
          <ac:chgData name="Lew, Roger (rogerlew@uidaho.edu)" userId="2fb505e4-605d-4389-89da-26b2fcec1455" providerId="ADAL" clId="{D1AA0F2B-AF85-41EA-A58E-671E0B50F61B}" dt="2023-05-03T21:48:03.817" v="2090" actId="478"/>
          <ac:cxnSpMkLst>
            <pc:docMk/>
            <pc:sldMk cId="3435803193" sldId="276"/>
            <ac:cxnSpMk id="14" creationId="{5505E632-183C-B7BF-7CB0-C28EB893B966}"/>
          </ac:cxnSpMkLst>
        </pc:cxnChg>
        <pc:cxnChg chg="add del mod">
          <ac:chgData name="Lew, Roger (rogerlew@uidaho.edu)" userId="2fb505e4-605d-4389-89da-26b2fcec1455" providerId="ADAL" clId="{D1AA0F2B-AF85-41EA-A58E-671E0B50F61B}" dt="2023-05-03T21:48:03.817" v="2090" actId="478"/>
          <ac:cxnSpMkLst>
            <pc:docMk/>
            <pc:sldMk cId="3435803193" sldId="276"/>
            <ac:cxnSpMk id="16" creationId="{66CED532-A950-A7C2-BAF5-6962D00325A0}"/>
          </ac:cxnSpMkLst>
        </pc:cxnChg>
      </pc:sldChg>
      <pc:sldChg chg="modSp add mod">
        <pc:chgData name="Lew, Roger (rogerlew@uidaho.edu)" userId="2fb505e4-605d-4389-89da-26b2fcec1455" providerId="ADAL" clId="{D1AA0F2B-AF85-41EA-A58E-671E0B50F61B}" dt="2023-05-03T21:41:17.163" v="1988" actId="20577"/>
        <pc:sldMkLst>
          <pc:docMk/>
          <pc:sldMk cId="2002920290" sldId="277"/>
        </pc:sldMkLst>
        <pc:spChg chg="mod">
          <ac:chgData name="Lew, Roger (rogerlew@uidaho.edu)" userId="2fb505e4-605d-4389-89da-26b2fcec1455" providerId="ADAL" clId="{D1AA0F2B-AF85-41EA-A58E-671E0B50F61B}" dt="2023-05-03T21:41:17.163" v="1988" actId="20577"/>
          <ac:spMkLst>
            <pc:docMk/>
            <pc:sldMk cId="2002920290" sldId="277"/>
            <ac:spMk id="3" creationId="{E210DD56-45C9-622C-859C-988ABB15B5AE}"/>
          </ac:spMkLst>
        </pc:spChg>
      </pc:sldChg>
      <pc:sldChg chg="addSp modSp new mod">
        <pc:chgData name="Lew, Roger (rogerlew@uidaho.edu)" userId="2fb505e4-605d-4389-89da-26b2fcec1455" providerId="ADAL" clId="{D1AA0F2B-AF85-41EA-A58E-671E0B50F61B}" dt="2023-05-03T22:06:54.397" v="2413" actId="20577"/>
        <pc:sldMkLst>
          <pc:docMk/>
          <pc:sldMk cId="2442371412" sldId="278"/>
        </pc:sldMkLst>
        <pc:spChg chg="mod">
          <ac:chgData name="Lew, Roger (rogerlew@uidaho.edu)" userId="2fb505e4-605d-4389-89da-26b2fcec1455" providerId="ADAL" clId="{D1AA0F2B-AF85-41EA-A58E-671E0B50F61B}" dt="2023-05-03T22:06:54.397" v="2413" actId="20577"/>
          <ac:spMkLst>
            <pc:docMk/>
            <pc:sldMk cId="2442371412" sldId="278"/>
            <ac:spMk id="2" creationId="{8D38DB40-E4BB-FD29-429C-3EE2409DCE5C}"/>
          </ac:spMkLst>
        </pc:spChg>
        <pc:spChg chg="add mod">
          <ac:chgData name="Lew, Roger (rogerlew@uidaho.edu)" userId="2fb505e4-605d-4389-89da-26b2fcec1455" providerId="ADAL" clId="{D1AA0F2B-AF85-41EA-A58E-671E0B50F61B}" dt="2023-05-03T22:06:51.817" v="2409" actId="1076"/>
          <ac:spMkLst>
            <pc:docMk/>
            <pc:sldMk cId="2442371412" sldId="278"/>
            <ac:spMk id="6" creationId="{4476FBF1-75E9-17C4-5D6A-2E4B9650B1C4}"/>
          </ac:spMkLst>
        </pc:spChg>
        <pc:spChg chg="add mod">
          <ac:chgData name="Lew, Roger (rogerlew@uidaho.edu)" userId="2fb505e4-605d-4389-89da-26b2fcec1455" providerId="ADAL" clId="{D1AA0F2B-AF85-41EA-A58E-671E0B50F61B}" dt="2023-05-03T22:06:51.817" v="2409" actId="1076"/>
          <ac:spMkLst>
            <pc:docMk/>
            <pc:sldMk cId="2442371412" sldId="278"/>
            <ac:spMk id="7" creationId="{8DF7536C-7DA9-BDD2-84F5-ADFD412527BF}"/>
          </ac:spMkLst>
        </pc:spChg>
        <pc:picChg chg="add mod">
          <ac:chgData name="Lew, Roger (rogerlew@uidaho.edu)" userId="2fb505e4-605d-4389-89da-26b2fcec1455" providerId="ADAL" clId="{D1AA0F2B-AF85-41EA-A58E-671E0B50F61B}" dt="2023-05-03T22:06:51.817" v="2409" actId="1076"/>
          <ac:picMkLst>
            <pc:docMk/>
            <pc:sldMk cId="2442371412" sldId="278"/>
            <ac:picMk id="4" creationId="{EC58A3AF-7524-C2DC-E332-60A1D04776D5}"/>
          </ac:picMkLst>
        </pc:picChg>
        <pc:cxnChg chg="add mod">
          <ac:chgData name="Lew, Roger (rogerlew@uidaho.edu)" userId="2fb505e4-605d-4389-89da-26b2fcec1455" providerId="ADAL" clId="{D1AA0F2B-AF85-41EA-A58E-671E0B50F61B}" dt="2023-05-03T22:06:51.817" v="2409" actId="1076"/>
          <ac:cxnSpMkLst>
            <pc:docMk/>
            <pc:sldMk cId="2442371412" sldId="278"/>
            <ac:cxnSpMk id="5" creationId="{836BAE91-6DAF-3F48-516C-CF3928D3674B}"/>
          </ac:cxnSpMkLst>
        </pc:cxnChg>
        <pc:cxnChg chg="add mod">
          <ac:chgData name="Lew, Roger (rogerlew@uidaho.edu)" userId="2fb505e4-605d-4389-89da-26b2fcec1455" providerId="ADAL" clId="{D1AA0F2B-AF85-41EA-A58E-671E0B50F61B}" dt="2023-05-03T22:06:51.817" v="2409" actId="1076"/>
          <ac:cxnSpMkLst>
            <pc:docMk/>
            <pc:sldMk cId="2442371412" sldId="278"/>
            <ac:cxnSpMk id="8" creationId="{31046938-B765-0385-C188-633285BDE4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E989-218B-0418-6A91-D19D90E82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356A3-6A33-AE91-D1DE-425A3A26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6001-596F-3622-F783-96A64BFF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35E9-21D3-F8AE-29B0-1D428C01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46DF-553C-D2B1-192E-8B7CB5F6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70FE-2E4B-297B-A344-2CE09C46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3F5E0-7570-B843-FE4E-03EF99BE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47F3-BBC9-3492-C2DB-D3F2E0E4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0A2B-FA19-CC45-2E2C-EF37598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1021A-6BB0-D16D-FBCA-D4D37C77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CD2D1-DFEC-BF49-BDE3-FEFB399FA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14C69-BBFA-B216-5EA4-E91C5AECE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947E-34CD-D278-0C62-1A3EE6C0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FD87-1F06-813B-475C-F629BCC3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5116-5B31-B1F3-5BB4-D07DFD25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A9DE-F464-29F9-528B-838B16E4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E92F-6FD4-7386-3822-03D45473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3F822-52FD-CC0A-8F0A-1F1D7D98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E022-5FFB-AE65-88E6-A3639192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6736-E0FA-D116-8F40-021FE3F0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F2CF-E6E9-D3B1-B200-EDA9858B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73CAF-E452-3A7F-FA83-A3A5380D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B02E-1C0B-AFDF-F956-7B5FB1EA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C64C-4F02-BB88-B55E-D9542890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345EA-55EC-7DD0-052D-A3A8A0B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3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B616-9D2D-48AB-D52E-A9BB1E62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DC4C-67D3-3E5E-2AC9-8DF031701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88C72-4D0D-5655-E7C9-519C37C3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BEB2-028F-5E83-B546-59C922F8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A301-26A9-3F4B-D6DD-B7AA7725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56C5B-7DD7-E07C-B7C2-F2B60E64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066E-EA6D-0864-10E7-9E7F484D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8BB9A-43A0-9833-554A-7B41A71E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E7E14-3B45-87D8-63BF-2F3E0482C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0B813-A066-B70B-7A2C-7AB2A2CC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2038F-E67A-E81F-574C-3796970B9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4486B-F6A0-6265-2DCA-18B40A6A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B1141-C3C4-E951-23D9-DE76D15F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F417B-A14A-E619-B69C-9B0C50CA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40E1-DE1A-D354-728E-B0A4109B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C61B7-787E-C72E-DEBF-42DB660A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12A21-AFDF-4C8B-EDAA-D84D056E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4D80-259B-FFE4-3033-8EF47B3B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51A52-C54E-A197-20CA-5E706F25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9318C-A248-D44E-A2A7-AA579401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6DD80-BE81-E7C0-3ABE-BE0A64B5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DA82-7414-FC6E-5C0F-465DD7FF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7BC7-A308-B875-257D-19219001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EDB12-3B17-FFEB-9DB4-53338580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9DFBE-7246-3DCA-79B7-6975FF42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3EB7-02A5-CF45-DE59-F75CA468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FD031-B767-D06C-DA6D-B84E7DAC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0C75-54DC-3614-0092-6DC60318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8336A-296E-F581-CA31-D6721D09F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D5168-FDFB-7A41-9732-3E6FB99C6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56EF3-6EE1-EACC-569E-FBEC0425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86E16-1CA4-E433-DDF6-8F9D9533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0F2E6-C904-672A-6BFC-1405C85C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49A89-A7B7-27A9-E1E9-F0C416B4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55036-CCF8-54E8-15FC-95D3F758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7C23-0699-F26B-9831-B413BF3D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3411-CA15-49FA-A279-5A5F0A5685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7503-52D6-01C6-F93C-A1C1E28BF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6258-660E-6F4C-5A12-74CBEE3E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C879-2A88-4C0C-9423-FC66B6BE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741E-FBA9-656F-93B6-D942A93BD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Engineering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5BF8E-5411-0966-A0A9-62F7FF168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Signal Detection Theory Recap</a:t>
            </a:r>
          </a:p>
        </p:txBody>
      </p:sp>
    </p:spTree>
    <p:extLst>
      <p:ext uri="{BB962C8B-B14F-4D97-AF65-F5344CB8AC3E}">
        <p14:creationId xmlns:p14="http://schemas.microsoft.com/office/powerpoint/2010/main" val="20726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9071-A698-CC5B-2C71-049054FA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1058-56FE-E8A9-ABC5-8AB8504C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Used to portray the equivalence of detection performance with same sensitivity and changing bias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Maps the Probabil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ity of a Hit and the Probability of a False Alarm with changing bias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What do single points represent?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0A7BF-BD22-C470-77B3-F40C1660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02" y="3100709"/>
            <a:ext cx="5435907" cy="35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1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ECBB-22A8-D1D1-A75B-CD0A2F92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AABB-DC41-3176-B7D1-1EB26EC8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When the signals occur just as often as they do not, βopt = 1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However, if the signal is more likely, the criterion should be lowered. 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Conversely, if signal probability is reduced, β should be adjusted conservatively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EB146-D96D-127C-B8C9-5A7B929D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04" y="3429000"/>
            <a:ext cx="3019014" cy="17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18FE-4D4B-5094-D088-58BCD16C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Sluggish 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3B45-95D3-5DE3-A567-A69CFBB9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optimum </a:t>
            </a:r>
            <a:r>
              <a:rPr lang="en-US" b="0" i="1" u="none" strike="noStrike" baseline="0" dirty="0"/>
              <a:t>b </a:t>
            </a:r>
            <a:r>
              <a:rPr lang="en-US" b="0" i="0" u="none" strike="noStrike" baseline="0" dirty="0"/>
              <a:t>is low, less risky than ideal</a:t>
            </a:r>
          </a:p>
          <a:p>
            <a:r>
              <a:rPr lang="en-US" sz="2800" b="0" i="0" u="none" strike="noStrike" baseline="0" dirty="0"/>
              <a:t>when optimum </a:t>
            </a:r>
            <a:r>
              <a:rPr lang="en-US" sz="2800" b="0" i="1" u="none" strike="noStrike" baseline="0" dirty="0"/>
              <a:t>b </a:t>
            </a:r>
            <a:r>
              <a:rPr lang="en-US" sz="2800" b="0" i="0" u="none" strike="noStrike" baseline="0" dirty="0"/>
              <a:t>is high, </a:t>
            </a:r>
            <a:r>
              <a:rPr lang="en-US" b="0" i="0" u="none" strike="noStrike" baseline="0" dirty="0"/>
              <a:t>less</a:t>
            </a:r>
            <a:r>
              <a:rPr lang="en-US" sz="2800" b="0" i="0" u="none" strike="noStrike" baseline="0" dirty="0"/>
              <a:t> conservative than ideal</a:t>
            </a:r>
            <a:endParaRPr lang="en-US" dirty="0"/>
          </a:p>
          <a:p>
            <a:r>
              <a:rPr lang="en-US" sz="2400" b="0" i="0" u="none" strike="noStrike" baseline="0" dirty="0"/>
              <a:t>“sluggishness” is more pronounced when </a:t>
            </a:r>
            <a:r>
              <a:rPr lang="en-US" sz="2400" b="0" i="1" u="none" strike="noStrike" baseline="0" dirty="0"/>
              <a:t>b </a:t>
            </a:r>
            <a:r>
              <a:rPr lang="en-US" sz="2400" b="0" i="0" u="none" strike="noStrike" baseline="0" dirty="0"/>
              <a:t>is manipulated by probabilities than by payoffs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0" i="0" u="none" strike="noStrike" baseline="0" dirty="0"/>
              <a:t>Why?</a:t>
            </a:r>
          </a:p>
          <a:p>
            <a:pPr lvl="1"/>
            <a:r>
              <a:rPr lang="en-US" b="0" i="0" u="none" strike="noStrike" baseline="0" dirty="0"/>
              <a:t>Misestimation of </a:t>
            </a:r>
            <a:r>
              <a:rPr lang="en-US" b="0" i="1" u="none" strike="noStrike" baseline="0" dirty="0"/>
              <a:t>P(S) </a:t>
            </a:r>
            <a:r>
              <a:rPr lang="en-US" b="0" i="0" u="none" strike="noStrike" baseline="0" dirty="0"/>
              <a:t>and/or </a:t>
            </a:r>
            <a:r>
              <a:rPr lang="en-US" b="0" i="1" u="none" strike="noStrike" baseline="0" dirty="0"/>
              <a:t>P(N)</a:t>
            </a:r>
          </a:p>
          <a:p>
            <a:pPr lvl="1"/>
            <a:r>
              <a:rPr lang="en-US" b="0" i="0" u="none" strike="noStrike" baseline="0" dirty="0"/>
              <a:t>operator bored by repetitive response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72DED-C16F-8450-C913-30FC2EBF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-443638"/>
            <a:ext cx="6963606" cy="6819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20066-1D15-CB03-B043-E6AB2880205E}"/>
              </a:ext>
            </a:extLst>
          </p:cNvPr>
          <p:cNvSpPr txBox="1"/>
          <p:nvPr/>
        </p:nvSpPr>
        <p:spPr>
          <a:xfrm>
            <a:off x="8722112" y="6421426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beta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91234-7DC9-901C-221B-BAD2D065D776}"/>
              </a:ext>
            </a:extLst>
          </p:cNvPr>
          <p:cNvSpPr txBox="1"/>
          <p:nvPr/>
        </p:nvSpPr>
        <p:spPr>
          <a:xfrm rot="16200000">
            <a:off x="6802104" y="4457385"/>
            <a:ext cx="15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beta</a:t>
            </a:r>
          </a:p>
        </p:txBody>
      </p:sp>
    </p:spTree>
    <p:extLst>
      <p:ext uri="{BB962C8B-B14F-4D97-AF65-F5344CB8AC3E}">
        <p14:creationId xmlns:p14="http://schemas.microsoft.com/office/powerpoint/2010/main" val="190973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D9DD-F65A-B817-4E24-1EB4BF2E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6A3B-4D7F-2875-DACA-BAFAC632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maximizing financial gain instead of minimizing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083E3-A790-633E-097D-B200CBDA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35" y="3650842"/>
            <a:ext cx="5116910" cy="15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4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2F0E-EF2D-0C35-9767-BDE223AD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2B2C9-A3FD-2797-A899-5EE68426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51" y="-185016"/>
            <a:ext cx="692643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C782-D8CD-19B2-32F7-8E0CD170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0.995/0.005 * (10 + 5000)/(100000 + 100000)</a:t>
            </a:r>
          </a:p>
        </p:txBody>
      </p:sp>
    </p:spTree>
    <p:extLst>
      <p:ext uri="{BB962C8B-B14F-4D97-AF65-F5344CB8AC3E}">
        <p14:creationId xmlns:p14="http://schemas.microsoft.com/office/powerpoint/2010/main" val="110050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A491-EFD2-8AEF-ADC2-C82A4050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F251-15F9-DDA0-157E-A41803E1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25" y="1825625"/>
            <a:ext cx="4703202" cy="4351338"/>
          </a:xfrm>
        </p:spPr>
        <p:txBody>
          <a:bodyPr/>
          <a:lstStyle/>
          <a:p>
            <a:r>
              <a:rPr lang="en-US" dirty="0"/>
              <a:t>Curves we’ve seen thus far are idealized</a:t>
            </a:r>
          </a:p>
          <a:p>
            <a:r>
              <a:rPr lang="en-US" dirty="0"/>
              <a:t>SDT assumes gaussian noise that is same between the noise and signal stimuli</a:t>
            </a:r>
          </a:p>
          <a:p>
            <a:r>
              <a:rPr lang="en-US" dirty="0"/>
              <a:t>Non-parametric measures</a:t>
            </a:r>
          </a:p>
          <a:p>
            <a:pPr lvl="1"/>
            <a:r>
              <a:rPr lang="en-US" dirty="0"/>
              <a:t>TLDR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amzs</a:t>
            </a:r>
            <a:r>
              <a:rPr lang="en-US" dirty="0"/>
              <a:t> for sensitivity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loglinear_bppd</a:t>
            </a:r>
            <a:r>
              <a:rPr lang="en-US" dirty="0"/>
              <a:t> for bias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B6F9D-9AB8-8BF2-3785-6C3BB1D1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19" y="9731"/>
            <a:ext cx="6811529" cy="68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2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FAF8-7CFA-A667-D231-4BB9FBC9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Vigilance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E9C4-A3DA-0266-6060-8C9B12C3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of the typical vigilance task</a:t>
            </a:r>
          </a:p>
          <a:p>
            <a:pPr lvl="1"/>
            <a:r>
              <a:rPr lang="en-US" dirty="0"/>
              <a:t>operator required to detect signals over an extended duration (the watch or vigil)</a:t>
            </a:r>
          </a:p>
          <a:p>
            <a:pPr lvl="1"/>
            <a:r>
              <a:rPr lang="en-US" dirty="0"/>
              <a:t>detection of signals requires sustained attention, which demands mental resources</a:t>
            </a:r>
          </a:p>
          <a:p>
            <a:pPr lvl="1"/>
            <a:r>
              <a:rPr lang="en-US" dirty="0"/>
              <a:t>signals are intermittent, unpredictable, and infrequent</a:t>
            </a:r>
          </a:p>
          <a:p>
            <a:pPr lvl="1"/>
            <a:r>
              <a:rPr lang="en-US" dirty="0"/>
              <a:t>vigilance level: steady state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59910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04AB-B81B-8776-2879-CF9F14C1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Classes of Vigilance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7759-CB8A-1139-37E9-8D7AB767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free-response paradigm (e.g., process control)</a:t>
            </a:r>
          </a:p>
          <a:p>
            <a:pPr lvl="2"/>
            <a:r>
              <a:rPr lang="en-US" dirty="0"/>
              <a:t>target event may occur at any time</a:t>
            </a:r>
          </a:p>
          <a:p>
            <a:pPr lvl="2"/>
            <a:r>
              <a:rPr lang="en-US" dirty="0"/>
              <a:t>nonevents are undefined</a:t>
            </a:r>
          </a:p>
          <a:p>
            <a:pPr lvl="2"/>
            <a:r>
              <a:rPr lang="en-US" dirty="0"/>
              <a:t>event frequency: # of targets per unit time</a:t>
            </a:r>
          </a:p>
          <a:p>
            <a:pPr lvl="1"/>
            <a:r>
              <a:rPr lang="en-US" dirty="0"/>
              <a:t>inspection paradigm (e.g., quality control)</a:t>
            </a:r>
          </a:p>
          <a:p>
            <a:pPr lvl="2"/>
            <a:r>
              <a:rPr lang="en-US" dirty="0"/>
              <a:t>events occur at regular intervals</a:t>
            </a:r>
          </a:p>
          <a:p>
            <a:pPr lvl="2"/>
            <a:r>
              <a:rPr lang="en-US" dirty="0"/>
              <a:t>some events are targets</a:t>
            </a:r>
          </a:p>
          <a:p>
            <a:pPr lvl="2"/>
            <a:r>
              <a:rPr lang="en-US" dirty="0"/>
              <a:t>most events are non-targets</a:t>
            </a:r>
          </a:p>
          <a:p>
            <a:pPr lvl="2"/>
            <a:r>
              <a:rPr lang="en-US" dirty="0"/>
              <a:t>event frequency</a:t>
            </a:r>
          </a:p>
          <a:p>
            <a:pPr lvl="2"/>
            <a:r>
              <a:rPr lang="en-US" dirty="0"/>
              <a:t># of targets per unit time</a:t>
            </a:r>
          </a:p>
          <a:p>
            <a:pPr lvl="2"/>
            <a:r>
              <a:rPr lang="en-US" dirty="0"/>
              <a:t>ratio of targets to total events [P(target)]</a:t>
            </a:r>
          </a:p>
        </p:txBody>
      </p:sp>
    </p:spTree>
    <p:extLst>
      <p:ext uri="{BB962C8B-B14F-4D97-AF65-F5344CB8AC3E}">
        <p14:creationId xmlns:p14="http://schemas.microsoft.com/office/powerpoint/2010/main" val="339139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B8D7-404B-9188-1962-9482FD2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Vigilance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BCE4-7048-DDC3-E65F-6368B03F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vigilance decrement: decline in detection performance [P(H)] during first 1/2 hour of vigil</a:t>
            </a:r>
          </a:p>
          <a:p>
            <a:r>
              <a:rPr lang="en-US" dirty="0"/>
              <a:t>Decrease in target saliency (reduced signal intensity or increased similarity to noise)</a:t>
            </a:r>
          </a:p>
          <a:p>
            <a:pPr lvl="1"/>
            <a:r>
              <a:rPr lang="en-US" dirty="0"/>
              <a:t>level of vigilance decreases</a:t>
            </a:r>
          </a:p>
          <a:p>
            <a:pPr lvl="1"/>
            <a:r>
              <a:rPr lang="en-US" dirty="0"/>
              <a:t>size of vigilance decrement increases</a:t>
            </a:r>
          </a:p>
          <a:p>
            <a:r>
              <a:rPr lang="en-US" dirty="0"/>
              <a:t>Increase in temporal or spatial uncertainty</a:t>
            </a:r>
          </a:p>
          <a:p>
            <a:pPr lvl="1"/>
            <a:r>
              <a:rPr lang="en-US" dirty="0"/>
              <a:t>level of vigilance decreases</a:t>
            </a:r>
          </a:p>
          <a:p>
            <a:pPr lvl="1"/>
            <a:r>
              <a:rPr lang="en-US" dirty="0"/>
              <a:t>size of vigilance decrement increases</a:t>
            </a:r>
          </a:p>
          <a:p>
            <a:r>
              <a:rPr lang="en-US" dirty="0"/>
              <a:t>Increase in background (non-target) event rate</a:t>
            </a:r>
          </a:p>
          <a:p>
            <a:pPr lvl="1"/>
            <a:r>
              <a:rPr lang="en-US" dirty="0"/>
              <a:t>level of vigilance decreases</a:t>
            </a:r>
          </a:p>
          <a:p>
            <a:pPr lvl="1"/>
            <a:r>
              <a:rPr lang="en-US" dirty="0"/>
              <a:t>size of vigilance decrement increases</a:t>
            </a:r>
          </a:p>
        </p:txBody>
      </p:sp>
    </p:spTree>
    <p:extLst>
      <p:ext uri="{BB962C8B-B14F-4D97-AF65-F5344CB8AC3E}">
        <p14:creationId xmlns:p14="http://schemas.microsoft.com/office/powerpoint/2010/main" val="393491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068A-EC5D-6607-2DF0-E2664A8B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Vigilance Decrement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FE76-9123-0A52-F978-59928674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Sensitivity Loss: Fatigue and Memory Load (Broadbent, 1971; Parasuraman, 1979)</a:t>
            </a:r>
          </a:p>
          <a:p>
            <a:pPr lvl="1"/>
            <a:r>
              <a:rPr lang="en-US" dirty="0"/>
              <a:t>sustained attention causes fatigue, attention lapses</a:t>
            </a:r>
          </a:p>
          <a:p>
            <a:pPr lvl="1"/>
            <a:r>
              <a:rPr lang="en-US" dirty="0"/>
              <a:t>sustained working memory load fatigues resources</a:t>
            </a:r>
          </a:p>
          <a:p>
            <a:pPr lvl="1"/>
            <a:r>
              <a:rPr lang="en-US" dirty="0"/>
              <a:t>S+N distribution shifts</a:t>
            </a:r>
          </a:p>
          <a:p>
            <a:pPr lvl="2"/>
            <a:r>
              <a:rPr lang="en-US" dirty="0"/>
              <a:t>E.g. Criterion stays the same but signal distribution shifts</a:t>
            </a:r>
          </a:p>
          <a:p>
            <a:r>
              <a:rPr lang="en-US" dirty="0"/>
              <a:t>Target expectancy changes over time</a:t>
            </a:r>
          </a:p>
          <a:p>
            <a:r>
              <a:rPr lang="en-US" dirty="0"/>
              <a:t>Perceived expectancy changes</a:t>
            </a:r>
          </a:p>
          <a:p>
            <a:pPr lvl="1"/>
            <a:r>
              <a:rPr lang="en-US" dirty="0"/>
              <a:t>“Vicious circle” hypothesis (Broadbent, 1971)</a:t>
            </a:r>
          </a:p>
          <a:p>
            <a:pPr lvl="1"/>
            <a:r>
              <a:rPr lang="en-US" dirty="0"/>
              <a:t>Ps(S) decreases due to misses</a:t>
            </a:r>
          </a:p>
          <a:p>
            <a:pPr lvl="1"/>
            <a:r>
              <a:rPr lang="en-US" dirty="0"/>
              <a:t>when you miss a target it lowers your</a:t>
            </a:r>
          </a:p>
          <a:p>
            <a:pPr lvl="1"/>
            <a:r>
              <a:rPr lang="en-US" dirty="0"/>
              <a:t>perceived probability of a target</a:t>
            </a:r>
          </a:p>
          <a:p>
            <a:pPr lvl="1"/>
            <a:r>
              <a:rPr lang="en-US" dirty="0"/>
              <a:t>lower Ps(S) causes conservative shift in beta</a:t>
            </a:r>
          </a:p>
        </p:txBody>
      </p:sp>
    </p:spTree>
    <p:extLst>
      <p:ext uri="{BB962C8B-B14F-4D97-AF65-F5344CB8AC3E}">
        <p14:creationId xmlns:p14="http://schemas.microsoft.com/office/powerpoint/2010/main" val="42891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30EE-B7DE-0C1C-1499-55BBAE2E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Information Processing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9310-CC95-C23E-27A5-2B43771C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8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Where does detection occur?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E41B8-9A3B-FB77-C45B-872718DA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20" y="2083226"/>
            <a:ext cx="9084415" cy="42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07D2-23D4-8F34-9E1D-23D4BE94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Combating Vigilance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DD56-45C9-622C-859C-988ABB15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Sensitivity</a:t>
            </a:r>
          </a:p>
          <a:p>
            <a:pPr lvl="1"/>
            <a:r>
              <a:rPr lang="en-US" dirty="0"/>
              <a:t>Memory aids - “standard” representation of a target (picture of defect rather than normal)</a:t>
            </a:r>
          </a:p>
          <a:p>
            <a:pPr lvl="1"/>
            <a:r>
              <a:rPr lang="en-US" dirty="0"/>
              <a:t>Training</a:t>
            </a:r>
          </a:p>
          <a:p>
            <a:pPr lvl="2"/>
            <a:r>
              <a:rPr lang="en-US" dirty="0"/>
              <a:t>high amounts of practice with a particular target reduces memory load</a:t>
            </a:r>
          </a:p>
          <a:p>
            <a:pPr lvl="2"/>
            <a:r>
              <a:rPr lang="en-US" dirty="0"/>
              <a:t>develops automatic processing (pop-out)</a:t>
            </a:r>
          </a:p>
          <a:p>
            <a:pPr lvl="1"/>
            <a:r>
              <a:rPr lang="en-US" dirty="0"/>
              <a:t>Reduce number of potential targets</a:t>
            </a:r>
          </a:p>
          <a:p>
            <a:pPr lvl="2"/>
            <a:r>
              <a:rPr lang="en-US" dirty="0"/>
              <a:t>each inspector looks for a particular target</a:t>
            </a:r>
          </a:p>
          <a:p>
            <a:pPr lvl="2"/>
            <a:r>
              <a:rPr lang="en-US" dirty="0"/>
              <a:t>reduces memory load</a:t>
            </a:r>
          </a:p>
          <a:p>
            <a:pPr lvl="1"/>
            <a:r>
              <a:rPr lang="en-US" dirty="0"/>
              <a:t>Lower the event rate</a:t>
            </a:r>
          </a:p>
        </p:txBody>
      </p:sp>
    </p:spTree>
    <p:extLst>
      <p:ext uri="{BB962C8B-B14F-4D97-AF65-F5344CB8AC3E}">
        <p14:creationId xmlns:p14="http://schemas.microsoft.com/office/powerpoint/2010/main" val="90482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07D2-23D4-8F34-9E1D-23D4BE94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Combating Vigilance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DD56-45C9-622C-859C-988ABB15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 Enhancement</a:t>
            </a:r>
          </a:p>
          <a:p>
            <a:pPr lvl="1"/>
            <a:r>
              <a:rPr lang="en-US" dirty="0"/>
              <a:t>Take advantage of naturally attention-grabbing stimuli, e.g., perception of motion</a:t>
            </a:r>
          </a:p>
          <a:p>
            <a:pPr lvl="2"/>
            <a:r>
              <a:rPr lang="en-US" dirty="0"/>
              <a:t>“blinking”: rapid exchange of visual image of known good prototype and item to be inspected </a:t>
            </a:r>
          </a:p>
          <a:p>
            <a:pPr lvl="2"/>
            <a:r>
              <a:rPr lang="en-US" dirty="0"/>
              <a:t>defect “blinks” on and off</a:t>
            </a:r>
          </a:p>
          <a:p>
            <a:pPr lvl="1"/>
            <a:r>
              <a:rPr lang="en-US" dirty="0"/>
              <a:t>Compress motion of long term events</a:t>
            </a:r>
          </a:p>
          <a:p>
            <a:pPr lvl="2"/>
            <a:r>
              <a:rPr lang="en-US" dirty="0"/>
              <a:t>segregates signal (coherent) from noise (random)</a:t>
            </a:r>
          </a:p>
          <a:p>
            <a:pPr lvl="2"/>
            <a:r>
              <a:rPr lang="en-US" dirty="0"/>
              <a:t>radar display: Scanlan (1975)</a:t>
            </a:r>
          </a:p>
          <a:p>
            <a:pPr lvl="2"/>
            <a:r>
              <a:rPr lang="en-US" dirty="0"/>
              <a:t>weather satellite images</a:t>
            </a:r>
          </a:p>
          <a:p>
            <a:pPr lvl="1"/>
            <a:r>
              <a:rPr lang="en-US" dirty="0"/>
              <a:t>Use redundant coding (multiple sensory modalities, </a:t>
            </a:r>
            <a:r>
              <a:rPr lang="en-US" dirty="0" err="1"/>
              <a:t>e.g</a:t>
            </a:r>
            <a:r>
              <a:rPr lang="en-US" dirty="0"/>
              <a:t>, both visual and auditory)</a:t>
            </a:r>
          </a:p>
        </p:txBody>
      </p:sp>
    </p:spTree>
    <p:extLst>
      <p:ext uri="{BB962C8B-B14F-4D97-AF65-F5344CB8AC3E}">
        <p14:creationId xmlns:p14="http://schemas.microsoft.com/office/powerpoint/2010/main" val="200292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447-D2BD-43EF-66DB-F0085CB2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Signal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FF78-C874-63EA-FD5C-C288C659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272" cy="4351338"/>
          </a:xfrm>
        </p:spPr>
        <p:txBody>
          <a:bodyPr/>
          <a:lstStyle/>
          <a:p>
            <a:r>
              <a:rPr lang="en-US" dirty="0"/>
              <a:t>Signal embedded in noise</a:t>
            </a:r>
          </a:p>
          <a:p>
            <a:r>
              <a:rPr lang="en-US" dirty="0"/>
              <a:t>Yes or No Judgement</a:t>
            </a:r>
          </a:p>
          <a:p>
            <a:r>
              <a:rPr lang="en-US" dirty="0"/>
              <a:t>Threshold</a:t>
            </a:r>
          </a:p>
          <a:p>
            <a:pPr lvl="1"/>
            <a:r>
              <a:rPr lang="en-US" dirty="0"/>
              <a:t>amount of stimulus energy that detected 50% of the time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7FCCC77-AD38-BC9B-993F-DEC87244C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09" y="1690688"/>
            <a:ext cx="5372100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2C13C-3FB0-B97A-3D72-D177CF4F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4070370"/>
            <a:ext cx="3859528" cy="25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B61D-4F7B-D0FE-43DB-A1DB0011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Detection Paradigm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BA40E2-C21B-5395-C8C2-8A198034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Applicable when there are two discrete states of the world (signal and noise) that cannot be easily discriminated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040AA-64BC-E9AA-36AE-82745475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68" y="2506661"/>
            <a:ext cx="5770379" cy="39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3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87E6-A0C5-EBB0-EA94-7B8A321E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EAE8-2523-6957-B0C1-3CBA0798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SDT model (Green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Swets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1966) assumes that there are two stages of information processing in the task of detection: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1430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Sensory evidence is aggregated concerning the presence or absence of the signal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1430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decision is made about whether this evidence indicates a signal or not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1143000" algn="l"/>
              </a:tabLst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1143000" algn="l"/>
              </a:tabLst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P(H) + P(M) = 1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  <a:tabLst>
                <a:tab pos="1143000" algn="l"/>
              </a:tabLst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P(FA) + P(CR) = 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59269-D967-43C5-0B06-BB008CFB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49" y="3244349"/>
            <a:ext cx="4785206" cy="32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7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F1BD-DBD4-EBF9-2FF0-F06E48E1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Bias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059A0D-7255-0FB5-B07F-8F12F7DE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106A20-F7BF-3F75-D27A-0807EDDE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1435538"/>
            <a:ext cx="8026092" cy="46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6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ECBB-22A8-D1D1-A75B-CD0A2F92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AABB-DC41-3176-B7D1-1EB26EC8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distinguish signal from noise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ECBB-22A8-D1D1-A75B-CD0A2F92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AABB-DC41-3176-B7D1-1EB26EC8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 to say whether the signal is present or absent given the evidence</a:t>
            </a:r>
          </a:p>
          <a:p>
            <a:pPr lvl="1"/>
            <a:r>
              <a:rPr lang="en-US" dirty="0"/>
              <a:t>“Liberal” or “risky” more prone to saying “yes”</a:t>
            </a:r>
          </a:p>
          <a:p>
            <a:pPr lvl="2"/>
            <a:r>
              <a:rPr lang="en-US" dirty="0"/>
              <a:t>More hits but more false alarms</a:t>
            </a:r>
          </a:p>
          <a:p>
            <a:pPr lvl="1"/>
            <a:r>
              <a:rPr lang="en-US" dirty="0"/>
              <a:t>“Conservative” more prone to saying “no”</a:t>
            </a:r>
          </a:p>
          <a:p>
            <a:pPr lvl="2"/>
            <a:r>
              <a:rPr lang="en-US" dirty="0"/>
              <a:t>More correct rejections but more misses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94AAD-BC64-0A4D-9087-CB3754A2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6" y="4342804"/>
            <a:ext cx="3568986" cy="19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DB40-E4BB-FD29-429C-3EE2409D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8934-294D-7603-A187-1DF14BC0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C58A3AF-7524-C2DC-E332-60A1D04776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/>
          <a:stretch/>
        </p:blipFill>
        <p:spPr>
          <a:xfrm>
            <a:off x="2432050" y="2345831"/>
            <a:ext cx="7141945" cy="30494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6BAE91-6DAF-3F48-516C-CF3928D3674B}"/>
              </a:ext>
            </a:extLst>
          </p:cNvPr>
          <p:cNvCxnSpPr/>
          <p:nvPr/>
        </p:nvCxnSpPr>
        <p:spPr>
          <a:xfrm flipH="1">
            <a:off x="5470979" y="5590721"/>
            <a:ext cx="1520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76FBF1-75E9-17C4-5D6A-2E4B9650B1C4}"/>
              </a:ext>
            </a:extLst>
          </p:cNvPr>
          <p:cNvSpPr txBox="1"/>
          <p:nvPr/>
        </p:nvSpPr>
        <p:spPr>
          <a:xfrm>
            <a:off x="6002643" y="527871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7536C-7DA9-BDD2-84F5-ADFD412527BF}"/>
              </a:ext>
            </a:extLst>
          </p:cNvPr>
          <p:cNvSpPr txBox="1"/>
          <p:nvPr/>
        </p:nvSpPr>
        <p:spPr>
          <a:xfrm>
            <a:off x="8011554" y="5278716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46938-B765-0385-C188-633285BDE4BA}"/>
              </a:ext>
            </a:extLst>
          </p:cNvPr>
          <p:cNvCxnSpPr>
            <a:cxnSpLocks/>
          </p:cNvCxnSpPr>
          <p:nvPr/>
        </p:nvCxnSpPr>
        <p:spPr>
          <a:xfrm>
            <a:off x="7990358" y="5583463"/>
            <a:ext cx="14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7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851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Engineering Psychology</vt:lpstr>
      <vt:lpstr>Human Information Processing Model</vt:lpstr>
      <vt:lpstr>What is Signal Detection?</vt:lpstr>
      <vt:lpstr>Signal Detection Paradigm</vt:lpstr>
      <vt:lpstr>SDT Model</vt:lpstr>
      <vt:lpstr>Sensitivity and Bias</vt:lpstr>
      <vt:lpstr>What is Sensitivity</vt:lpstr>
      <vt:lpstr>What is Bias</vt:lpstr>
      <vt:lpstr>Bias</vt:lpstr>
      <vt:lpstr>Receiver Operating Characteristic Curve</vt:lpstr>
      <vt:lpstr>Signal Probability</vt:lpstr>
      <vt:lpstr>Sluggish Beta</vt:lpstr>
      <vt:lpstr>Payoffs</vt:lpstr>
      <vt:lpstr>PowerPoint Presentation</vt:lpstr>
      <vt:lpstr>Empirical Data</vt:lpstr>
      <vt:lpstr>Vigilance</vt:lpstr>
      <vt:lpstr>Two Classes of Vigilance</vt:lpstr>
      <vt:lpstr>Typical Vigilance Performance</vt:lpstr>
      <vt:lpstr>Explaining the Vigilance Decrement</vt:lpstr>
      <vt:lpstr>Combating Vigilance</vt:lpstr>
      <vt:lpstr>Combating Vigilance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Psychology</dc:title>
  <dc:creator>Lew, Roger (rogerlew@uidaho.edu)</dc:creator>
  <cp:lastModifiedBy>Lew, Roger (rogerlew@uidaho.edu)</cp:lastModifiedBy>
  <cp:revision>1</cp:revision>
  <dcterms:created xsi:type="dcterms:W3CDTF">2023-05-03T20:34:00Z</dcterms:created>
  <dcterms:modified xsi:type="dcterms:W3CDTF">2023-05-03T23:29:03Z</dcterms:modified>
</cp:coreProperties>
</file>