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0" r:id="rId2"/>
    <p:sldId id="257" r:id="rId3"/>
    <p:sldId id="258" r:id="rId4"/>
    <p:sldId id="262" r:id="rId5"/>
    <p:sldId id="259" r:id="rId6"/>
    <p:sldId id="282" r:id="rId7"/>
    <p:sldId id="285" r:id="rId8"/>
    <p:sldId id="275" r:id="rId9"/>
    <p:sldId id="274" r:id="rId10"/>
    <p:sldId id="266" r:id="rId11"/>
    <p:sldId id="270" r:id="rId12"/>
    <p:sldId id="267" r:id="rId13"/>
    <p:sldId id="286" r:id="rId14"/>
    <p:sldId id="272" r:id="rId15"/>
    <p:sldId id="277" r:id="rId16"/>
    <p:sldId id="287" r:id="rId17"/>
    <p:sldId id="280" r:id="rId18"/>
    <p:sldId id="269" r:id="rId19"/>
    <p:sldId id="28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A3A67-68ED-4CF6-B72E-055C9B06611D}" v="79" dt="2023-02-24T15:12:4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Bake" userId="12814d3f43d96ee3" providerId="LiveId" clId="{577A3A67-68ED-4CF6-B72E-055C9B06611D}"/>
    <pc:docChg chg="undo redo custSel addSld delSld modSld sldOrd">
      <pc:chgData name="Kristen Bake" userId="12814d3f43d96ee3" providerId="LiveId" clId="{577A3A67-68ED-4CF6-B72E-055C9B06611D}" dt="2023-02-24T15:14:09.755" v="6977" actId="2696"/>
      <pc:docMkLst>
        <pc:docMk/>
      </pc:docMkLst>
      <pc:sldChg chg="addSp delSp modSp del mod setBg">
        <pc:chgData name="Kristen Bake" userId="12814d3f43d96ee3" providerId="LiveId" clId="{577A3A67-68ED-4CF6-B72E-055C9B06611D}" dt="2023-02-24T15:14:09.755" v="6977" actId="2696"/>
        <pc:sldMkLst>
          <pc:docMk/>
          <pc:sldMk cId="3988120941" sldId="256"/>
        </pc:sldMkLst>
        <pc:spChg chg="mod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2" creationId="{D5A8E142-C19D-04EC-70CF-E78A0F02024C}"/>
          </ac:spMkLst>
        </pc:spChg>
        <pc:spChg chg="mod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3" creationId="{3C90E74D-BA15-B084-1002-806A08C35459}"/>
          </ac:spMkLst>
        </pc:spChg>
        <pc:spChg chg="add del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10" creationId="{EB1836F0-F9E0-4D93-9BDD-7EEC6EA05F7B}"/>
          </ac:spMkLst>
        </pc:spChg>
        <pc:spChg chg="add del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14" creationId="{6D2F28D1-82F9-40FE-935C-85ECF7660D2D}"/>
          </ac:spMkLst>
        </pc:spChg>
        <pc:spChg chg="add del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16" creationId="{4B670E93-2F53-48FC-AB6C-E99E22D17F31}"/>
          </ac:spMkLst>
        </pc:spChg>
        <pc:spChg chg="add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21" creationId="{5AE6C737-FF55-4064-94B7-0B21D2EB6045}"/>
          </ac:spMkLst>
        </pc:spChg>
        <pc:spChg chg="add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25" creationId="{D8218D9F-38B6-4AE0-9051-5434D19A5277}"/>
          </ac:spMkLst>
        </pc:spChg>
        <pc:spChg chg="add">
          <ac:chgData name="Kristen Bake" userId="12814d3f43d96ee3" providerId="LiveId" clId="{577A3A67-68ED-4CF6-B72E-055C9B06611D}" dt="2023-02-23T01:06:45.858" v="4658" actId="26606"/>
          <ac:spMkLst>
            <pc:docMk/>
            <pc:sldMk cId="3988120941" sldId="256"/>
            <ac:spMk id="27" creationId="{2D3DCA99-84AF-487A-BF72-91C5FA6B0B70}"/>
          </ac:spMkLst>
        </pc:spChg>
        <pc:picChg chg="add mod">
          <ac:chgData name="Kristen Bake" userId="12814d3f43d96ee3" providerId="LiveId" clId="{577A3A67-68ED-4CF6-B72E-055C9B06611D}" dt="2023-02-23T01:06:45.858" v="4658" actId="26606"/>
          <ac:picMkLst>
            <pc:docMk/>
            <pc:sldMk cId="3988120941" sldId="256"/>
            <ac:picMk id="7" creationId="{93C5ADC9-4B74-0784-67AA-E216EABE0F9A}"/>
          </ac:picMkLst>
        </pc:picChg>
        <pc:cxnChg chg="add del">
          <ac:chgData name="Kristen Bake" userId="12814d3f43d96ee3" providerId="LiveId" clId="{577A3A67-68ED-4CF6-B72E-055C9B06611D}" dt="2023-02-23T01:06:45.858" v="4658" actId="26606"/>
          <ac:cxnSpMkLst>
            <pc:docMk/>
            <pc:sldMk cId="3988120941" sldId="256"/>
            <ac:cxnSpMk id="12" creationId="{7A49EFD3-A806-4D59-99F1-AA9AFAE4EF71}"/>
          </ac:cxnSpMkLst>
        </pc:cxnChg>
        <pc:cxnChg chg="add">
          <ac:chgData name="Kristen Bake" userId="12814d3f43d96ee3" providerId="LiveId" clId="{577A3A67-68ED-4CF6-B72E-055C9B06611D}" dt="2023-02-23T01:06:45.858" v="4658" actId="26606"/>
          <ac:cxnSpMkLst>
            <pc:docMk/>
            <pc:sldMk cId="3988120941" sldId="256"/>
            <ac:cxnSpMk id="23" creationId="{6B5B1DD8-6224-4137-8621-32982B00F9FC}"/>
          </ac:cxnSpMkLst>
        </pc:cxnChg>
      </pc:sldChg>
      <pc:sldChg chg="addSp modSp mod">
        <pc:chgData name="Kristen Bake" userId="12814d3f43d96ee3" providerId="LiveId" clId="{577A3A67-68ED-4CF6-B72E-055C9B06611D}" dt="2023-02-21T00:10:33.620" v="1651" actId="122"/>
        <pc:sldMkLst>
          <pc:docMk/>
          <pc:sldMk cId="2710459878" sldId="257"/>
        </pc:sldMkLst>
        <pc:spChg chg="mod">
          <ac:chgData name="Kristen Bake" userId="12814d3f43d96ee3" providerId="LiveId" clId="{577A3A67-68ED-4CF6-B72E-055C9B06611D}" dt="2023-02-21T00:10:33.620" v="1651" actId="122"/>
          <ac:spMkLst>
            <pc:docMk/>
            <pc:sldMk cId="2710459878" sldId="257"/>
            <ac:spMk id="2" creationId="{3A5CEDDA-BFAD-947A-0925-D4AD184D8F42}"/>
          </ac:spMkLst>
        </pc:spChg>
        <pc:spChg chg="mod">
          <ac:chgData name="Kristen Bake" userId="12814d3f43d96ee3" providerId="LiveId" clId="{577A3A67-68ED-4CF6-B72E-055C9B06611D}" dt="2023-02-21T00:05:23.849" v="1576" actId="20577"/>
          <ac:spMkLst>
            <pc:docMk/>
            <pc:sldMk cId="2710459878" sldId="257"/>
            <ac:spMk id="3" creationId="{FBEE791E-D187-EB40-1D6F-B1E2F051D1BA}"/>
          </ac:spMkLst>
        </pc:spChg>
        <pc:spChg chg="mod">
          <ac:chgData name="Kristen Bake" userId="12814d3f43d96ee3" providerId="LiveId" clId="{577A3A67-68ED-4CF6-B72E-055C9B06611D}" dt="2023-02-21T00:06:48.717" v="1584" actId="1076"/>
          <ac:spMkLst>
            <pc:docMk/>
            <pc:sldMk cId="2710459878" sldId="257"/>
            <ac:spMk id="4" creationId="{9F46D6D5-60DF-459D-F785-A11038504B2F}"/>
          </ac:spMkLst>
        </pc:spChg>
        <pc:spChg chg="mod">
          <ac:chgData name="Kristen Bake" userId="12814d3f43d96ee3" providerId="LiveId" clId="{577A3A67-68ED-4CF6-B72E-055C9B06611D}" dt="2023-02-21T00:06:34.332" v="1582" actId="1076"/>
          <ac:spMkLst>
            <pc:docMk/>
            <pc:sldMk cId="2710459878" sldId="257"/>
            <ac:spMk id="5" creationId="{BB21E87A-950A-1D74-31F4-9DD9D0F6B4F2}"/>
          </ac:spMkLst>
        </pc:spChg>
        <pc:spChg chg="mod">
          <ac:chgData name="Kristen Bake" userId="12814d3f43d96ee3" providerId="LiveId" clId="{577A3A67-68ED-4CF6-B72E-055C9B06611D}" dt="2023-02-21T00:06:30.346" v="1581" actId="1076"/>
          <ac:spMkLst>
            <pc:docMk/>
            <pc:sldMk cId="2710459878" sldId="257"/>
            <ac:spMk id="6" creationId="{48380C1E-9664-A30F-32DB-CF757CE99B0A}"/>
          </ac:spMkLst>
        </pc:spChg>
        <pc:spChg chg="mod">
          <ac:chgData name="Kristen Bake" userId="12814d3f43d96ee3" providerId="LiveId" clId="{577A3A67-68ED-4CF6-B72E-055C9B06611D}" dt="2023-02-21T00:05:58.323" v="1580" actId="1076"/>
          <ac:spMkLst>
            <pc:docMk/>
            <pc:sldMk cId="2710459878" sldId="257"/>
            <ac:spMk id="7" creationId="{13CA937B-56AE-7C25-484B-0FA8291461D2}"/>
          </ac:spMkLst>
        </pc:spChg>
        <pc:spChg chg="add mod">
          <ac:chgData name="Kristen Bake" userId="12814d3f43d96ee3" providerId="LiveId" clId="{577A3A67-68ED-4CF6-B72E-055C9B06611D}" dt="2023-02-21T00:09:21.319" v="1603" actId="14100"/>
          <ac:spMkLst>
            <pc:docMk/>
            <pc:sldMk cId="2710459878" sldId="257"/>
            <ac:spMk id="8" creationId="{DE1D6710-288E-B016-0D8E-C32C5AAE71BA}"/>
          </ac:spMkLst>
        </pc:spChg>
        <pc:spChg chg="add mod">
          <ac:chgData name="Kristen Bake" userId="12814d3f43d96ee3" providerId="LiveId" clId="{577A3A67-68ED-4CF6-B72E-055C9B06611D}" dt="2023-02-21T00:09:01.903" v="1601" actId="14100"/>
          <ac:spMkLst>
            <pc:docMk/>
            <pc:sldMk cId="2710459878" sldId="257"/>
            <ac:spMk id="9" creationId="{BB51BEFB-D014-112E-DE31-5D6FB658C5E5}"/>
          </ac:spMkLst>
        </pc:spChg>
        <pc:spChg chg="add mod">
          <ac:chgData name="Kristen Bake" userId="12814d3f43d96ee3" providerId="LiveId" clId="{577A3A67-68ED-4CF6-B72E-055C9B06611D}" dt="2023-02-21T00:08:53.208" v="1599" actId="14100"/>
          <ac:spMkLst>
            <pc:docMk/>
            <pc:sldMk cId="2710459878" sldId="257"/>
            <ac:spMk id="10" creationId="{738EDC0C-7858-18CA-DA46-AA336F5E7D26}"/>
          </ac:spMkLst>
        </pc:spChg>
        <pc:spChg chg="add mod">
          <ac:chgData name="Kristen Bake" userId="12814d3f43d96ee3" providerId="LiveId" clId="{577A3A67-68ED-4CF6-B72E-055C9B06611D}" dt="2023-02-21T00:08:49.090" v="1598" actId="14100"/>
          <ac:spMkLst>
            <pc:docMk/>
            <pc:sldMk cId="2710459878" sldId="257"/>
            <ac:spMk id="11" creationId="{9645E055-E5AE-0985-BD4D-46324FB9480D}"/>
          </ac:spMkLst>
        </pc:spChg>
        <pc:spChg chg="add mod">
          <ac:chgData name="Kristen Bake" userId="12814d3f43d96ee3" providerId="LiveId" clId="{577A3A67-68ED-4CF6-B72E-055C9B06611D}" dt="2023-02-21T00:08:42.497" v="1597" actId="14100"/>
          <ac:spMkLst>
            <pc:docMk/>
            <pc:sldMk cId="2710459878" sldId="257"/>
            <ac:spMk id="12" creationId="{8AD91EE1-7363-1D71-02B5-D63E05990F2D}"/>
          </ac:spMkLst>
        </pc:spChg>
      </pc:sldChg>
      <pc:sldChg chg="addSp delSp modSp mod setBg">
        <pc:chgData name="Kristen Bake" userId="12814d3f43d96ee3" providerId="LiveId" clId="{577A3A67-68ED-4CF6-B72E-055C9B06611D}" dt="2023-02-23T01:07:02.633" v="4660" actId="26606"/>
        <pc:sldMkLst>
          <pc:docMk/>
          <pc:sldMk cId="572499797" sldId="258"/>
        </pc:sldMkLst>
        <pc:spChg chg="mod ord">
          <ac:chgData name="Kristen Bake" userId="12814d3f43d96ee3" providerId="LiveId" clId="{577A3A67-68ED-4CF6-B72E-055C9B06611D}" dt="2023-02-23T01:07:02.633" v="4660" actId="26606"/>
          <ac:spMkLst>
            <pc:docMk/>
            <pc:sldMk cId="572499797" sldId="258"/>
            <ac:spMk id="2" creationId="{FA7221DC-5665-597C-34B3-D260BE741138}"/>
          </ac:spMkLst>
        </pc:spChg>
        <pc:spChg chg="add del">
          <ac:chgData name="Kristen Bake" userId="12814d3f43d96ee3" providerId="LiveId" clId="{577A3A67-68ED-4CF6-B72E-055C9B06611D}" dt="2023-02-23T01:07:02.633" v="4660" actId="26606"/>
          <ac:spMkLst>
            <pc:docMk/>
            <pc:sldMk cId="572499797" sldId="258"/>
            <ac:spMk id="11" creationId="{25C8D2C1-DA83-420D-9635-D52CE066B5DA}"/>
          </ac:spMkLst>
        </pc:spChg>
        <pc:spChg chg="add del">
          <ac:chgData name="Kristen Bake" userId="12814d3f43d96ee3" providerId="LiveId" clId="{577A3A67-68ED-4CF6-B72E-055C9B06611D}" dt="2023-02-23T01:07:02.633" v="4660" actId="26606"/>
          <ac:spMkLst>
            <pc:docMk/>
            <pc:sldMk cId="572499797" sldId="258"/>
            <ac:spMk id="13" creationId="{434F74C9-6A0B-409E-AD1C-45B58BE91BB8}"/>
          </ac:spMkLst>
        </pc:spChg>
        <pc:spChg chg="add del">
          <ac:chgData name="Kristen Bake" userId="12814d3f43d96ee3" providerId="LiveId" clId="{577A3A67-68ED-4CF6-B72E-055C9B06611D}" dt="2023-02-23T01:07:02.633" v="4660" actId="26606"/>
          <ac:spMkLst>
            <pc:docMk/>
            <pc:sldMk cId="572499797" sldId="258"/>
            <ac:spMk id="17" creationId="{B76D919A-FC3E-4B4E-BAF0-ED6CFB8DC4AE}"/>
          </ac:spMkLst>
        </pc:spChg>
        <pc:spChg chg="add del">
          <ac:chgData name="Kristen Bake" userId="12814d3f43d96ee3" providerId="LiveId" clId="{577A3A67-68ED-4CF6-B72E-055C9B06611D}" dt="2023-02-23T01:07:02.633" v="4660" actId="26606"/>
          <ac:spMkLst>
            <pc:docMk/>
            <pc:sldMk cId="572499797" sldId="258"/>
            <ac:spMk id="19" creationId="{8F66ACBD-1C82-4782-AA7C-05504DD7DE77}"/>
          </ac:spMkLst>
        </pc:spChg>
        <pc:picChg chg="mod">
          <ac:chgData name="Kristen Bake" userId="12814d3f43d96ee3" providerId="LiveId" clId="{577A3A67-68ED-4CF6-B72E-055C9B06611D}" dt="2023-02-23T01:07:02.633" v="4660" actId="26606"/>
          <ac:picMkLst>
            <pc:docMk/>
            <pc:sldMk cId="572499797" sldId="258"/>
            <ac:picMk id="6" creationId="{AE091FD4-6712-CD31-835E-CFDEE9CE2480}"/>
          </ac:picMkLst>
        </pc:picChg>
        <pc:cxnChg chg="add del">
          <ac:chgData name="Kristen Bake" userId="12814d3f43d96ee3" providerId="LiveId" clId="{577A3A67-68ED-4CF6-B72E-055C9B06611D}" dt="2023-02-23T01:07:02.633" v="4660" actId="26606"/>
          <ac:cxnSpMkLst>
            <pc:docMk/>
            <pc:sldMk cId="572499797" sldId="258"/>
            <ac:cxnSpMk id="15" creationId="{F5486A9D-1265-4B57-91E6-68E666B978BC}"/>
          </ac:cxnSpMkLst>
        </pc:cxnChg>
      </pc:sldChg>
      <pc:sldChg chg="addSp delSp modSp mod">
        <pc:chgData name="Kristen Bake" userId="12814d3f43d96ee3" providerId="LiveId" clId="{577A3A67-68ED-4CF6-B72E-055C9B06611D}" dt="2023-02-23T02:26:47.005" v="6766" actId="26606"/>
        <pc:sldMkLst>
          <pc:docMk/>
          <pc:sldMk cId="680373362" sldId="259"/>
        </pc:sldMkLst>
        <pc:spChg chg="mod ord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2" creationId="{3037146C-BD14-08DB-8681-87F4E1C0FC86}"/>
          </ac:spMkLst>
        </pc:spChg>
        <pc:spChg chg="del mod">
          <ac:chgData name="Kristen Bake" userId="12814d3f43d96ee3" providerId="LiveId" clId="{577A3A67-68ED-4CF6-B72E-055C9B06611D}" dt="2023-02-23T01:06:34" v="4657"/>
          <ac:spMkLst>
            <pc:docMk/>
            <pc:sldMk cId="680373362" sldId="259"/>
            <ac:spMk id="3" creationId="{15F2F0AD-9552-70C5-D92F-FAABE5655B60}"/>
          </ac:spMkLst>
        </pc:spChg>
        <pc:spChg chg="del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8" creationId="{25C8D2C1-DA83-420D-9635-D52CE066B5DA}"/>
          </ac:spMkLst>
        </pc:spChg>
        <pc:spChg chg="del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10" creationId="{434F74C9-6A0B-409E-AD1C-45B58BE91BB8}"/>
          </ac:spMkLst>
        </pc:spChg>
        <pc:spChg chg="del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14" creationId="{F452A527-3631-41ED-858D-3777A7D1496A}"/>
          </ac:spMkLst>
        </pc:spChg>
        <pc:spChg chg="add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21" creationId="{25C8D2C1-DA83-420D-9635-D52CE066B5DA}"/>
          </ac:spMkLst>
        </pc:spChg>
        <pc:spChg chg="add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23" creationId="{434F74C9-6A0B-409E-AD1C-45B58BE91BB8}"/>
          </ac:spMkLst>
        </pc:spChg>
        <pc:spChg chg="add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29" creationId="{1C520CBD-F82E-44E4-BDA5-128716AD79C8}"/>
          </ac:spMkLst>
        </pc:spChg>
        <pc:spChg chg="add">
          <ac:chgData name="Kristen Bake" userId="12814d3f43d96ee3" providerId="LiveId" clId="{577A3A67-68ED-4CF6-B72E-055C9B06611D}" dt="2023-02-23T02:26:47.005" v="6766" actId="26606"/>
          <ac:spMkLst>
            <pc:docMk/>
            <pc:sldMk cId="680373362" sldId="259"/>
            <ac:spMk id="31" creationId="{4618AE32-A526-42FC-A854-732740BD38DA}"/>
          </ac:spMkLst>
        </pc:spChg>
        <pc:picChg chg="mod">
          <ac:chgData name="Kristen Bake" userId="12814d3f43d96ee3" providerId="LiveId" clId="{577A3A67-68ED-4CF6-B72E-055C9B06611D}" dt="2023-02-23T02:26:47.005" v="6766" actId="26606"/>
          <ac:picMkLst>
            <pc:docMk/>
            <pc:sldMk cId="680373362" sldId="259"/>
            <ac:picMk id="4" creationId="{9822A922-D43F-151D-E25A-818455BA970C}"/>
          </ac:picMkLst>
        </pc:picChg>
        <pc:cxnChg chg="del">
          <ac:chgData name="Kristen Bake" userId="12814d3f43d96ee3" providerId="LiveId" clId="{577A3A67-68ED-4CF6-B72E-055C9B06611D}" dt="2023-02-23T02:26:47.005" v="6766" actId="26606"/>
          <ac:cxnSpMkLst>
            <pc:docMk/>
            <pc:sldMk cId="680373362" sldId="259"/>
            <ac:cxnSpMk id="12" creationId="{F5486A9D-1265-4B57-91E6-68E666B978BC}"/>
          </ac:cxnSpMkLst>
        </pc:cxnChg>
        <pc:cxnChg chg="del">
          <ac:chgData name="Kristen Bake" userId="12814d3f43d96ee3" providerId="LiveId" clId="{577A3A67-68ED-4CF6-B72E-055C9B06611D}" dt="2023-02-23T02:26:47.005" v="6766" actId="26606"/>
          <ac:cxnSpMkLst>
            <pc:docMk/>
            <pc:sldMk cId="680373362" sldId="259"/>
            <ac:cxnSpMk id="16" creationId="{D28A9C89-B313-458F-9C85-515930A51A93}"/>
          </ac:cxnSpMkLst>
        </pc:cxnChg>
        <pc:cxnChg chg="add">
          <ac:chgData name="Kristen Bake" userId="12814d3f43d96ee3" providerId="LiveId" clId="{577A3A67-68ED-4CF6-B72E-055C9B06611D}" dt="2023-02-23T02:26:47.005" v="6766" actId="26606"/>
          <ac:cxnSpMkLst>
            <pc:docMk/>
            <pc:sldMk cId="680373362" sldId="259"/>
            <ac:cxnSpMk id="25" creationId="{F5486A9D-1265-4B57-91E6-68E666B978BC}"/>
          </ac:cxnSpMkLst>
        </pc:cxnChg>
        <pc:cxnChg chg="add">
          <ac:chgData name="Kristen Bake" userId="12814d3f43d96ee3" providerId="LiveId" clId="{577A3A67-68ED-4CF6-B72E-055C9B06611D}" dt="2023-02-23T02:26:47.005" v="6766" actId="26606"/>
          <ac:cxnSpMkLst>
            <pc:docMk/>
            <pc:sldMk cId="680373362" sldId="259"/>
            <ac:cxnSpMk id="27" creationId="{77AB95BF-57D0-4E49-9EF2-408B47C8D40D}"/>
          </ac:cxnSpMkLst>
        </pc:cxnChg>
      </pc:sldChg>
      <pc:sldChg chg="delSp modSp del mod">
        <pc:chgData name="Kristen Bake" userId="12814d3f43d96ee3" providerId="LiveId" clId="{577A3A67-68ED-4CF6-B72E-055C9B06611D}" dt="2023-02-23T01:16:07.813" v="5529" actId="2696"/>
        <pc:sldMkLst>
          <pc:docMk/>
          <pc:sldMk cId="1203491194" sldId="260"/>
        </pc:sldMkLst>
        <pc:spChg chg="del mod">
          <ac:chgData name="Kristen Bake" userId="12814d3f43d96ee3" providerId="LiveId" clId="{577A3A67-68ED-4CF6-B72E-055C9B06611D}" dt="2023-02-23T01:09:22.424" v="4704"/>
          <ac:spMkLst>
            <pc:docMk/>
            <pc:sldMk cId="1203491194" sldId="260"/>
            <ac:spMk id="3" creationId="{C9C9D57B-CEA9-72EA-A9DA-9D389A461328}"/>
          </ac:spMkLst>
        </pc:spChg>
      </pc:sldChg>
      <pc:sldChg chg="delSp modSp del mod">
        <pc:chgData name="Kristen Bake" userId="12814d3f43d96ee3" providerId="LiveId" clId="{577A3A67-68ED-4CF6-B72E-055C9B06611D}" dt="2023-02-23T01:16:10.966" v="5530" actId="2696"/>
        <pc:sldMkLst>
          <pc:docMk/>
          <pc:sldMk cId="11486109" sldId="261"/>
        </pc:sldMkLst>
        <pc:spChg chg="del mod">
          <ac:chgData name="Kristen Bake" userId="12814d3f43d96ee3" providerId="LiveId" clId="{577A3A67-68ED-4CF6-B72E-055C9B06611D}" dt="2023-02-23T01:11:13.851" v="4952"/>
          <ac:spMkLst>
            <pc:docMk/>
            <pc:sldMk cId="11486109" sldId="261"/>
            <ac:spMk id="3" creationId="{031AEF67-0205-6A0C-3490-5BE8DB775578}"/>
          </ac:spMkLst>
        </pc:spChg>
      </pc:sldChg>
      <pc:sldChg chg="addSp delSp modSp mod setBg setClrOvrMap">
        <pc:chgData name="Kristen Bake" userId="12814d3f43d96ee3" providerId="LiveId" clId="{577A3A67-68ED-4CF6-B72E-055C9B06611D}" dt="2023-02-23T02:26:32.003" v="6765"/>
        <pc:sldMkLst>
          <pc:docMk/>
          <pc:sldMk cId="4255944941" sldId="262"/>
        </pc:sldMkLst>
        <pc:spChg chg="mod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2" creationId="{6F634B82-D535-DD8A-F63E-944A4CD00BDF}"/>
          </ac:spMkLst>
        </pc:spChg>
        <pc:spChg chg="add del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8" creationId="{3741B58E-3B65-4A01-A276-975AB2CF8A08}"/>
          </ac:spMkLst>
        </pc:spChg>
        <pc:spChg chg="add del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10" creationId="{7AAC67C3-831B-4AB1-A259-DFB839CAFAFC}"/>
          </ac:spMkLst>
        </pc:spChg>
        <pc:spChg chg="add del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12" creationId="{054B3F04-9EAC-45C0-B3CE-0387EEA10A0C}"/>
          </ac:spMkLst>
        </pc:spChg>
        <pc:spChg chg="add del mod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20" creationId="{5A997129-3FDE-4B61-C353-09BBC8AEFACF}"/>
          </ac:spMkLst>
        </pc:spChg>
        <pc:spChg chg="add del">
          <ac:chgData name="Kristen Bake" userId="12814d3f43d96ee3" providerId="LiveId" clId="{577A3A67-68ED-4CF6-B72E-055C9B06611D}" dt="2023-02-23T02:24:30.337" v="6744" actId="26606"/>
          <ac:spMkLst>
            <pc:docMk/>
            <pc:sldMk cId="4255944941" sldId="262"/>
            <ac:spMk id="23" creationId="{FB5993E2-C02B-4335-ABA5-D8EC465551E3}"/>
          </ac:spMkLst>
        </pc:spChg>
        <pc:spChg chg="add del">
          <ac:chgData name="Kristen Bake" userId="12814d3f43d96ee3" providerId="LiveId" clId="{577A3A67-68ED-4CF6-B72E-055C9B06611D}" dt="2023-02-23T02:24:30.337" v="6744" actId="26606"/>
          <ac:spMkLst>
            <pc:docMk/>
            <pc:sldMk cId="4255944941" sldId="262"/>
            <ac:spMk id="24" creationId="{C0B801A2-5622-4BE8-9AD2-C337A2CD0022}"/>
          </ac:spMkLst>
        </pc:spChg>
        <pc:spChg chg="add del">
          <ac:chgData name="Kristen Bake" userId="12814d3f43d96ee3" providerId="LiveId" clId="{577A3A67-68ED-4CF6-B72E-055C9B06611D}" dt="2023-02-23T02:23:05.773" v="6733" actId="26606"/>
          <ac:spMkLst>
            <pc:docMk/>
            <pc:sldMk cId="4255944941" sldId="262"/>
            <ac:spMk id="25" creationId="{C8DD82D3-D002-45B0-B16A-82B3DA4EFDDB}"/>
          </ac:spMkLst>
        </pc:spChg>
        <pc:spChg chg="add del">
          <ac:chgData name="Kristen Bake" userId="12814d3f43d96ee3" providerId="LiveId" clId="{577A3A67-68ED-4CF6-B72E-055C9B06611D}" dt="2023-02-23T02:23:12.195" v="6736" actId="26606"/>
          <ac:spMkLst>
            <pc:docMk/>
            <pc:sldMk cId="4255944941" sldId="262"/>
            <ac:spMk id="26" creationId="{FB5993E2-C02B-4335-ABA5-D8EC465551E3}"/>
          </ac:spMkLst>
        </pc:spChg>
        <pc:spChg chg="add del">
          <ac:chgData name="Kristen Bake" userId="12814d3f43d96ee3" providerId="LiveId" clId="{577A3A67-68ED-4CF6-B72E-055C9B06611D}" dt="2023-02-23T02:23:12.195" v="6736" actId="26606"/>
          <ac:spMkLst>
            <pc:docMk/>
            <pc:sldMk cId="4255944941" sldId="262"/>
            <ac:spMk id="28" creationId="{C0B801A2-5622-4BE8-9AD2-C337A2CD0022}"/>
          </ac:spMkLst>
        </pc:spChg>
        <pc:spChg chg="add del">
          <ac:chgData name="Kristen Bake" userId="12814d3f43d96ee3" providerId="LiveId" clId="{577A3A67-68ED-4CF6-B72E-055C9B06611D}" dt="2023-02-23T02:23:05.773" v="6733" actId="26606"/>
          <ac:spMkLst>
            <pc:docMk/>
            <pc:sldMk cId="4255944941" sldId="262"/>
            <ac:spMk id="29" creationId="{4C15B19B-E7BB-4060-B12F-3CDA8EF16A52}"/>
          </ac:spMkLst>
        </pc:spChg>
        <pc:spChg chg="add del">
          <ac:chgData name="Kristen Bake" userId="12814d3f43d96ee3" providerId="LiveId" clId="{577A3A67-68ED-4CF6-B72E-055C9B06611D}" dt="2023-02-23T02:23:12.195" v="6736" actId="26606"/>
          <ac:spMkLst>
            <pc:docMk/>
            <pc:sldMk cId="4255944941" sldId="262"/>
            <ac:spMk id="30" creationId="{B7AF614F-5BC3-4086-99F5-B87C5847A071}"/>
          </ac:spMkLst>
        </pc:spChg>
        <pc:spChg chg="add del">
          <ac:chgData name="Kristen Bake" userId="12814d3f43d96ee3" providerId="LiveId" clId="{577A3A67-68ED-4CF6-B72E-055C9B06611D}" dt="2023-02-23T02:24:30.337" v="6744" actId="26606"/>
          <ac:spMkLst>
            <pc:docMk/>
            <pc:sldMk cId="4255944941" sldId="262"/>
            <ac:spMk id="31" creationId="{B7AF614F-5BC3-4086-99F5-B87C5847A071}"/>
          </ac:spMkLst>
        </pc:spChg>
        <pc:spChg chg="add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33" creationId="{FB5993E2-C02B-4335-ABA5-D8EC465551E3}"/>
          </ac:spMkLst>
        </pc:spChg>
        <pc:spChg chg="add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34" creationId="{C0B801A2-5622-4BE8-9AD2-C337A2CD0022}"/>
          </ac:spMkLst>
        </pc:spChg>
        <pc:spChg chg="add">
          <ac:chgData name="Kristen Bake" userId="12814d3f43d96ee3" providerId="LiveId" clId="{577A3A67-68ED-4CF6-B72E-055C9B06611D}" dt="2023-02-23T02:25:05.726" v="6752" actId="26606"/>
          <ac:spMkLst>
            <pc:docMk/>
            <pc:sldMk cId="4255944941" sldId="262"/>
            <ac:spMk id="35" creationId="{B7AF614F-5BC3-4086-99F5-B87C5847A071}"/>
          </ac:spMkLst>
        </pc:spChg>
        <pc:graphicFrameChg chg="add del mod">
          <ac:chgData name="Kristen Bake" userId="12814d3f43d96ee3" providerId="LiveId" clId="{577A3A67-68ED-4CF6-B72E-055C9B06611D}" dt="2023-02-23T02:23:12.195" v="6736" actId="26606"/>
          <ac:graphicFrameMkLst>
            <pc:docMk/>
            <pc:sldMk cId="4255944941" sldId="262"/>
            <ac:graphicFrameMk id="22" creationId="{3C3235BA-9122-2DB1-5AFD-A7660E1D8324}"/>
          </ac:graphicFrameMkLst>
        </pc:graphicFrameChg>
        <pc:graphicFrameChg chg="add del">
          <ac:chgData name="Kristen Bake" userId="12814d3f43d96ee3" providerId="LiveId" clId="{577A3A67-68ED-4CF6-B72E-055C9B06611D}" dt="2023-02-23T02:24:30.337" v="6744" actId="26606"/>
          <ac:graphicFrameMkLst>
            <pc:docMk/>
            <pc:sldMk cId="4255944941" sldId="262"/>
            <ac:graphicFrameMk id="32" creationId="{AB12E94E-2C43-9732-5C18-C65471AD837A}"/>
          </ac:graphicFrameMkLst>
        </pc:graphicFrameChg>
        <pc:graphicFrameChg chg="add mod">
          <ac:chgData name="Kristen Bake" userId="12814d3f43d96ee3" providerId="LiveId" clId="{577A3A67-68ED-4CF6-B72E-055C9B06611D}" dt="2023-02-23T02:26:32.003" v="6765"/>
          <ac:graphicFrameMkLst>
            <pc:docMk/>
            <pc:sldMk cId="4255944941" sldId="262"/>
            <ac:graphicFrameMk id="36" creationId="{E4CB6A95-74AA-E84D-6D07-E4CC54B8A1EB}"/>
          </ac:graphicFrameMkLst>
        </pc:graphicFrameChg>
        <pc:cxnChg chg="add del">
          <ac:chgData name="Kristen Bake" userId="12814d3f43d96ee3" providerId="LiveId" clId="{577A3A67-68ED-4CF6-B72E-055C9B06611D}" dt="2023-02-23T02:23:05.773" v="6733" actId="26606"/>
          <ac:cxnSpMkLst>
            <pc:docMk/>
            <pc:sldMk cId="4255944941" sldId="262"/>
            <ac:cxnSpMk id="27" creationId="{9F09C252-16FE-4557-AD6D-BB5CA773496C}"/>
          </ac:cxnSpMkLst>
        </pc:cxnChg>
      </pc:sldChg>
      <pc:sldChg chg="addSp delSp modSp del mod">
        <pc:chgData name="Kristen Bake" userId="12814d3f43d96ee3" providerId="LiveId" clId="{577A3A67-68ED-4CF6-B72E-055C9B06611D}" dt="2023-02-23T01:40:02.650" v="6229" actId="2696"/>
        <pc:sldMkLst>
          <pc:docMk/>
          <pc:sldMk cId="2032848252" sldId="263"/>
        </pc:sldMkLst>
        <pc:spChg chg="del mod">
          <ac:chgData name="Kristen Bake" userId="12814d3f43d96ee3" providerId="LiveId" clId="{577A3A67-68ED-4CF6-B72E-055C9B06611D}" dt="2023-02-23T01:12:57.365" v="5191"/>
          <ac:spMkLst>
            <pc:docMk/>
            <pc:sldMk cId="2032848252" sldId="263"/>
            <ac:spMk id="3" creationId="{54708484-2DB6-4E5A-0AA4-421335CA8463}"/>
          </ac:spMkLst>
        </pc:spChg>
        <pc:spChg chg="add mod">
          <ac:chgData name="Kristen Bake" userId="12814d3f43d96ee3" providerId="LiveId" clId="{577A3A67-68ED-4CF6-B72E-055C9B06611D}" dt="2023-02-23T01:27:12.317" v="5810" actId="21"/>
          <ac:spMkLst>
            <pc:docMk/>
            <pc:sldMk cId="2032848252" sldId="263"/>
            <ac:spMk id="4" creationId="{47D9E405-87D9-18C6-136A-197B6A19AED2}"/>
          </ac:spMkLst>
        </pc:spChg>
      </pc:sldChg>
      <pc:sldChg chg="addSp delSp modSp del mod setBg modClrScheme delDesignElem chgLayout">
        <pc:chgData name="Kristen Bake" userId="12814d3f43d96ee3" providerId="LiveId" clId="{577A3A67-68ED-4CF6-B72E-055C9B06611D}" dt="2023-02-23T01:41:47.310" v="6287" actId="2696"/>
        <pc:sldMkLst>
          <pc:docMk/>
          <pc:sldMk cId="3747059399" sldId="264"/>
        </pc:sldMkLst>
        <pc:spChg chg="mod ord">
          <ac:chgData name="Kristen Bake" userId="12814d3f43d96ee3" providerId="LiveId" clId="{577A3A67-68ED-4CF6-B72E-055C9B06611D}" dt="2023-02-23T01:35:28.214" v="6132" actId="1076"/>
          <ac:spMkLst>
            <pc:docMk/>
            <pc:sldMk cId="3747059399" sldId="264"/>
            <ac:spMk id="2" creationId="{2A6B7035-4CE4-E919-63DB-871F4205E026}"/>
          </ac:spMkLst>
        </pc:spChg>
        <pc:spChg chg="add del mod ord">
          <ac:chgData name="Kristen Bake" userId="12814d3f43d96ee3" providerId="LiveId" clId="{577A3A67-68ED-4CF6-B72E-055C9B06611D}" dt="2023-02-23T01:25:11.401" v="5733" actId="700"/>
          <ac:spMkLst>
            <pc:docMk/>
            <pc:sldMk cId="3747059399" sldId="264"/>
            <ac:spMk id="6" creationId="{768DF308-3D6C-394E-5952-34B32052EA04}"/>
          </ac:spMkLst>
        </pc:spChg>
        <pc:spChg chg="add del mod ord">
          <ac:chgData name="Kristen Bake" userId="12814d3f43d96ee3" providerId="LiveId" clId="{577A3A67-68ED-4CF6-B72E-055C9B06611D}" dt="2023-02-23T01:25:11.401" v="5733" actId="700"/>
          <ac:spMkLst>
            <pc:docMk/>
            <pc:sldMk cId="3747059399" sldId="264"/>
            <ac:spMk id="7" creationId="{67732900-557B-BB3C-50B5-0CDFC0EB84AB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10" creationId="{CF6BB2E5-F5C5-4876-9282-B0246E035740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12" creationId="{6E53EAE7-3851-4CE7-BE81-EF90F19EF019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16" creationId="{C20A2D63-0D7E-4B4F-A9F2-F9852CC72C04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18" creationId="{A6A4E53B-937C-4A41-886E-0E12FC9A2842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20" creationId="{2C4AFC42-E333-4873-8029-5F670A05D850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22" creationId="{7D4F7319-24E1-4DA3-8865-13E84F3C24E9}"/>
          </ac:spMkLst>
        </pc:spChg>
        <pc:spChg chg="add del">
          <ac:chgData name="Kristen Bake" userId="12814d3f43d96ee3" providerId="LiveId" clId="{577A3A67-68ED-4CF6-B72E-055C9B06611D}" dt="2023-02-23T01:25:12.015" v="5734" actId="26606"/>
          <ac:spMkLst>
            <pc:docMk/>
            <pc:sldMk cId="3747059399" sldId="264"/>
            <ac:spMk id="24" creationId="{677E6F63-A90A-46ED-8EDD-86C8FFE6AE36}"/>
          </ac:spMkLst>
        </pc:spChg>
        <pc:picChg chg="mod ord modCrop">
          <ac:chgData name="Kristen Bake" userId="12814d3f43d96ee3" providerId="LiveId" clId="{577A3A67-68ED-4CF6-B72E-055C9B06611D}" dt="2023-02-23T01:35:48.201" v="6136" actId="1076"/>
          <ac:picMkLst>
            <pc:docMk/>
            <pc:sldMk cId="3747059399" sldId="264"/>
            <ac:picMk id="4" creationId="{CD3668AF-CB92-93EF-4D7C-92DB2F87CCF6}"/>
          </ac:picMkLst>
        </pc:picChg>
        <pc:picChg chg="add mod modCrop">
          <ac:chgData name="Kristen Bake" userId="12814d3f43d96ee3" providerId="LiveId" clId="{577A3A67-68ED-4CF6-B72E-055C9B06611D}" dt="2023-02-23T01:35:39.444" v="6134" actId="1076"/>
          <ac:picMkLst>
            <pc:docMk/>
            <pc:sldMk cId="3747059399" sldId="264"/>
            <ac:picMk id="5" creationId="{FF6C74C0-156A-302F-17AE-F88C3BF5D180}"/>
          </ac:picMkLst>
        </pc:picChg>
        <pc:cxnChg chg="add del">
          <ac:chgData name="Kristen Bake" userId="12814d3f43d96ee3" providerId="LiveId" clId="{577A3A67-68ED-4CF6-B72E-055C9B06611D}" dt="2023-02-23T01:25:12.015" v="5734" actId="26606"/>
          <ac:cxnSpMkLst>
            <pc:docMk/>
            <pc:sldMk cId="3747059399" sldId="264"/>
            <ac:cxnSpMk id="14" creationId="{5C5EFB6A-0AF1-46B2-B103-4AA6C7B31025}"/>
          </ac:cxnSpMkLst>
        </pc:cxnChg>
      </pc:sldChg>
      <pc:sldChg chg="addSp modSp del mod">
        <pc:chgData name="Kristen Bake" userId="12814d3f43d96ee3" providerId="LiveId" clId="{577A3A67-68ED-4CF6-B72E-055C9B06611D}" dt="2023-02-20T23:27:55.036" v="920" actId="2696"/>
        <pc:sldMkLst>
          <pc:docMk/>
          <pc:sldMk cId="2591246932" sldId="265"/>
        </pc:sldMkLst>
        <pc:spChg chg="mod">
          <ac:chgData name="Kristen Bake" userId="12814d3f43d96ee3" providerId="LiveId" clId="{577A3A67-68ED-4CF6-B72E-055C9B06611D}" dt="2023-02-20T23:06:51.013" v="125" actId="20577"/>
          <ac:spMkLst>
            <pc:docMk/>
            <pc:sldMk cId="2591246932" sldId="265"/>
            <ac:spMk id="2" creationId="{28A74195-79B2-10F8-24D5-2A54089AA28D}"/>
          </ac:spMkLst>
        </pc:spChg>
        <pc:spChg chg="mod">
          <ac:chgData name="Kristen Bake" userId="12814d3f43d96ee3" providerId="LiveId" clId="{577A3A67-68ED-4CF6-B72E-055C9B06611D}" dt="2023-02-20T23:11:19.011" v="309" actId="21"/>
          <ac:spMkLst>
            <pc:docMk/>
            <pc:sldMk cId="2591246932" sldId="265"/>
            <ac:spMk id="3" creationId="{BF87660C-CBCB-7458-5D25-5CDC90174A5E}"/>
          </ac:spMkLst>
        </pc:spChg>
        <pc:spChg chg="add mod">
          <ac:chgData name="Kristen Bake" userId="12814d3f43d96ee3" providerId="LiveId" clId="{577A3A67-68ED-4CF6-B72E-055C9B06611D}" dt="2023-02-20T23:11:25.019" v="311"/>
          <ac:spMkLst>
            <pc:docMk/>
            <pc:sldMk cId="2591246932" sldId="265"/>
            <ac:spMk id="4" creationId="{4FF09002-5B89-E20D-339B-B93820C4A538}"/>
          </ac:spMkLst>
        </pc:spChg>
      </pc:sldChg>
      <pc:sldChg chg="addSp delSp modSp mod setBg">
        <pc:chgData name="Kristen Bake" userId="12814d3f43d96ee3" providerId="LiveId" clId="{577A3A67-68ED-4CF6-B72E-055C9B06611D}" dt="2023-02-23T02:03:08.868" v="6525" actId="1076"/>
        <pc:sldMkLst>
          <pc:docMk/>
          <pc:sldMk cId="2493981797" sldId="266"/>
        </pc:sldMkLst>
        <pc:spChg chg="mod">
          <ac:chgData name="Kristen Bake" userId="12814d3f43d96ee3" providerId="LiveId" clId="{577A3A67-68ED-4CF6-B72E-055C9B06611D}" dt="2023-02-20T23:17:15.801" v="488" actId="20577"/>
          <ac:spMkLst>
            <pc:docMk/>
            <pc:sldMk cId="2493981797" sldId="266"/>
            <ac:spMk id="2" creationId="{79C615AB-EF36-A2AF-7804-6EF6B84A4609}"/>
          </ac:spMkLst>
        </pc:spChg>
        <pc:spChg chg="mod">
          <ac:chgData name="Kristen Bake" userId="12814d3f43d96ee3" providerId="LiveId" clId="{577A3A67-68ED-4CF6-B72E-055C9B06611D}" dt="2023-02-20T23:24:39.113" v="884" actId="20577"/>
          <ac:spMkLst>
            <pc:docMk/>
            <pc:sldMk cId="2493981797" sldId="266"/>
            <ac:spMk id="3" creationId="{5876E17E-135A-2CC9-99F6-D1A95BFCC810}"/>
          </ac:spMkLst>
        </pc:spChg>
        <pc:spChg chg="add del mod">
          <ac:chgData name="Kristen Bake" userId="12814d3f43d96ee3" providerId="LiveId" clId="{577A3A67-68ED-4CF6-B72E-055C9B06611D}" dt="2023-02-21T00:12:33.291" v="1664" actId="26606"/>
          <ac:spMkLst>
            <pc:docMk/>
            <pc:sldMk cId="2493981797" sldId="266"/>
            <ac:spMk id="4" creationId="{FD87768D-1EE4-533C-0C0A-859385E69DF7}"/>
          </ac:spMkLst>
        </pc:spChg>
        <pc:spChg chg="add mod">
          <ac:chgData name="Kristen Bake" userId="12814d3f43d96ee3" providerId="LiveId" clId="{577A3A67-68ED-4CF6-B72E-055C9B06611D}" dt="2023-02-23T02:03:08.868" v="6525" actId="1076"/>
          <ac:spMkLst>
            <pc:docMk/>
            <pc:sldMk cId="2493981797" sldId="266"/>
            <ac:spMk id="5" creationId="{D969CAFD-B796-DC80-F589-E9CA8428E134}"/>
          </ac:spMkLst>
        </pc:spChg>
        <pc:spChg chg="add">
          <ac:chgData name="Kristen Bake" userId="12814d3f43d96ee3" providerId="LiveId" clId="{577A3A67-68ED-4CF6-B72E-055C9B06611D}" dt="2023-02-20T23:17:04.535" v="478" actId="26606"/>
          <ac:spMkLst>
            <pc:docMk/>
            <pc:sldMk cId="2493981797" sldId="266"/>
            <ac:spMk id="8" creationId="{13FE9996-7EAC-4679-B37D-C1045F42F954}"/>
          </ac:spMkLst>
        </pc:spChg>
        <pc:spChg chg="add">
          <ac:chgData name="Kristen Bake" userId="12814d3f43d96ee3" providerId="LiveId" clId="{577A3A67-68ED-4CF6-B72E-055C9B06611D}" dt="2023-02-20T23:17:04.535" v="478" actId="26606"/>
          <ac:spMkLst>
            <pc:docMk/>
            <pc:sldMk cId="2493981797" sldId="266"/>
            <ac:spMk id="10" creationId="{761DF1FE-5CC8-43D2-A76C-93C76EEDE1E9}"/>
          </ac:spMkLst>
        </pc:spChg>
        <pc:spChg chg="add">
          <ac:chgData name="Kristen Bake" userId="12814d3f43d96ee3" providerId="LiveId" clId="{577A3A67-68ED-4CF6-B72E-055C9B06611D}" dt="2023-02-20T23:17:04.535" v="478" actId="26606"/>
          <ac:spMkLst>
            <pc:docMk/>
            <pc:sldMk cId="2493981797" sldId="266"/>
            <ac:spMk id="14" creationId="{3741B58E-3B65-4A01-A276-975AB2CF8A08}"/>
          </ac:spMkLst>
        </pc:spChg>
        <pc:spChg chg="add">
          <ac:chgData name="Kristen Bake" userId="12814d3f43d96ee3" providerId="LiveId" clId="{577A3A67-68ED-4CF6-B72E-055C9B06611D}" dt="2023-02-20T23:17:04.535" v="478" actId="26606"/>
          <ac:spMkLst>
            <pc:docMk/>
            <pc:sldMk cId="2493981797" sldId="266"/>
            <ac:spMk id="16" creationId="{7AAC67C3-831B-4AB1-A259-DFB839CAFAFC}"/>
          </ac:spMkLst>
        </pc:spChg>
        <pc:spChg chg="add">
          <ac:chgData name="Kristen Bake" userId="12814d3f43d96ee3" providerId="LiveId" clId="{577A3A67-68ED-4CF6-B72E-055C9B06611D}" dt="2023-02-20T23:17:04.535" v="478" actId="26606"/>
          <ac:spMkLst>
            <pc:docMk/>
            <pc:sldMk cId="2493981797" sldId="266"/>
            <ac:spMk id="18" creationId="{054B3F04-9EAC-45C0-B3CE-0387EEA10A0C}"/>
          </ac:spMkLst>
        </pc:spChg>
        <pc:graphicFrameChg chg="add del">
          <ac:chgData name="Kristen Bake" userId="12814d3f43d96ee3" providerId="LiveId" clId="{577A3A67-68ED-4CF6-B72E-055C9B06611D}" dt="2023-02-21T00:12:07.072" v="1653" actId="26606"/>
          <ac:graphicFrameMkLst>
            <pc:docMk/>
            <pc:sldMk cId="2493981797" sldId="266"/>
            <ac:graphicFrameMk id="20" creationId="{68F10FF2-F1AB-83FC-6214-449D2DD39B4F}"/>
          </ac:graphicFrameMkLst>
        </pc:graphicFrameChg>
        <pc:graphicFrameChg chg="add del">
          <ac:chgData name="Kristen Bake" userId="12814d3f43d96ee3" providerId="LiveId" clId="{577A3A67-68ED-4CF6-B72E-055C9B06611D}" dt="2023-02-21T00:12:09.327" v="1655" actId="26606"/>
          <ac:graphicFrameMkLst>
            <pc:docMk/>
            <pc:sldMk cId="2493981797" sldId="266"/>
            <ac:graphicFrameMk id="22" creationId="{8EB50D74-1F19-6AC8-31DF-64B37C93453D}"/>
          </ac:graphicFrameMkLst>
        </pc:graphicFrameChg>
        <pc:graphicFrameChg chg="add del">
          <ac:chgData name="Kristen Bake" userId="12814d3f43d96ee3" providerId="LiveId" clId="{577A3A67-68ED-4CF6-B72E-055C9B06611D}" dt="2023-02-21T00:12:11.776" v="1657" actId="26606"/>
          <ac:graphicFrameMkLst>
            <pc:docMk/>
            <pc:sldMk cId="2493981797" sldId="266"/>
            <ac:graphicFrameMk id="24" creationId="{828AEA85-27BD-22FA-EF40-31B3E4A574F2}"/>
          </ac:graphicFrameMkLst>
        </pc:graphicFrameChg>
        <pc:graphicFrameChg chg="add del">
          <ac:chgData name="Kristen Bake" userId="12814d3f43d96ee3" providerId="LiveId" clId="{577A3A67-68ED-4CF6-B72E-055C9B06611D}" dt="2023-02-21T00:12:20.833" v="1659" actId="26606"/>
          <ac:graphicFrameMkLst>
            <pc:docMk/>
            <pc:sldMk cId="2493981797" sldId="266"/>
            <ac:graphicFrameMk id="26" creationId="{B8CBF382-920F-FB74-8DC3-F9050F8255F5}"/>
          </ac:graphicFrameMkLst>
        </pc:graphicFrameChg>
        <pc:graphicFrameChg chg="add del">
          <ac:chgData name="Kristen Bake" userId="12814d3f43d96ee3" providerId="LiveId" clId="{577A3A67-68ED-4CF6-B72E-055C9B06611D}" dt="2023-02-21T00:12:27.636" v="1661" actId="26606"/>
          <ac:graphicFrameMkLst>
            <pc:docMk/>
            <pc:sldMk cId="2493981797" sldId="266"/>
            <ac:graphicFrameMk id="28" creationId="{68F10FF2-F1AB-83FC-6214-449D2DD39B4F}"/>
          </ac:graphicFrameMkLst>
        </pc:graphicFrameChg>
        <pc:graphicFrameChg chg="add del">
          <ac:chgData name="Kristen Bake" userId="12814d3f43d96ee3" providerId="LiveId" clId="{577A3A67-68ED-4CF6-B72E-055C9B06611D}" dt="2023-02-21T00:12:33.260" v="1663" actId="26606"/>
          <ac:graphicFrameMkLst>
            <pc:docMk/>
            <pc:sldMk cId="2493981797" sldId="266"/>
            <ac:graphicFrameMk id="30" creationId="{828AEA85-27BD-22FA-EF40-31B3E4A574F2}"/>
          </ac:graphicFrameMkLst>
        </pc:graphicFrameChg>
        <pc:graphicFrameChg chg="add">
          <ac:chgData name="Kristen Bake" userId="12814d3f43d96ee3" providerId="LiveId" clId="{577A3A67-68ED-4CF6-B72E-055C9B06611D}" dt="2023-02-21T00:12:33.291" v="1664" actId="26606"/>
          <ac:graphicFrameMkLst>
            <pc:docMk/>
            <pc:sldMk cId="2493981797" sldId="266"/>
            <ac:graphicFrameMk id="32" creationId="{68F10FF2-F1AB-83FC-6214-449D2DD39B4F}"/>
          </ac:graphicFrameMkLst>
        </pc:graphicFrameChg>
        <pc:cxnChg chg="add">
          <ac:chgData name="Kristen Bake" userId="12814d3f43d96ee3" providerId="LiveId" clId="{577A3A67-68ED-4CF6-B72E-055C9B06611D}" dt="2023-02-20T23:17:04.535" v="478" actId="26606"/>
          <ac:cxnSpMkLst>
            <pc:docMk/>
            <pc:sldMk cId="2493981797" sldId="266"/>
            <ac:cxnSpMk id="12" creationId="{E161BEBD-A23C-409E-ABC7-73F9EDC02F20}"/>
          </ac:cxnSpMkLst>
        </pc:cxnChg>
      </pc:sldChg>
      <pc:sldChg chg="addSp delSp modSp mod setBg setClrOvrMap">
        <pc:chgData name="Kristen Bake" userId="12814d3f43d96ee3" providerId="LiveId" clId="{577A3A67-68ED-4CF6-B72E-055C9B06611D}" dt="2023-02-21T00:17:02.969" v="1679" actId="26606"/>
        <pc:sldMkLst>
          <pc:docMk/>
          <pc:sldMk cId="2241266902" sldId="267"/>
        </pc:sldMkLst>
        <pc:spChg chg="mod ord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2" creationId="{B3629AAE-EF7D-E639-A2C8-58D52FA62DBB}"/>
          </ac:spMkLst>
        </pc:spChg>
        <pc:spChg chg="add del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9" creationId="{25C8D2C1-DA83-420D-9635-D52CE066B5DA}"/>
          </ac:spMkLst>
        </pc:spChg>
        <pc:spChg chg="add del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11" creationId="{434F74C9-6A0B-409E-AD1C-45B58BE91BB8}"/>
          </ac:spMkLst>
        </pc:spChg>
        <pc:spChg chg="add del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15" creationId="{F452A527-3631-41ED-858D-3777A7D1496A}"/>
          </ac:spMkLst>
        </pc:spChg>
        <pc:spChg chg="add del">
          <ac:chgData name="Kristen Bake" userId="12814d3f43d96ee3" providerId="LiveId" clId="{577A3A67-68ED-4CF6-B72E-055C9B06611D}" dt="2023-02-21T00:17:02.954" v="1678" actId="26606"/>
          <ac:spMkLst>
            <pc:docMk/>
            <pc:sldMk cId="2241266902" sldId="267"/>
            <ac:spMk id="22" creationId="{25C8D2C1-DA83-420D-9635-D52CE066B5DA}"/>
          </ac:spMkLst>
        </pc:spChg>
        <pc:spChg chg="add del">
          <ac:chgData name="Kristen Bake" userId="12814d3f43d96ee3" providerId="LiveId" clId="{577A3A67-68ED-4CF6-B72E-055C9B06611D}" dt="2023-02-21T00:17:02.954" v="1678" actId="26606"/>
          <ac:spMkLst>
            <pc:docMk/>
            <pc:sldMk cId="2241266902" sldId="267"/>
            <ac:spMk id="24" creationId="{434F74C9-6A0B-409E-AD1C-45B58BE91BB8}"/>
          </ac:spMkLst>
        </pc:spChg>
        <pc:spChg chg="add del">
          <ac:chgData name="Kristen Bake" userId="12814d3f43d96ee3" providerId="LiveId" clId="{577A3A67-68ED-4CF6-B72E-055C9B06611D}" dt="2023-02-21T00:17:02.954" v="1678" actId="26606"/>
          <ac:spMkLst>
            <pc:docMk/>
            <pc:sldMk cId="2241266902" sldId="267"/>
            <ac:spMk id="30" creationId="{B9E780F8-2452-4595-A281-E594BA83DB0D}"/>
          </ac:spMkLst>
        </pc:spChg>
        <pc:spChg chg="add del">
          <ac:chgData name="Kristen Bake" userId="12814d3f43d96ee3" providerId="LiveId" clId="{577A3A67-68ED-4CF6-B72E-055C9B06611D}" dt="2023-02-21T00:17:02.954" v="1678" actId="26606"/>
          <ac:spMkLst>
            <pc:docMk/>
            <pc:sldMk cId="2241266902" sldId="267"/>
            <ac:spMk id="32" creationId="{A917F44A-7774-4C79-BEDC-0CC73C8C0E04}"/>
          </ac:spMkLst>
        </pc:spChg>
        <pc:spChg chg="add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34" creationId="{25C8D2C1-DA83-420D-9635-D52CE066B5DA}"/>
          </ac:spMkLst>
        </pc:spChg>
        <pc:spChg chg="add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35" creationId="{434F74C9-6A0B-409E-AD1C-45B58BE91BB8}"/>
          </ac:spMkLst>
        </pc:spChg>
        <pc:spChg chg="add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38" creationId="{C4E89C94-E462-4566-A15A-32835FD68BCD}"/>
          </ac:spMkLst>
        </pc:spChg>
        <pc:spChg chg="add">
          <ac:chgData name="Kristen Bake" userId="12814d3f43d96ee3" providerId="LiveId" clId="{577A3A67-68ED-4CF6-B72E-055C9B06611D}" dt="2023-02-21T00:17:02.969" v="1679" actId="26606"/>
          <ac:spMkLst>
            <pc:docMk/>
            <pc:sldMk cId="2241266902" sldId="267"/>
            <ac:spMk id="39" creationId="{E25F4A20-71FB-4A26-92E2-89DED49264CA}"/>
          </ac:spMkLst>
        </pc:spChg>
        <pc:picChg chg="mod">
          <ac:chgData name="Kristen Bake" userId="12814d3f43d96ee3" providerId="LiveId" clId="{577A3A67-68ED-4CF6-B72E-055C9B06611D}" dt="2023-02-21T00:17:02.969" v="1679" actId="26606"/>
          <ac:picMkLst>
            <pc:docMk/>
            <pc:sldMk cId="2241266902" sldId="267"/>
            <ac:picMk id="4" creationId="{70E6378D-ED73-3C91-020E-0F259AE4BB3F}"/>
          </ac:picMkLst>
        </pc:picChg>
        <pc:cxnChg chg="add del">
          <ac:chgData name="Kristen Bake" userId="12814d3f43d96ee3" providerId="LiveId" clId="{577A3A67-68ED-4CF6-B72E-055C9B06611D}" dt="2023-02-21T00:17:02.969" v="1679" actId="26606"/>
          <ac:cxnSpMkLst>
            <pc:docMk/>
            <pc:sldMk cId="2241266902" sldId="267"/>
            <ac:cxnSpMk id="13" creationId="{F5486A9D-1265-4B57-91E6-68E666B978BC}"/>
          </ac:cxnSpMkLst>
        </pc:cxnChg>
        <pc:cxnChg chg="add del">
          <ac:chgData name="Kristen Bake" userId="12814d3f43d96ee3" providerId="LiveId" clId="{577A3A67-68ED-4CF6-B72E-055C9B06611D}" dt="2023-02-21T00:17:02.969" v="1679" actId="26606"/>
          <ac:cxnSpMkLst>
            <pc:docMk/>
            <pc:sldMk cId="2241266902" sldId="267"/>
            <ac:cxnSpMk id="17" creationId="{D28A9C89-B313-458F-9C85-515930A51A93}"/>
          </ac:cxnSpMkLst>
        </pc:cxnChg>
        <pc:cxnChg chg="add del">
          <ac:chgData name="Kristen Bake" userId="12814d3f43d96ee3" providerId="LiveId" clId="{577A3A67-68ED-4CF6-B72E-055C9B06611D}" dt="2023-02-21T00:17:02.954" v="1678" actId="26606"/>
          <ac:cxnSpMkLst>
            <pc:docMk/>
            <pc:sldMk cId="2241266902" sldId="267"/>
            <ac:cxnSpMk id="26" creationId="{F5486A9D-1265-4B57-91E6-68E666B978BC}"/>
          </ac:cxnSpMkLst>
        </pc:cxnChg>
        <pc:cxnChg chg="add del">
          <ac:chgData name="Kristen Bake" userId="12814d3f43d96ee3" providerId="LiveId" clId="{577A3A67-68ED-4CF6-B72E-055C9B06611D}" dt="2023-02-21T00:17:02.954" v="1678" actId="26606"/>
          <ac:cxnSpMkLst>
            <pc:docMk/>
            <pc:sldMk cId="2241266902" sldId="267"/>
            <ac:cxnSpMk id="28" creationId="{E6E50488-8E5E-4E36-9763-092234CAED4A}"/>
          </ac:cxnSpMkLst>
        </pc:cxnChg>
        <pc:cxnChg chg="add">
          <ac:chgData name="Kristen Bake" userId="12814d3f43d96ee3" providerId="LiveId" clId="{577A3A67-68ED-4CF6-B72E-055C9B06611D}" dt="2023-02-21T00:17:02.969" v="1679" actId="26606"/>
          <ac:cxnSpMkLst>
            <pc:docMk/>
            <pc:sldMk cId="2241266902" sldId="267"/>
            <ac:cxnSpMk id="36" creationId="{F5486A9D-1265-4B57-91E6-68E666B978BC}"/>
          </ac:cxnSpMkLst>
        </pc:cxnChg>
        <pc:cxnChg chg="add">
          <ac:chgData name="Kristen Bake" userId="12814d3f43d96ee3" providerId="LiveId" clId="{577A3A67-68ED-4CF6-B72E-055C9B06611D}" dt="2023-02-21T00:17:02.969" v="1679" actId="26606"/>
          <ac:cxnSpMkLst>
            <pc:docMk/>
            <pc:sldMk cId="2241266902" sldId="267"/>
            <ac:cxnSpMk id="37" creationId="{4071767D-5FF7-4508-B8B7-BB60FF3AB250}"/>
          </ac:cxnSpMkLst>
        </pc:cxnChg>
      </pc:sldChg>
      <pc:sldChg chg="del">
        <pc:chgData name="Kristen Bake" userId="12814d3f43d96ee3" providerId="LiveId" clId="{577A3A67-68ED-4CF6-B72E-055C9B06611D}" dt="2023-02-23T00:53:57.827" v="4262" actId="2696"/>
        <pc:sldMkLst>
          <pc:docMk/>
          <pc:sldMk cId="4055595811" sldId="268"/>
        </pc:sldMkLst>
      </pc:sldChg>
      <pc:sldChg chg="addSp delSp modSp mod setBg">
        <pc:chgData name="Kristen Bake" userId="12814d3f43d96ee3" providerId="LiveId" clId="{577A3A67-68ED-4CF6-B72E-055C9B06611D}" dt="2023-02-23T02:29:58.801" v="6794" actId="26606"/>
        <pc:sldMkLst>
          <pc:docMk/>
          <pc:sldMk cId="3213816940" sldId="269"/>
        </pc:sldMkLst>
        <pc:spChg chg="mod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2" creationId="{645B2316-6A9F-71A0-46C2-1BE4CC7CF825}"/>
          </ac:spMkLst>
        </pc:spChg>
        <pc:spChg chg="mod">
          <ac:chgData name="Kristen Bake" userId="12814d3f43d96ee3" providerId="LiveId" clId="{577A3A67-68ED-4CF6-B72E-055C9B06611D}" dt="2023-02-23T01:02:34.285" v="4503" actId="20577"/>
          <ac:spMkLst>
            <pc:docMk/>
            <pc:sldMk cId="3213816940" sldId="269"/>
            <ac:spMk id="3" creationId="{FFDDA3C5-E786-65C0-6336-672F9561648B}"/>
          </ac:spMkLst>
        </pc:spChg>
        <pc:spChg chg="add del mod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4" creationId="{637C537F-5A92-3044-2A20-DFEEF16B9F0F}"/>
          </ac:spMkLst>
        </pc:spChg>
        <pc:spChg chg="add del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8" creationId="{13FE9996-7EAC-4679-B37D-C1045F42F954}"/>
          </ac:spMkLst>
        </pc:spChg>
        <pc:spChg chg="add del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10" creationId="{761DF1FE-5CC8-43D2-A76C-93C76EEDE1E9}"/>
          </ac:spMkLst>
        </pc:spChg>
        <pc:spChg chg="add del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14" creationId="{3741B58E-3B65-4A01-A276-975AB2CF8A08}"/>
          </ac:spMkLst>
        </pc:spChg>
        <pc:spChg chg="add del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16" creationId="{7AAC67C3-831B-4AB1-A259-DFB839CAFAFC}"/>
          </ac:spMkLst>
        </pc:spChg>
        <pc:spChg chg="add del">
          <ac:chgData name="Kristen Bake" userId="12814d3f43d96ee3" providerId="LiveId" clId="{577A3A67-68ED-4CF6-B72E-055C9B06611D}" dt="2023-02-23T02:19:45.357" v="6731" actId="26606"/>
          <ac:spMkLst>
            <pc:docMk/>
            <pc:sldMk cId="3213816940" sldId="269"/>
            <ac:spMk id="18" creationId="{054B3F04-9EAC-45C0-B3CE-0387EEA10A0C}"/>
          </ac:spMkLst>
        </pc:spChg>
        <pc:spChg chg="add del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24" creationId="{36D16D1E-4205-49F5-BD2A-DA769947C104}"/>
          </ac:spMkLst>
        </pc:spChg>
        <pc:spChg chg="add del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26" creationId="{012FD100-C039-4E03-B5E4-2EDFA7290AA6}"/>
          </ac:spMkLst>
        </pc:spChg>
        <pc:spChg chg="add del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30" creationId="{FB5993E2-C02B-4335-ABA5-D8EC465551E3}"/>
          </ac:spMkLst>
        </pc:spChg>
        <pc:spChg chg="add del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32" creationId="{C0B801A2-5622-4BE8-9AD2-C337A2CD0022}"/>
          </ac:spMkLst>
        </pc:spChg>
        <pc:spChg chg="add del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34" creationId="{B7AF614F-5BC3-4086-99F5-B87C5847A071}"/>
          </ac:spMkLst>
        </pc:spChg>
        <pc:spChg chg="add del">
          <ac:chgData name="Kristen Bake" userId="12814d3f43d96ee3" providerId="LiveId" clId="{577A3A67-68ED-4CF6-B72E-055C9B06611D}" dt="2023-02-23T02:29:58.750" v="6793" actId="26606"/>
          <ac:spMkLst>
            <pc:docMk/>
            <pc:sldMk cId="3213816940" sldId="269"/>
            <ac:spMk id="39" creationId="{36D16D1E-4205-49F5-BD2A-DA769947C104}"/>
          </ac:spMkLst>
        </pc:spChg>
        <pc:spChg chg="add del">
          <ac:chgData name="Kristen Bake" userId="12814d3f43d96ee3" providerId="LiveId" clId="{577A3A67-68ED-4CF6-B72E-055C9B06611D}" dt="2023-02-23T02:29:58.750" v="6793" actId="26606"/>
          <ac:spMkLst>
            <pc:docMk/>
            <pc:sldMk cId="3213816940" sldId="269"/>
            <ac:spMk id="41" creationId="{012FD100-C039-4E03-B5E4-2EDFA7290AA6}"/>
          </ac:spMkLst>
        </pc:spChg>
        <pc:spChg chg="add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45" creationId="{36D16D1E-4205-49F5-BD2A-DA769947C104}"/>
          </ac:spMkLst>
        </pc:spChg>
        <pc:spChg chg="add">
          <ac:chgData name="Kristen Bake" userId="12814d3f43d96ee3" providerId="LiveId" clId="{577A3A67-68ED-4CF6-B72E-055C9B06611D}" dt="2023-02-23T02:29:58.801" v="6794" actId="26606"/>
          <ac:spMkLst>
            <pc:docMk/>
            <pc:sldMk cId="3213816940" sldId="269"/>
            <ac:spMk id="46" creationId="{012FD100-C039-4E03-B5E4-2EDFA7290AA6}"/>
          </ac:spMkLst>
        </pc:spChg>
        <pc:graphicFrameChg chg="add mod modGraphic">
          <ac:chgData name="Kristen Bake" userId="12814d3f43d96ee3" providerId="LiveId" clId="{577A3A67-68ED-4CF6-B72E-055C9B06611D}" dt="2023-02-23T02:29:58.801" v="6794" actId="26606"/>
          <ac:graphicFrameMkLst>
            <pc:docMk/>
            <pc:sldMk cId="3213816940" sldId="269"/>
            <ac:graphicFrameMk id="20" creationId="{74CC23FF-011C-2E76-15F0-9EC579099B46}"/>
          </ac:graphicFrameMkLst>
        </pc:graphicFrameChg>
        <pc:cxnChg chg="add del">
          <ac:chgData name="Kristen Bake" userId="12814d3f43d96ee3" providerId="LiveId" clId="{577A3A67-68ED-4CF6-B72E-055C9B06611D}" dt="2023-02-23T02:19:45.357" v="6731" actId="26606"/>
          <ac:cxnSpMkLst>
            <pc:docMk/>
            <pc:sldMk cId="3213816940" sldId="269"/>
            <ac:cxnSpMk id="12" creationId="{E161BEBD-A23C-409E-ABC7-73F9EDC02F20}"/>
          </ac:cxnSpMkLst>
        </pc:cxnChg>
        <pc:cxnChg chg="add del">
          <ac:chgData name="Kristen Bake" userId="12814d3f43d96ee3" providerId="LiveId" clId="{577A3A67-68ED-4CF6-B72E-055C9B06611D}" dt="2023-02-23T02:29:58.801" v="6794" actId="26606"/>
          <ac:cxnSpMkLst>
            <pc:docMk/>
            <pc:sldMk cId="3213816940" sldId="269"/>
            <ac:cxnSpMk id="28" creationId="{4418FCD2-8448-4A81-8EB4-72250F7827B4}"/>
          </ac:cxnSpMkLst>
        </pc:cxnChg>
        <pc:cxnChg chg="add del">
          <ac:chgData name="Kristen Bake" userId="12814d3f43d96ee3" providerId="LiveId" clId="{577A3A67-68ED-4CF6-B72E-055C9B06611D}" dt="2023-02-23T02:29:58.750" v="6793" actId="26606"/>
          <ac:cxnSpMkLst>
            <pc:docMk/>
            <pc:sldMk cId="3213816940" sldId="269"/>
            <ac:cxnSpMk id="43" creationId="{4418FCD2-8448-4A81-8EB4-72250F7827B4}"/>
          </ac:cxnSpMkLst>
        </pc:cxnChg>
        <pc:cxnChg chg="add">
          <ac:chgData name="Kristen Bake" userId="12814d3f43d96ee3" providerId="LiveId" clId="{577A3A67-68ED-4CF6-B72E-055C9B06611D}" dt="2023-02-23T02:29:58.801" v="6794" actId="26606"/>
          <ac:cxnSpMkLst>
            <pc:docMk/>
            <pc:sldMk cId="3213816940" sldId="269"/>
            <ac:cxnSpMk id="47" creationId="{4418FCD2-8448-4A81-8EB4-72250F7827B4}"/>
          </ac:cxnSpMkLst>
        </pc:cxnChg>
      </pc:sldChg>
      <pc:sldChg chg="addSp delSp modSp mod ord setBg">
        <pc:chgData name="Kristen Bake" userId="12814d3f43d96ee3" providerId="LiveId" clId="{577A3A67-68ED-4CF6-B72E-055C9B06611D}" dt="2023-02-23T02:27:45.396" v="6768" actId="1076"/>
        <pc:sldMkLst>
          <pc:docMk/>
          <pc:sldMk cId="2915304993" sldId="270"/>
        </pc:sldMkLst>
        <pc:spChg chg="mod">
          <ac:chgData name="Kristen Bake" userId="12814d3f43d96ee3" providerId="LiveId" clId="{577A3A67-68ED-4CF6-B72E-055C9B06611D}" dt="2023-02-23T02:27:45.396" v="6768" actId="1076"/>
          <ac:spMkLst>
            <pc:docMk/>
            <pc:sldMk cId="2915304993" sldId="270"/>
            <ac:spMk id="2" creationId="{2FC5DCDC-A24C-2606-4877-7241349955A0}"/>
          </ac:spMkLst>
        </pc:spChg>
        <pc:spChg chg="del mod">
          <ac:chgData name="Kristen Bake" userId="12814d3f43d96ee3" providerId="LiveId" clId="{577A3A67-68ED-4CF6-B72E-055C9B06611D}" dt="2023-02-20T23:58:27.550" v="1488"/>
          <ac:spMkLst>
            <pc:docMk/>
            <pc:sldMk cId="2915304993" sldId="270"/>
            <ac:spMk id="3" creationId="{ECD2CAFF-87A2-84C8-7841-0F371890F90E}"/>
          </ac:spMkLst>
        </pc:spChg>
        <pc:spChg chg="add mod">
          <ac:chgData name="Kristen Bake" userId="12814d3f43d96ee3" providerId="LiveId" clId="{577A3A67-68ED-4CF6-B72E-055C9B06611D}" dt="2023-02-23T02:03:23.503" v="6527" actId="113"/>
          <ac:spMkLst>
            <pc:docMk/>
            <pc:sldMk cId="2915304993" sldId="270"/>
            <ac:spMk id="4" creationId="{3B512287-6963-E197-F8C2-AA78013F3E18}"/>
          </ac:spMkLst>
        </pc:spChg>
        <pc:spChg chg="add del mod">
          <ac:chgData name="Kristen Bake" userId="12814d3f43d96ee3" providerId="LiveId" clId="{577A3A67-68ED-4CF6-B72E-055C9B06611D}" dt="2023-02-20T23:58:27.550" v="1486"/>
          <ac:spMkLst>
            <pc:docMk/>
            <pc:sldMk cId="2915304993" sldId="270"/>
            <ac:spMk id="5" creationId="{F83888D6-E06D-51F0-0174-2A918FEF2528}"/>
          </ac:spMkLst>
        </pc:spChg>
        <pc:spChg chg="add mod">
          <ac:chgData name="Kristen Bake" userId="12814d3f43d96ee3" providerId="LiveId" clId="{577A3A67-68ED-4CF6-B72E-055C9B06611D}" dt="2023-02-23T02:03:36.332" v="6530" actId="113"/>
          <ac:spMkLst>
            <pc:docMk/>
            <pc:sldMk cId="2915304993" sldId="270"/>
            <ac:spMk id="6" creationId="{E1A5DB80-3798-C4D4-38F2-B4FBB129CDC6}"/>
          </ac:spMkLst>
        </pc:spChg>
        <pc:spChg chg="add mod">
          <ac:chgData name="Kristen Bake" userId="12814d3f43d96ee3" providerId="LiveId" clId="{577A3A67-68ED-4CF6-B72E-055C9B06611D}" dt="2023-02-23T02:03:33.752" v="6529" actId="113"/>
          <ac:spMkLst>
            <pc:docMk/>
            <pc:sldMk cId="2915304993" sldId="270"/>
            <ac:spMk id="7" creationId="{7268511F-C71D-52BC-C226-D956720CC0F0}"/>
          </ac:spMkLst>
        </pc:spChg>
        <pc:spChg chg="add del">
          <ac:chgData name="Kristen Bake" userId="12814d3f43d96ee3" providerId="LiveId" clId="{577A3A67-68ED-4CF6-B72E-055C9B06611D}" dt="2023-02-21T00:15:15.881" v="1673" actId="26606"/>
          <ac:spMkLst>
            <pc:docMk/>
            <pc:sldMk cId="2915304993" sldId="270"/>
            <ac:spMk id="13" creationId="{600B5AE2-C5CC-499C-8F2D-249888BE22C2}"/>
          </ac:spMkLst>
        </pc:spChg>
        <pc:spChg chg="add del">
          <ac:chgData name="Kristen Bake" userId="12814d3f43d96ee3" providerId="LiveId" clId="{577A3A67-68ED-4CF6-B72E-055C9B06611D}" dt="2023-02-21T00:15:15.881" v="1673" actId="26606"/>
          <ac:spMkLst>
            <pc:docMk/>
            <pc:sldMk cId="2915304993" sldId="270"/>
            <ac:spMk id="15" creationId="{BA7A3698-B350-40E5-8475-9BCC41A089FC}"/>
          </ac:spMkLst>
        </pc:spChg>
        <pc:spChg chg="add del">
          <ac:chgData name="Kristen Bake" userId="12814d3f43d96ee3" providerId="LiveId" clId="{577A3A67-68ED-4CF6-B72E-055C9B06611D}" dt="2023-02-21T00:15:15.881" v="1673" actId="26606"/>
          <ac:spMkLst>
            <pc:docMk/>
            <pc:sldMk cId="2915304993" sldId="270"/>
            <ac:spMk id="19" creationId="{990D0034-F768-41E7-85D4-F38C4DE85770}"/>
          </ac:spMkLst>
        </pc:spChg>
        <pc:picChg chg="add del">
          <ac:chgData name="Kristen Bake" userId="12814d3f43d96ee3" providerId="LiveId" clId="{577A3A67-68ED-4CF6-B72E-055C9B06611D}" dt="2023-02-21T00:15:15.881" v="1673" actId="26606"/>
          <ac:picMkLst>
            <pc:docMk/>
            <pc:sldMk cId="2915304993" sldId="270"/>
            <ac:picMk id="9" creationId="{3196BDC2-7D92-0998-9EDC-667DBE607E19}"/>
          </ac:picMkLst>
        </pc:picChg>
        <pc:cxnChg chg="add mod">
          <ac:chgData name="Kristen Bake" userId="12814d3f43d96ee3" providerId="LiveId" clId="{577A3A67-68ED-4CF6-B72E-055C9B06611D}" dt="2023-02-23T02:04:18.638" v="6533" actId="14100"/>
          <ac:cxnSpMkLst>
            <pc:docMk/>
            <pc:sldMk cId="2915304993" sldId="270"/>
            <ac:cxnSpMk id="5" creationId="{135DC2AE-896F-5898-AC73-A8BCD9B237FC}"/>
          </ac:cxnSpMkLst>
        </pc:cxnChg>
        <pc:cxnChg chg="add">
          <ac:chgData name="Kristen Bake" userId="12814d3f43d96ee3" providerId="LiveId" clId="{577A3A67-68ED-4CF6-B72E-055C9B06611D}" dt="2023-02-21T00:16:21.439" v="1674" actId="11529"/>
          <ac:cxnSpMkLst>
            <pc:docMk/>
            <pc:sldMk cId="2915304993" sldId="270"/>
            <ac:cxnSpMk id="10" creationId="{30A8B815-5CC7-7232-5FA3-C4D278DF9796}"/>
          </ac:cxnSpMkLst>
        </pc:cxnChg>
        <pc:cxnChg chg="add mod">
          <ac:chgData name="Kristen Bake" userId="12814d3f43d96ee3" providerId="LiveId" clId="{577A3A67-68ED-4CF6-B72E-055C9B06611D}" dt="2023-02-21T00:16:31.109" v="1676" actId="1076"/>
          <ac:cxnSpMkLst>
            <pc:docMk/>
            <pc:sldMk cId="2915304993" sldId="270"/>
            <ac:cxnSpMk id="11" creationId="{55A00EFC-6BF3-4136-9D12-DCC20B6CFD3C}"/>
          </ac:cxnSpMkLst>
        </pc:cxnChg>
        <pc:cxnChg chg="add del">
          <ac:chgData name="Kristen Bake" userId="12814d3f43d96ee3" providerId="LiveId" clId="{577A3A67-68ED-4CF6-B72E-055C9B06611D}" dt="2023-02-21T00:15:15.881" v="1673" actId="26606"/>
          <ac:cxnSpMkLst>
            <pc:docMk/>
            <pc:sldMk cId="2915304993" sldId="270"/>
            <ac:cxnSpMk id="17" creationId="{0AC655C7-EC94-4BE6-84C8-2F9EFBBB2789}"/>
          </ac:cxnSpMkLst>
        </pc:cxnChg>
        <pc:cxnChg chg="add del">
          <ac:chgData name="Kristen Bake" userId="12814d3f43d96ee3" providerId="LiveId" clId="{577A3A67-68ED-4CF6-B72E-055C9B06611D}" dt="2023-02-21T00:15:15.881" v="1673" actId="26606"/>
          <ac:cxnSpMkLst>
            <pc:docMk/>
            <pc:sldMk cId="2915304993" sldId="270"/>
            <ac:cxnSpMk id="21" creationId="{5A0A5CF6-407C-4691-8122-49DF69D0020D}"/>
          </ac:cxnSpMkLst>
        </pc:cxnChg>
      </pc:sldChg>
      <pc:sldChg chg="del">
        <pc:chgData name="Kristen Bake" userId="12814d3f43d96ee3" providerId="LiveId" clId="{577A3A67-68ED-4CF6-B72E-055C9B06611D}" dt="2023-02-23T00:54:03.486" v="4263" actId="2696"/>
        <pc:sldMkLst>
          <pc:docMk/>
          <pc:sldMk cId="1289808828" sldId="271"/>
        </pc:sldMkLst>
      </pc:sldChg>
      <pc:sldChg chg="addSp delSp modSp mod setBg">
        <pc:chgData name="Kristen Bake" userId="12814d3f43d96ee3" providerId="LiveId" clId="{577A3A67-68ED-4CF6-B72E-055C9B06611D}" dt="2023-02-23T00:52:53.789" v="4253" actId="1076"/>
        <pc:sldMkLst>
          <pc:docMk/>
          <pc:sldMk cId="1956473654" sldId="272"/>
        </pc:sldMkLst>
        <pc:spChg chg="mod">
          <ac:chgData name="Kristen Bake" userId="12814d3f43d96ee3" providerId="LiveId" clId="{577A3A67-68ED-4CF6-B72E-055C9B06611D}" dt="2023-02-23T00:21:33.671" v="2538" actId="26606"/>
          <ac:spMkLst>
            <pc:docMk/>
            <pc:sldMk cId="1956473654" sldId="272"/>
            <ac:spMk id="2" creationId="{3FD07C69-32E4-BEE2-6093-BABF64F0BE52}"/>
          </ac:spMkLst>
        </pc:spChg>
        <pc:spChg chg="add mod">
          <ac:chgData name="Kristen Bake" userId="12814d3f43d96ee3" providerId="LiveId" clId="{577A3A67-68ED-4CF6-B72E-055C9B06611D}" dt="2023-02-23T00:36:46.619" v="3165" actId="12"/>
          <ac:spMkLst>
            <pc:docMk/>
            <pc:sldMk cId="1956473654" sldId="272"/>
            <ac:spMk id="3" creationId="{B5702BCE-8559-9835-ACF9-F6F8BE086F25}"/>
          </ac:spMkLst>
        </pc:spChg>
        <pc:spChg chg="add mod">
          <ac:chgData name="Kristen Bake" userId="12814d3f43d96ee3" providerId="LiveId" clId="{577A3A67-68ED-4CF6-B72E-055C9B06611D}" dt="2023-02-23T00:52:53.789" v="4253" actId="1076"/>
          <ac:spMkLst>
            <pc:docMk/>
            <pc:sldMk cId="1956473654" sldId="272"/>
            <ac:spMk id="5" creationId="{373BE630-992A-A2CF-2D5B-43C4898C3146}"/>
          </ac:spMkLst>
        </pc:spChg>
        <pc:spChg chg="add del mod">
          <ac:chgData name="Kristen Bake" userId="12814d3f43d96ee3" providerId="LiveId" clId="{577A3A67-68ED-4CF6-B72E-055C9B06611D}" dt="2023-02-23T00:25:31.677" v="2557" actId="478"/>
          <ac:spMkLst>
            <pc:docMk/>
            <pc:sldMk cId="1956473654" sldId="272"/>
            <ac:spMk id="6" creationId="{FE36E4DC-9900-C702-2956-539FC9C87D77}"/>
          </ac:spMkLst>
        </pc:spChg>
        <pc:spChg chg="add del">
          <ac:chgData name="Kristen Bake" userId="12814d3f43d96ee3" providerId="LiveId" clId="{577A3A67-68ED-4CF6-B72E-055C9B06611D}" dt="2023-02-23T00:21:33.671" v="2538" actId="26606"/>
          <ac:spMkLst>
            <pc:docMk/>
            <pc:sldMk cId="1956473654" sldId="272"/>
            <ac:spMk id="9" creationId="{7D379150-F6B4-45C8-BE10-6B278AD400EB}"/>
          </ac:spMkLst>
        </pc:spChg>
        <pc:spChg chg="add del">
          <ac:chgData name="Kristen Bake" userId="12814d3f43d96ee3" providerId="LiveId" clId="{577A3A67-68ED-4CF6-B72E-055C9B06611D}" dt="2023-02-23T00:21:33.671" v="2538" actId="26606"/>
          <ac:spMkLst>
            <pc:docMk/>
            <pc:sldMk cId="1956473654" sldId="272"/>
            <ac:spMk id="11" creationId="{5FFCF544-A370-4A5D-A95F-CA6E0E7191E6}"/>
          </ac:spMkLst>
        </pc:spChg>
        <pc:picChg chg="add mod">
          <ac:chgData name="Kristen Bake" userId="12814d3f43d96ee3" providerId="LiveId" clId="{577A3A67-68ED-4CF6-B72E-055C9B06611D}" dt="2023-02-23T00:52:45.768" v="4252" actId="1076"/>
          <ac:picMkLst>
            <pc:docMk/>
            <pc:sldMk cId="1956473654" sldId="272"/>
            <ac:picMk id="4" creationId="{CABAE11A-1383-D2CF-B52B-A17ECC7AE0B3}"/>
          </ac:picMkLst>
        </pc:picChg>
        <pc:cxnChg chg="add del">
          <ac:chgData name="Kristen Bake" userId="12814d3f43d96ee3" providerId="LiveId" clId="{577A3A67-68ED-4CF6-B72E-055C9B06611D}" dt="2023-02-23T00:21:33.671" v="2538" actId="26606"/>
          <ac:cxnSpMkLst>
            <pc:docMk/>
            <pc:sldMk cId="1956473654" sldId="272"/>
            <ac:cxnSpMk id="13" creationId="{6EEB3B97-A638-498B-8083-54191CE71E01}"/>
          </ac:cxnSpMkLst>
        </pc:cxnChg>
      </pc:sldChg>
      <pc:sldChg chg="modSp del mod ord">
        <pc:chgData name="Kristen Bake" userId="12814d3f43d96ee3" providerId="LiveId" clId="{577A3A67-68ED-4CF6-B72E-055C9B06611D}" dt="2023-02-23T01:07:43.224" v="4662" actId="2696"/>
        <pc:sldMkLst>
          <pc:docMk/>
          <pc:sldMk cId="3613511324" sldId="273"/>
        </pc:sldMkLst>
        <pc:spChg chg="mod">
          <ac:chgData name="Kristen Bake" userId="12814d3f43d96ee3" providerId="LiveId" clId="{577A3A67-68ED-4CF6-B72E-055C9B06611D}" dt="2023-02-23T01:05:22.245" v="4645" actId="20577"/>
          <ac:spMkLst>
            <pc:docMk/>
            <pc:sldMk cId="3613511324" sldId="273"/>
            <ac:spMk id="2" creationId="{9E59A860-68B2-4424-9366-DFA4B225E06E}"/>
          </ac:spMkLst>
        </pc:spChg>
      </pc:sldChg>
      <pc:sldChg chg="addSp modSp new mod">
        <pc:chgData name="Kristen Bake" userId="12814d3f43d96ee3" providerId="LiveId" clId="{577A3A67-68ED-4CF6-B72E-055C9B06611D}" dt="2023-02-24T14:16:52.702" v="6824" actId="113"/>
        <pc:sldMkLst>
          <pc:docMk/>
          <pc:sldMk cId="3325997021" sldId="274"/>
        </pc:sldMkLst>
        <pc:spChg chg="mod">
          <ac:chgData name="Kristen Bake" userId="12814d3f43d96ee3" providerId="LiveId" clId="{577A3A67-68ED-4CF6-B72E-055C9B06611D}" dt="2023-02-23T01:59:24.454" v="6501" actId="1076"/>
          <ac:spMkLst>
            <pc:docMk/>
            <pc:sldMk cId="3325997021" sldId="274"/>
            <ac:spMk id="2" creationId="{34C84B0F-471A-CF84-C0D7-BAA3800D0278}"/>
          </ac:spMkLst>
        </pc:spChg>
        <pc:spChg chg="mod">
          <ac:chgData name="Kristen Bake" userId="12814d3f43d96ee3" providerId="LiveId" clId="{577A3A67-68ED-4CF6-B72E-055C9B06611D}" dt="2023-02-23T01:59:48.858" v="6504" actId="1076"/>
          <ac:spMkLst>
            <pc:docMk/>
            <pc:sldMk cId="3325997021" sldId="274"/>
            <ac:spMk id="3" creationId="{1B632D0E-717F-F2C5-DAB3-E1BFF11B738B}"/>
          </ac:spMkLst>
        </pc:spChg>
        <pc:spChg chg="mod">
          <ac:chgData name="Kristen Bake" userId="12814d3f43d96ee3" providerId="LiveId" clId="{577A3A67-68ED-4CF6-B72E-055C9B06611D}" dt="2023-02-23T01:59:56.897" v="6506" actId="1076"/>
          <ac:spMkLst>
            <pc:docMk/>
            <pc:sldMk cId="3325997021" sldId="274"/>
            <ac:spMk id="4" creationId="{38C3C34E-20C1-D75E-D34D-DCAB7E2AC716}"/>
          </ac:spMkLst>
        </pc:spChg>
        <pc:spChg chg="mod">
          <ac:chgData name="Kristen Bake" userId="12814d3f43d96ee3" providerId="LiveId" clId="{577A3A67-68ED-4CF6-B72E-055C9B06611D}" dt="2023-02-23T02:00:07.128" v="6507" actId="1076"/>
          <ac:spMkLst>
            <pc:docMk/>
            <pc:sldMk cId="3325997021" sldId="274"/>
            <ac:spMk id="5" creationId="{B40129F9-F0A0-C577-FAF2-9906E6D82F4B}"/>
          </ac:spMkLst>
        </pc:spChg>
        <pc:spChg chg="mod">
          <ac:chgData name="Kristen Bake" userId="12814d3f43d96ee3" providerId="LiveId" clId="{577A3A67-68ED-4CF6-B72E-055C9B06611D}" dt="2023-02-24T14:16:52.702" v="6824" actId="113"/>
          <ac:spMkLst>
            <pc:docMk/>
            <pc:sldMk cId="3325997021" sldId="274"/>
            <ac:spMk id="6" creationId="{95987D64-D493-F705-5726-F4B8E37EA953}"/>
          </ac:spMkLst>
        </pc:spChg>
        <pc:cxnChg chg="add mod">
          <ac:chgData name="Kristen Bake" userId="12814d3f43d96ee3" providerId="LiveId" clId="{577A3A67-68ED-4CF6-B72E-055C9B06611D}" dt="2023-02-23T01:59:37.009" v="6502" actId="1076"/>
          <ac:cxnSpMkLst>
            <pc:docMk/>
            <pc:sldMk cId="3325997021" sldId="274"/>
            <ac:cxnSpMk id="8" creationId="{803B9C1A-727C-95CF-E515-33F4D6805739}"/>
          </ac:cxnSpMkLst>
        </pc:cxnChg>
      </pc:sldChg>
      <pc:sldChg chg="addSp delSp modSp new mod setBg setClrOvrMap">
        <pc:chgData name="Kristen Bake" userId="12814d3f43d96ee3" providerId="LiveId" clId="{577A3A67-68ED-4CF6-B72E-055C9B06611D}" dt="2023-02-23T01:06:12.470" v="4654" actId="26606"/>
        <pc:sldMkLst>
          <pc:docMk/>
          <pc:sldMk cId="1543428491" sldId="275"/>
        </pc:sldMkLst>
        <pc:spChg chg="mo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2" creationId="{BC598881-4ED3-CF69-D733-EFDF23ED7798}"/>
          </ac:spMkLst>
        </pc:spChg>
        <pc:spChg chg="mo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3" creationId="{F9A9B7C7-EB88-365E-3FB0-A96F65BCAB3B}"/>
          </ac:spMkLst>
        </pc:spChg>
        <pc:spChg chg="add del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9" creationId="{25C8D2C1-DA83-420D-9635-D52CE066B5DA}"/>
          </ac:spMkLst>
        </pc:spChg>
        <pc:spChg chg="add del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11" creationId="{434F74C9-6A0B-409E-AD1C-45B58BE91BB8}"/>
          </ac:spMkLst>
        </pc:spChg>
        <pc:spChg chg="add del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15" creationId="{A9286AD2-18A9-4868-A4E3-7A2097A20810}"/>
          </ac:spMkLst>
        </pc:spChg>
        <pc:spChg chg="ad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22" creationId="{25C8D2C1-DA83-420D-9635-D52CE066B5DA}"/>
          </ac:spMkLst>
        </pc:spChg>
        <pc:spChg chg="ad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24" creationId="{434F74C9-6A0B-409E-AD1C-45B58BE91BB8}"/>
          </ac:spMkLst>
        </pc:spChg>
        <pc:spChg chg="ad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30" creationId="{B9E780F8-2452-4595-A281-E594BA83DB0D}"/>
          </ac:spMkLst>
        </pc:spChg>
        <pc:spChg chg="add">
          <ac:chgData name="Kristen Bake" userId="12814d3f43d96ee3" providerId="LiveId" clId="{577A3A67-68ED-4CF6-B72E-055C9B06611D}" dt="2023-02-23T01:06:12.470" v="4654" actId="26606"/>
          <ac:spMkLst>
            <pc:docMk/>
            <pc:sldMk cId="1543428491" sldId="275"/>
            <ac:spMk id="32" creationId="{A917F44A-7774-4C79-BEDC-0CC73C8C0E04}"/>
          </ac:spMkLst>
        </pc:spChg>
        <pc:picChg chg="add mod ord">
          <ac:chgData name="Kristen Bake" userId="12814d3f43d96ee3" providerId="LiveId" clId="{577A3A67-68ED-4CF6-B72E-055C9B06611D}" dt="2023-02-23T01:06:12.470" v="4654" actId="26606"/>
          <ac:picMkLst>
            <pc:docMk/>
            <pc:sldMk cId="1543428491" sldId="275"/>
            <ac:picMk id="5" creationId="{C5760139-04B7-3C82-6B9D-266F5E67E0A7}"/>
          </ac:picMkLst>
        </pc:picChg>
        <pc:cxnChg chg="add del">
          <ac:chgData name="Kristen Bake" userId="12814d3f43d96ee3" providerId="LiveId" clId="{577A3A67-68ED-4CF6-B72E-055C9B06611D}" dt="2023-02-23T01:06:12.470" v="4654" actId="26606"/>
          <ac:cxnSpMkLst>
            <pc:docMk/>
            <pc:sldMk cId="1543428491" sldId="275"/>
            <ac:cxnSpMk id="13" creationId="{F5486A9D-1265-4B57-91E6-68E666B978BC}"/>
          </ac:cxnSpMkLst>
        </pc:cxnChg>
        <pc:cxnChg chg="add del">
          <ac:chgData name="Kristen Bake" userId="12814d3f43d96ee3" providerId="LiveId" clId="{577A3A67-68ED-4CF6-B72E-055C9B06611D}" dt="2023-02-23T01:06:12.470" v="4654" actId="26606"/>
          <ac:cxnSpMkLst>
            <pc:docMk/>
            <pc:sldMk cId="1543428491" sldId="275"/>
            <ac:cxnSpMk id="17" creationId="{E7A7CD63-7EC3-44F3-95D0-595C4019FF24}"/>
          </ac:cxnSpMkLst>
        </pc:cxnChg>
        <pc:cxnChg chg="add">
          <ac:chgData name="Kristen Bake" userId="12814d3f43d96ee3" providerId="LiveId" clId="{577A3A67-68ED-4CF6-B72E-055C9B06611D}" dt="2023-02-23T01:06:12.470" v="4654" actId="26606"/>
          <ac:cxnSpMkLst>
            <pc:docMk/>
            <pc:sldMk cId="1543428491" sldId="275"/>
            <ac:cxnSpMk id="26" creationId="{F5486A9D-1265-4B57-91E6-68E666B978BC}"/>
          </ac:cxnSpMkLst>
        </pc:cxnChg>
        <pc:cxnChg chg="add">
          <ac:chgData name="Kristen Bake" userId="12814d3f43d96ee3" providerId="LiveId" clId="{577A3A67-68ED-4CF6-B72E-055C9B06611D}" dt="2023-02-23T01:06:12.470" v="4654" actId="26606"/>
          <ac:cxnSpMkLst>
            <pc:docMk/>
            <pc:sldMk cId="1543428491" sldId="275"/>
            <ac:cxnSpMk id="28" creationId="{E6E50488-8E5E-4E36-9763-092234CAED4A}"/>
          </ac:cxnSpMkLst>
        </pc:cxnChg>
      </pc:sldChg>
      <pc:sldChg chg="addSp delSp modSp new del mod">
        <pc:chgData name="Kristen Bake" userId="12814d3f43d96ee3" providerId="LiveId" clId="{577A3A67-68ED-4CF6-B72E-055C9B06611D}" dt="2023-02-23T02:10:31.821" v="6617" actId="2696"/>
        <pc:sldMkLst>
          <pc:docMk/>
          <pc:sldMk cId="2913358733" sldId="276"/>
        </pc:sldMkLst>
        <pc:spChg chg="mod">
          <ac:chgData name="Kristen Bake" userId="12814d3f43d96ee3" providerId="LiveId" clId="{577A3A67-68ED-4CF6-B72E-055C9B06611D}" dt="2023-02-23T00:05:03.554" v="1855" actId="20577"/>
          <ac:spMkLst>
            <pc:docMk/>
            <pc:sldMk cId="2913358733" sldId="276"/>
            <ac:spMk id="2" creationId="{558F65DD-768E-E5DB-6E54-6EB3B7E2B18D}"/>
          </ac:spMkLst>
        </pc:spChg>
        <pc:spChg chg="mod">
          <ac:chgData name="Kristen Bake" userId="12814d3f43d96ee3" providerId="LiveId" clId="{577A3A67-68ED-4CF6-B72E-055C9B06611D}" dt="2023-02-23T00:01:40.710" v="1691" actId="14100"/>
          <ac:spMkLst>
            <pc:docMk/>
            <pc:sldMk cId="2913358733" sldId="276"/>
            <ac:spMk id="3" creationId="{33AE981B-0927-D0C8-358D-2DACE0E42D20}"/>
          </ac:spMkLst>
        </pc:spChg>
        <pc:spChg chg="add del mod">
          <ac:chgData name="Kristen Bake" userId="12814d3f43d96ee3" providerId="LiveId" clId="{577A3A67-68ED-4CF6-B72E-055C9B06611D}" dt="2023-02-23T02:06:08.201" v="6561" actId="26606"/>
          <ac:spMkLst>
            <pc:docMk/>
            <pc:sldMk cId="2913358733" sldId="276"/>
            <ac:spMk id="4" creationId="{0E63E607-DEB9-77CE-5710-AC2F12A7E7F3}"/>
          </ac:spMkLst>
        </pc:spChg>
        <pc:graphicFrameChg chg="add del">
          <ac:chgData name="Kristen Bake" userId="12814d3f43d96ee3" providerId="LiveId" clId="{577A3A67-68ED-4CF6-B72E-055C9B06611D}" dt="2023-02-23T02:05:02.490" v="6536" actId="26606"/>
          <ac:graphicFrameMkLst>
            <pc:docMk/>
            <pc:sldMk cId="2913358733" sldId="276"/>
            <ac:graphicFrameMk id="8" creationId="{8D6969F7-E379-1A0D-84E9-B6DAEDC1B068}"/>
          </ac:graphicFrameMkLst>
        </pc:graphicFrameChg>
        <pc:graphicFrameChg chg="add del">
          <ac:chgData name="Kristen Bake" userId="12814d3f43d96ee3" providerId="LiveId" clId="{577A3A67-68ED-4CF6-B72E-055C9B06611D}" dt="2023-02-23T02:06:08.201" v="6561" actId="26606"/>
          <ac:graphicFrameMkLst>
            <pc:docMk/>
            <pc:sldMk cId="2913358733" sldId="276"/>
            <ac:graphicFrameMk id="10" creationId="{0E17C786-7E50-35A3-90FC-6A85AB486517}"/>
          </ac:graphicFrameMkLst>
        </pc:graphicFrameChg>
        <pc:picChg chg="add mod modCrop">
          <ac:chgData name="Kristen Bake" userId="12814d3f43d96ee3" providerId="LiveId" clId="{577A3A67-68ED-4CF6-B72E-055C9B06611D}" dt="2023-02-23T00:01:35.697" v="1690" actId="1076"/>
          <ac:picMkLst>
            <pc:docMk/>
            <pc:sldMk cId="2913358733" sldId="276"/>
            <ac:picMk id="6" creationId="{42C8F0FF-8EC8-9D3F-1C6C-280FFE12562A}"/>
          </ac:picMkLst>
        </pc:picChg>
      </pc:sldChg>
      <pc:sldChg chg="addSp modSp new mod">
        <pc:chgData name="Kristen Bake" userId="12814d3f43d96ee3" providerId="LiveId" clId="{577A3A67-68ED-4CF6-B72E-055C9B06611D}" dt="2023-02-23T02:28:40.635" v="6774" actId="20577"/>
        <pc:sldMkLst>
          <pc:docMk/>
          <pc:sldMk cId="1206022937" sldId="277"/>
        </pc:sldMkLst>
        <pc:spChg chg="mod">
          <ac:chgData name="Kristen Bake" userId="12814d3f43d96ee3" providerId="LiveId" clId="{577A3A67-68ED-4CF6-B72E-055C9B06611D}" dt="2023-02-23T00:26:47.879" v="2593" actId="20577"/>
          <ac:spMkLst>
            <pc:docMk/>
            <pc:sldMk cId="1206022937" sldId="277"/>
            <ac:spMk id="2" creationId="{964B56BD-6D15-DE5D-5608-4249330B1D9C}"/>
          </ac:spMkLst>
        </pc:spChg>
        <pc:spChg chg="mod">
          <ac:chgData name="Kristen Bake" userId="12814d3f43d96ee3" providerId="LiveId" clId="{577A3A67-68ED-4CF6-B72E-055C9B06611D}" dt="2023-02-23T02:28:40.635" v="6774" actId="20577"/>
          <ac:spMkLst>
            <pc:docMk/>
            <pc:sldMk cId="1206022937" sldId="277"/>
            <ac:spMk id="3" creationId="{47C17D94-6044-0585-9B5E-4B07D2E1A57D}"/>
          </ac:spMkLst>
        </pc:spChg>
        <pc:spChg chg="mod">
          <ac:chgData name="Kristen Bake" userId="12814d3f43d96ee3" providerId="LiveId" clId="{577A3A67-68ED-4CF6-B72E-055C9B06611D}" dt="2023-02-23T00:34:51.651" v="3103" actId="27636"/>
          <ac:spMkLst>
            <pc:docMk/>
            <pc:sldMk cId="1206022937" sldId="277"/>
            <ac:spMk id="4" creationId="{FB1160EF-2CA5-97CC-E6CE-E68F9171943D}"/>
          </ac:spMkLst>
        </pc:spChg>
        <pc:spChg chg="add mod">
          <ac:chgData name="Kristen Bake" userId="12814d3f43d96ee3" providerId="LiveId" clId="{577A3A67-68ED-4CF6-B72E-055C9B06611D}" dt="2023-02-23T00:35:45.093" v="3113" actId="208"/>
          <ac:spMkLst>
            <pc:docMk/>
            <pc:sldMk cId="1206022937" sldId="277"/>
            <ac:spMk id="6" creationId="{11BD0A9D-76F1-214A-E7B0-77AF1363180C}"/>
          </ac:spMkLst>
        </pc:spChg>
        <pc:picChg chg="add mod">
          <ac:chgData name="Kristen Bake" userId="12814d3f43d96ee3" providerId="LiveId" clId="{577A3A67-68ED-4CF6-B72E-055C9B06611D}" dt="2023-02-23T00:35:12.003" v="3107" actId="1076"/>
          <ac:picMkLst>
            <pc:docMk/>
            <pc:sldMk cId="1206022937" sldId="277"/>
            <ac:picMk id="5" creationId="{BB9CDE3F-3B94-2FBE-0BEA-DA493B548464}"/>
          </ac:picMkLst>
        </pc:picChg>
      </pc:sldChg>
      <pc:sldChg chg="addSp modSp new del mod">
        <pc:chgData name="Kristen Bake" userId="12814d3f43d96ee3" providerId="LiveId" clId="{577A3A67-68ED-4CF6-B72E-055C9B06611D}" dt="2023-02-23T02:17:41.523" v="6672" actId="2696"/>
        <pc:sldMkLst>
          <pc:docMk/>
          <pc:sldMk cId="3224676345" sldId="278"/>
        </pc:sldMkLst>
        <pc:spChg chg="mod">
          <ac:chgData name="Kristen Bake" userId="12814d3f43d96ee3" providerId="LiveId" clId="{577A3A67-68ED-4CF6-B72E-055C9B06611D}" dt="2023-02-23T02:12:01.134" v="6628" actId="1076"/>
          <ac:spMkLst>
            <pc:docMk/>
            <pc:sldMk cId="3224676345" sldId="278"/>
            <ac:spMk id="2" creationId="{BD9E938C-07B8-89BD-F51D-9FED7D402309}"/>
          </ac:spMkLst>
        </pc:spChg>
        <pc:spChg chg="mod">
          <ac:chgData name="Kristen Bake" userId="12814d3f43d96ee3" providerId="LiveId" clId="{577A3A67-68ED-4CF6-B72E-055C9B06611D}" dt="2023-02-23T02:11:27.425" v="6623" actId="113"/>
          <ac:spMkLst>
            <pc:docMk/>
            <pc:sldMk cId="3224676345" sldId="278"/>
            <ac:spMk id="3" creationId="{8645E025-5FA4-2592-41BA-0B9F7CF29854}"/>
          </ac:spMkLst>
        </pc:spChg>
        <pc:spChg chg="mod">
          <ac:chgData name="Kristen Bake" userId="12814d3f43d96ee3" providerId="LiveId" clId="{577A3A67-68ED-4CF6-B72E-055C9B06611D}" dt="2023-02-23T02:11:36.490" v="6626" actId="113"/>
          <ac:spMkLst>
            <pc:docMk/>
            <pc:sldMk cId="3224676345" sldId="278"/>
            <ac:spMk id="4" creationId="{282017BE-89C7-3A0D-0972-60667BB881AE}"/>
          </ac:spMkLst>
        </pc:spChg>
        <pc:spChg chg="add mod">
          <ac:chgData name="Kristen Bake" userId="12814d3f43d96ee3" providerId="LiveId" clId="{577A3A67-68ED-4CF6-B72E-055C9B06611D}" dt="2023-02-23T00:53:40.329" v="4261" actId="1582"/>
          <ac:spMkLst>
            <pc:docMk/>
            <pc:sldMk cId="3224676345" sldId="278"/>
            <ac:spMk id="6" creationId="{71D8E9DB-700F-325D-A1C4-726C1EA76BB8}"/>
          </ac:spMkLst>
        </pc:spChg>
        <pc:picChg chg="add mod">
          <ac:chgData name="Kristen Bake" userId="12814d3f43d96ee3" providerId="LiveId" clId="{577A3A67-68ED-4CF6-B72E-055C9B06611D}" dt="2023-02-23T00:52:25.545" v="4250" actId="1076"/>
          <ac:picMkLst>
            <pc:docMk/>
            <pc:sldMk cId="3224676345" sldId="278"/>
            <ac:picMk id="5" creationId="{580E9973-8E23-EDDF-6ED5-7457ED027218}"/>
          </ac:picMkLst>
        </pc:picChg>
      </pc:sldChg>
      <pc:sldChg chg="addSp modSp new del mod setBg">
        <pc:chgData name="Kristen Bake" userId="12814d3f43d96ee3" providerId="LiveId" clId="{577A3A67-68ED-4CF6-B72E-055C9B06611D}" dt="2023-02-23T01:07:32.022" v="4661" actId="2696"/>
        <pc:sldMkLst>
          <pc:docMk/>
          <pc:sldMk cId="3327781105" sldId="279"/>
        </pc:sldMkLst>
        <pc:spChg chg="mo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2" creationId="{0AF56AE4-6D1A-966D-E90F-2BA453275620}"/>
          </ac:spMkLst>
        </pc:spChg>
        <pc:spChg chg="mo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3" creationId="{CBB4C582-D8D8-AF77-323D-1E009EB728E2}"/>
          </ac:spMkLst>
        </pc:spChg>
        <pc:spChg chg="ad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9" creationId="{25C8D2C1-DA83-420D-9635-D52CE066B5DA}"/>
          </ac:spMkLst>
        </pc:spChg>
        <pc:spChg chg="ad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11" creationId="{434F74C9-6A0B-409E-AD1C-45B58BE91BB8}"/>
          </ac:spMkLst>
        </pc:spChg>
        <pc:spChg chg="ad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17" creationId="{1C520CBD-F82E-44E4-BDA5-128716AD79C8}"/>
          </ac:spMkLst>
        </pc:spChg>
        <pc:spChg chg="add">
          <ac:chgData name="Kristen Bake" userId="12814d3f43d96ee3" providerId="LiveId" clId="{577A3A67-68ED-4CF6-B72E-055C9B06611D}" dt="2023-02-23T00:59:09.898" v="4303" actId="26606"/>
          <ac:spMkLst>
            <pc:docMk/>
            <pc:sldMk cId="3327781105" sldId="279"/>
            <ac:spMk id="19" creationId="{4618AE32-A526-42FC-A854-732740BD38DA}"/>
          </ac:spMkLst>
        </pc:spChg>
        <pc:picChg chg="add">
          <ac:chgData name="Kristen Bake" userId="12814d3f43d96ee3" providerId="LiveId" clId="{577A3A67-68ED-4CF6-B72E-055C9B06611D}" dt="2023-02-23T00:59:09.898" v="4303" actId="26606"/>
          <ac:picMkLst>
            <pc:docMk/>
            <pc:sldMk cId="3327781105" sldId="279"/>
            <ac:picMk id="5" creationId="{61CD9FA3-4AA6-2E45-9E9E-FC1BD5750736}"/>
          </ac:picMkLst>
        </pc:picChg>
        <pc:cxnChg chg="add">
          <ac:chgData name="Kristen Bake" userId="12814d3f43d96ee3" providerId="LiveId" clId="{577A3A67-68ED-4CF6-B72E-055C9B06611D}" dt="2023-02-23T00:59:09.898" v="4303" actId="26606"/>
          <ac:cxnSpMkLst>
            <pc:docMk/>
            <pc:sldMk cId="3327781105" sldId="279"/>
            <ac:cxnSpMk id="13" creationId="{F5486A9D-1265-4B57-91E6-68E666B978BC}"/>
          </ac:cxnSpMkLst>
        </pc:cxnChg>
        <pc:cxnChg chg="add">
          <ac:chgData name="Kristen Bake" userId="12814d3f43d96ee3" providerId="LiveId" clId="{577A3A67-68ED-4CF6-B72E-055C9B06611D}" dt="2023-02-23T00:59:09.898" v="4303" actId="26606"/>
          <ac:cxnSpMkLst>
            <pc:docMk/>
            <pc:sldMk cId="3327781105" sldId="279"/>
            <ac:cxnSpMk id="15" creationId="{77AB95BF-57D0-4E49-9EF2-408B47C8D40D}"/>
          </ac:cxnSpMkLst>
        </pc:cxnChg>
      </pc:sldChg>
      <pc:sldChg chg="addSp modSp new mod setBg setClrOvrMap">
        <pc:chgData name="Kristen Bake" userId="12814d3f43d96ee3" providerId="LiveId" clId="{577A3A67-68ED-4CF6-B72E-055C9B06611D}" dt="2023-02-23T00:59:47.571" v="4322" actId="26606"/>
        <pc:sldMkLst>
          <pc:docMk/>
          <pc:sldMk cId="3118172824" sldId="280"/>
        </pc:sldMkLst>
        <pc:spChg chg="mod">
          <ac:chgData name="Kristen Bake" userId="12814d3f43d96ee3" providerId="LiveId" clId="{577A3A67-68ED-4CF6-B72E-055C9B06611D}" dt="2023-02-23T00:59:47.571" v="4322" actId="26606"/>
          <ac:spMkLst>
            <pc:docMk/>
            <pc:sldMk cId="3118172824" sldId="280"/>
            <ac:spMk id="2" creationId="{63346119-8CDE-E5A2-0085-1CC201D29F99}"/>
          </ac:spMkLst>
        </pc:spChg>
        <pc:spChg chg="mod">
          <ac:chgData name="Kristen Bake" userId="12814d3f43d96ee3" providerId="LiveId" clId="{577A3A67-68ED-4CF6-B72E-055C9B06611D}" dt="2023-02-23T00:59:47.571" v="4322" actId="26606"/>
          <ac:spMkLst>
            <pc:docMk/>
            <pc:sldMk cId="3118172824" sldId="280"/>
            <ac:spMk id="3" creationId="{DB949C15-66B6-050D-340D-3D408ABCA332}"/>
          </ac:spMkLst>
        </pc:spChg>
        <pc:spChg chg="add">
          <ac:chgData name="Kristen Bake" userId="12814d3f43d96ee3" providerId="LiveId" clId="{577A3A67-68ED-4CF6-B72E-055C9B06611D}" dt="2023-02-23T00:59:47.571" v="4322" actId="26606"/>
          <ac:spMkLst>
            <pc:docMk/>
            <pc:sldMk cId="3118172824" sldId="280"/>
            <ac:spMk id="11" creationId="{C4E89C94-E462-4566-A15A-32835FD68BCD}"/>
          </ac:spMkLst>
        </pc:spChg>
        <pc:spChg chg="add">
          <ac:chgData name="Kristen Bake" userId="12814d3f43d96ee3" providerId="LiveId" clId="{577A3A67-68ED-4CF6-B72E-055C9B06611D}" dt="2023-02-23T00:59:47.571" v="4322" actId="26606"/>
          <ac:spMkLst>
            <pc:docMk/>
            <pc:sldMk cId="3118172824" sldId="280"/>
            <ac:spMk id="13" creationId="{E25F4A20-71FB-4A26-92E2-89DED49264CA}"/>
          </ac:spMkLst>
        </pc:spChg>
        <pc:picChg chg="add">
          <ac:chgData name="Kristen Bake" userId="12814d3f43d96ee3" providerId="LiveId" clId="{577A3A67-68ED-4CF6-B72E-055C9B06611D}" dt="2023-02-23T00:59:47.571" v="4322" actId="26606"/>
          <ac:picMkLst>
            <pc:docMk/>
            <pc:sldMk cId="3118172824" sldId="280"/>
            <ac:picMk id="5" creationId="{168741CB-32CA-19B6-12A7-E6A2D155C799}"/>
          </ac:picMkLst>
        </pc:picChg>
        <pc:cxnChg chg="add">
          <ac:chgData name="Kristen Bake" userId="12814d3f43d96ee3" providerId="LiveId" clId="{577A3A67-68ED-4CF6-B72E-055C9B06611D}" dt="2023-02-23T00:59:47.571" v="4322" actId="26606"/>
          <ac:cxnSpMkLst>
            <pc:docMk/>
            <pc:sldMk cId="3118172824" sldId="280"/>
            <ac:cxnSpMk id="9" creationId="{4071767D-5FF7-4508-B8B7-BB60FF3AB250}"/>
          </ac:cxnSpMkLst>
        </pc:cxnChg>
      </pc:sldChg>
      <pc:sldChg chg="addSp delSp modSp new mod setBg">
        <pc:chgData name="Kristen Bake" userId="12814d3f43d96ee3" providerId="LiveId" clId="{577A3A67-68ED-4CF6-B72E-055C9B06611D}" dt="2023-02-23T02:50:41.136" v="6821" actId="26606"/>
        <pc:sldMkLst>
          <pc:docMk/>
          <pc:sldMk cId="2703954799" sldId="281"/>
        </pc:sldMkLst>
        <pc:spChg chg="mod ord">
          <ac:chgData name="Kristen Bake" userId="12814d3f43d96ee3" providerId="LiveId" clId="{577A3A67-68ED-4CF6-B72E-055C9B06611D}" dt="2023-02-23T02:50:41.136" v="6821" actId="26606"/>
          <ac:spMkLst>
            <pc:docMk/>
            <pc:sldMk cId="2703954799" sldId="281"/>
            <ac:spMk id="2" creationId="{C91930E8-3A88-C1F7-87EC-4382FBB338E4}"/>
          </ac:spMkLst>
        </pc:spChg>
        <pc:spChg chg="del mod">
          <ac:chgData name="Kristen Bake" userId="12814d3f43d96ee3" providerId="LiveId" clId="{577A3A67-68ED-4CF6-B72E-055C9B06611D}" dt="2023-02-23T02:49:59.765" v="6814" actId="22"/>
          <ac:spMkLst>
            <pc:docMk/>
            <pc:sldMk cId="2703954799" sldId="281"/>
            <ac:spMk id="3" creationId="{1361733E-4B33-512A-7298-709FD1A9E5B0}"/>
          </ac:spMkLst>
        </pc:spChg>
        <pc:spChg chg="add">
          <ac:chgData name="Kristen Bake" userId="12814d3f43d96ee3" providerId="LiveId" clId="{577A3A67-68ED-4CF6-B72E-055C9B06611D}" dt="2023-02-23T02:50:41.136" v="6821" actId="26606"/>
          <ac:spMkLst>
            <pc:docMk/>
            <pc:sldMk cId="2703954799" sldId="281"/>
            <ac:spMk id="9" creationId="{169D4824-D68A-5376-8C1D-729A4F99491A}"/>
          </ac:spMkLst>
        </pc:spChg>
        <pc:spChg chg="add del">
          <ac:chgData name="Kristen Bake" userId="12814d3f43d96ee3" providerId="LiveId" clId="{577A3A67-68ED-4CF6-B72E-055C9B06611D}" dt="2023-02-23T02:50:13.378" v="6818" actId="26606"/>
          <ac:spMkLst>
            <pc:docMk/>
            <pc:sldMk cId="2703954799" sldId="281"/>
            <ac:spMk id="10" creationId="{4E4490D0-3672-446A-AC12-B4830333BDDD}"/>
          </ac:spMkLst>
        </pc:spChg>
        <pc:spChg chg="add del">
          <ac:chgData name="Kristen Bake" userId="12814d3f43d96ee3" providerId="LiveId" clId="{577A3A67-68ED-4CF6-B72E-055C9B06611D}" dt="2023-02-23T02:50:13.378" v="6818" actId="26606"/>
          <ac:spMkLst>
            <pc:docMk/>
            <pc:sldMk cId="2703954799" sldId="281"/>
            <ac:spMk id="12" creationId="{39CB82C2-DF65-4EC1-8280-F201D50F570B}"/>
          </ac:spMkLst>
        </pc:spChg>
        <pc:spChg chg="add del">
          <ac:chgData name="Kristen Bake" userId="12814d3f43d96ee3" providerId="LiveId" clId="{577A3A67-68ED-4CF6-B72E-055C9B06611D}" dt="2023-02-23T02:50:13.378" v="6818" actId="26606"/>
          <ac:spMkLst>
            <pc:docMk/>
            <pc:sldMk cId="2703954799" sldId="281"/>
            <ac:spMk id="16" creationId="{FA4CD5CB-D209-4D70-8CA4-629731C59219}"/>
          </ac:spMkLst>
        </pc:spChg>
        <pc:spChg chg="add del">
          <ac:chgData name="Kristen Bake" userId="12814d3f43d96ee3" providerId="LiveId" clId="{577A3A67-68ED-4CF6-B72E-055C9B06611D}" dt="2023-02-23T02:50:13.378" v="6818" actId="26606"/>
          <ac:spMkLst>
            <pc:docMk/>
            <pc:sldMk cId="2703954799" sldId="281"/>
            <ac:spMk id="20" creationId="{B4C27B90-DF2B-4D00-BA07-18ED774CD2F1}"/>
          </ac:spMkLst>
        </pc:spChg>
        <pc:spChg chg="add del">
          <ac:chgData name="Kristen Bake" userId="12814d3f43d96ee3" providerId="LiveId" clId="{577A3A67-68ED-4CF6-B72E-055C9B06611D}" dt="2023-02-23T02:50:13.378" v="6818" actId="26606"/>
          <ac:spMkLst>
            <pc:docMk/>
            <pc:sldMk cId="2703954799" sldId="281"/>
            <ac:spMk id="22" creationId="{593ACC25-C262-417A-8AA9-0641C772BDB6}"/>
          </ac:spMkLst>
        </pc:spChg>
        <pc:spChg chg="add del">
          <ac:chgData name="Kristen Bake" userId="12814d3f43d96ee3" providerId="LiveId" clId="{577A3A67-68ED-4CF6-B72E-055C9B06611D}" dt="2023-02-23T02:50:41.060" v="6820" actId="26606"/>
          <ac:spMkLst>
            <pc:docMk/>
            <pc:sldMk cId="2703954799" sldId="281"/>
            <ac:spMk id="24" creationId="{4E4490D0-3672-446A-AC12-B4830333BDDD}"/>
          </ac:spMkLst>
        </pc:spChg>
        <pc:spChg chg="add del">
          <ac:chgData name="Kristen Bake" userId="12814d3f43d96ee3" providerId="LiveId" clId="{577A3A67-68ED-4CF6-B72E-055C9B06611D}" dt="2023-02-23T02:50:41.060" v="6820" actId="26606"/>
          <ac:spMkLst>
            <pc:docMk/>
            <pc:sldMk cId="2703954799" sldId="281"/>
            <ac:spMk id="25" creationId="{39CB82C2-DF65-4EC1-8280-F201D50F570B}"/>
          </ac:spMkLst>
        </pc:spChg>
        <pc:spChg chg="add del">
          <ac:chgData name="Kristen Bake" userId="12814d3f43d96ee3" providerId="LiveId" clId="{577A3A67-68ED-4CF6-B72E-055C9B06611D}" dt="2023-02-23T02:50:41.060" v="6820" actId="26606"/>
          <ac:spMkLst>
            <pc:docMk/>
            <pc:sldMk cId="2703954799" sldId="281"/>
            <ac:spMk id="27" creationId="{5A1B47C8-47A0-4A88-8830-6DEA3B5DE392}"/>
          </ac:spMkLst>
        </pc:spChg>
        <pc:spChg chg="add del">
          <ac:chgData name="Kristen Bake" userId="12814d3f43d96ee3" providerId="LiveId" clId="{577A3A67-68ED-4CF6-B72E-055C9B06611D}" dt="2023-02-23T02:50:41.060" v="6820" actId="26606"/>
          <ac:spMkLst>
            <pc:docMk/>
            <pc:sldMk cId="2703954799" sldId="281"/>
            <ac:spMk id="28" creationId="{984BBFDD-E720-4805-A9C8-129FBBF6DD70}"/>
          </ac:spMkLst>
        </pc:spChg>
        <pc:spChg chg="add del">
          <ac:chgData name="Kristen Bake" userId="12814d3f43d96ee3" providerId="LiveId" clId="{577A3A67-68ED-4CF6-B72E-055C9B06611D}" dt="2023-02-23T02:50:41.060" v="6820" actId="26606"/>
          <ac:spMkLst>
            <pc:docMk/>
            <pc:sldMk cId="2703954799" sldId="281"/>
            <ac:spMk id="29" creationId="{5AC4BE46-4A77-42FE-9D15-065CDB2F847C}"/>
          </ac:spMkLst>
        </pc:spChg>
        <pc:spChg chg="add">
          <ac:chgData name="Kristen Bake" userId="12814d3f43d96ee3" providerId="LiveId" clId="{577A3A67-68ED-4CF6-B72E-055C9B06611D}" dt="2023-02-23T02:50:41.136" v="6821" actId="26606"/>
          <ac:spMkLst>
            <pc:docMk/>
            <pc:sldMk cId="2703954799" sldId="281"/>
            <ac:spMk id="31" creationId="{44CC594A-A820-450F-B363-C19201FCFEC6}"/>
          </ac:spMkLst>
        </pc:spChg>
        <pc:spChg chg="add">
          <ac:chgData name="Kristen Bake" userId="12814d3f43d96ee3" providerId="LiveId" clId="{577A3A67-68ED-4CF6-B72E-055C9B06611D}" dt="2023-02-23T02:50:41.136" v="6821" actId="26606"/>
          <ac:spMkLst>
            <pc:docMk/>
            <pc:sldMk cId="2703954799" sldId="281"/>
            <ac:spMk id="32" creationId="{59FAB3DA-E9ED-4574-ABCC-378BC0FF1BBC}"/>
          </ac:spMkLst>
        </pc:spChg>
        <pc:spChg chg="add">
          <ac:chgData name="Kristen Bake" userId="12814d3f43d96ee3" providerId="LiveId" clId="{577A3A67-68ED-4CF6-B72E-055C9B06611D}" dt="2023-02-23T02:50:41.136" v="6821" actId="26606"/>
          <ac:spMkLst>
            <pc:docMk/>
            <pc:sldMk cId="2703954799" sldId="281"/>
            <ac:spMk id="33" creationId="{53B8D6B0-55D6-48DC-86D8-FD95D5F118AB}"/>
          </ac:spMkLst>
        </pc:spChg>
        <pc:picChg chg="add mod ord">
          <ac:chgData name="Kristen Bake" userId="12814d3f43d96ee3" providerId="LiveId" clId="{577A3A67-68ED-4CF6-B72E-055C9B06611D}" dt="2023-02-23T02:50:41.136" v="6821" actId="26606"/>
          <ac:picMkLst>
            <pc:docMk/>
            <pc:sldMk cId="2703954799" sldId="281"/>
            <ac:picMk id="5" creationId="{2609ED45-81DD-B5F4-B90C-D49677BB2F40}"/>
          </ac:picMkLst>
        </pc:picChg>
        <pc:cxnChg chg="add del">
          <ac:chgData name="Kristen Bake" userId="12814d3f43d96ee3" providerId="LiveId" clId="{577A3A67-68ED-4CF6-B72E-055C9B06611D}" dt="2023-02-23T02:50:13.378" v="6818" actId="26606"/>
          <ac:cxnSpMkLst>
            <pc:docMk/>
            <pc:sldMk cId="2703954799" sldId="281"/>
            <ac:cxnSpMk id="14" creationId="{7E1D4427-852B-4B37-8E76-0E9F1810BA2A}"/>
          </ac:cxnSpMkLst>
        </pc:cxnChg>
        <pc:cxnChg chg="add del">
          <ac:chgData name="Kristen Bake" userId="12814d3f43d96ee3" providerId="LiveId" clId="{577A3A67-68ED-4CF6-B72E-055C9B06611D}" dt="2023-02-23T02:50:13.378" v="6818" actId="26606"/>
          <ac:cxnSpMkLst>
            <pc:docMk/>
            <pc:sldMk cId="2703954799" sldId="281"/>
            <ac:cxnSpMk id="18" creationId="{5C6A2BAE-B461-4B55-8E1F-0722ABDD1393}"/>
          </ac:cxnSpMkLst>
        </pc:cxnChg>
        <pc:cxnChg chg="add del">
          <ac:chgData name="Kristen Bake" userId="12814d3f43d96ee3" providerId="LiveId" clId="{577A3A67-68ED-4CF6-B72E-055C9B06611D}" dt="2023-02-23T02:50:41.060" v="6820" actId="26606"/>
          <ac:cxnSpMkLst>
            <pc:docMk/>
            <pc:sldMk cId="2703954799" sldId="281"/>
            <ac:cxnSpMk id="26" creationId="{7E1D4427-852B-4B37-8E76-0E9F1810BA2A}"/>
          </ac:cxnSpMkLst>
        </pc:cxnChg>
      </pc:sldChg>
      <pc:sldChg chg="addSp delSp modSp new mod">
        <pc:chgData name="Kristen Bake" userId="12814d3f43d96ee3" providerId="LiveId" clId="{577A3A67-68ED-4CF6-B72E-055C9B06611D}" dt="2023-02-23T01:54:00.936" v="6411" actId="122"/>
        <pc:sldMkLst>
          <pc:docMk/>
          <pc:sldMk cId="2504913179" sldId="282"/>
        </pc:sldMkLst>
        <pc:spChg chg="mod">
          <ac:chgData name="Kristen Bake" userId="12814d3f43d96ee3" providerId="LiveId" clId="{577A3A67-68ED-4CF6-B72E-055C9B06611D}" dt="2023-02-23T01:54:00.936" v="6411" actId="122"/>
          <ac:spMkLst>
            <pc:docMk/>
            <pc:sldMk cId="2504913179" sldId="282"/>
            <ac:spMk id="2" creationId="{0BBD1E0B-A3ED-F5F9-1BFF-9888D358613A}"/>
          </ac:spMkLst>
        </pc:spChg>
        <pc:spChg chg="add mod">
          <ac:chgData name="Kristen Bake" userId="12814d3f43d96ee3" providerId="LiveId" clId="{577A3A67-68ED-4CF6-B72E-055C9B06611D}" dt="2023-02-23T01:52:10.661" v="6395" actId="20577"/>
          <ac:spMkLst>
            <pc:docMk/>
            <pc:sldMk cId="2504913179" sldId="282"/>
            <ac:spMk id="3" creationId="{DB1212C9-83E5-7FDD-6BE7-20B79583BEFC}"/>
          </ac:spMkLst>
        </pc:spChg>
        <pc:spChg chg="add del mod">
          <ac:chgData name="Kristen Bake" userId="12814d3f43d96ee3" providerId="LiveId" clId="{577A3A67-68ED-4CF6-B72E-055C9B06611D}" dt="2023-02-23T01:15:47.361" v="5527"/>
          <ac:spMkLst>
            <pc:docMk/>
            <pc:sldMk cId="2504913179" sldId="282"/>
            <ac:spMk id="4" creationId="{6446EE4E-DD04-65AA-F94B-87C4E242F688}"/>
          </ac:spMkLst>
        </pc:spChg>
        <pc:spChg chg="add del mod">
          <ac:chgData name="Kristen Bake" userId="12814d3f43d96ee3" providerId="LiveId" clId="{577A3A67-68ED-4CF6-B72E-055C9B06611D}" dt="2023-02-23T01:20:47.523" v="5681" actId="478"/>
          <ac:spMkLst>
            <pc:docMk/>
            <pc:sldMk cId="2504913179" sldId="282"/>
            <ac:spMk id="5" creationId="{F3529905-C3E0-74CD-6BE3-81AF45210111}"/>
          </ac:spMkLst>
        </pc:spChg>
        <pc:spChg chg="add mod">
          <ac:chgData name="Kristen Bake" userId="12814d3f43d96ee3" providerId="LiveId" clId="{577A3A67-68ED-4CF6-B72E-055C9B06611D}" dt="2023-02-23T01:52:12.611" v="6396" actId="20577"/>
          <ac:spMkLst>
            <pc:docMk/>
            <pc:sldMk cId="2504913179" sldId="282"/>
            <ac:spMk id="6" creationId="{947DC36A-5A2C-C544-40C6-DA79D7F61D01}"/>
          </ac:spMkLst>
        </pc:spChg>
        <pc:spChg chg="add del mod">
          <ac:chgData name="Kristen Bake" userId="12814d3f43d96ee3" providerId="LiveId" clId="{577A3A67-68ED-4CF6-B72E-055C9B06611D}" dt="2023-02-23T01:43:47.126" v="6297"/>
          <ac:spMkLst>
            <pc:docMk/>
            <pc:sldMk cId="2504913179" sldId="282"/>
            <ac:spMk id="7" creationId="{4B7181B3-FF1F-9FA4-A53D-8DAF1ED2AAFA}"/>
          </ac:spMkLst>
        </pc:spChg>
        <pc:spChg chg="add mod">
          <ac:chgData name="Kristen Bake" userId="12814d3f43d96ee3" providerId="LiveId" clId="{577A3A67-68ED-4CF6-B72E-055C9B06611D}" dt="2023-02-23T01:52:14.464" v="6397" actId="20577"/>
          <ac:spMkLst>
            <pc:docMk/>
            <pc:sldMk cId="2504913179" sldId="282"/>
            <ac:spMk id="8" creationId="{FA2BFE0F-2A13-242D-6E01-C85A6316994A}"/>
          </ac:spMkLst>
        </pc:spChg>
        <pc:picChg chg="add mod modCrop">
          <ac:chgData name="Kristen Bake" userId="12814d3f43d96ee3" providerId="LiveId" clId="{577A3A67-68ED-4CF6-B72E-055C9B06611D}" dt="2023-02-23T01:52:25.129" v="6399" actId="1076"/>
          <ac:picMkLst>
            <pc:docMk/>
            <pc:sldMk cId="2504913179" sldId="282"/>
            <ac:picMk id="10" creationId="{B4A651E3-79C5-E580-8ED4-9E76B879F17B}"/>
          </ac:picMkLst>
        </pc:picChg>
        <pc:picChg chg="add mod modCrop">
          <ac:chgData name="Kristen Bake" userId="12814d3f43d96ee3" providerId="LiveId" clId="{577A3A67-68ED-4CF6-B72E-055C9B06611D}" dt="2023-02-23T01:52:21.792" v="6398" actId="1076"/>
          <ac:picMkLst>
            <pc:docMk/>
            <pc:sldMk cId="2504913179" sldId="282"/>
            <ac:picMk id="12" creationId="{A1FC2DDE-025D-463C-E4B7-2E6BDC05BFB4}"/>
          </ac:picMkLst>
        </pc:picChg>
        <pc:picChg chg="add mod modCrop">
          <ac:chgData name="Kristen Bake" userId="12814d3f43d96ee3" providerId="LiveId" clId="{577A3A67-68ED-4CF6-B72E-055C9B06611D}" dt="2023-02-23T01:50:44.492" v="6369" actId="1076"/>
          <ac:picMkLst>
            <pc:docMk/>
            <pc:sldMk cId="2504913179" sldId="282"/>
            <ac:picMk id="14" creationId="{1EBDDA60-F312-8A45-689C-AB451F2101E7}"/>
          </ac:picMkLst>
        </pc:picChg>
        <pc:cxnChg chg="add mod">
          <ac:chgData name="Kristen Bake" userId="12814d3f43d96ee3" providerId="LiveId" clId="{577A3A67-68ED-4CF6-B72E-055C9B06611D}" dt="2023-02-23T01:53:47.733" v="6410" actId="14100"/>
          <ac:cxnSpMkLst>
            <pc:docMk/>
            <pc:sldMk cId="2504913179" sldId="282"/>
            <ac:cxnSpMk id="16" creationId="{7B6C78A4-69EA-5030-2D47-BDF98B1D4E91}"/>
          </ac:cxnSpMkLst>
        </pc:cxnChg>
        <pc:cxnChg chg="add mod">
          <ac:chgData name="Kristen Bake" userId="12814d3f43d96ee3" providerId="LiveId" clId="{577A3A67-68ED-4CF6-B72E-055C9B06611D}" dt="2023-02-23T01:53:34.417" v="6408" actId="14100"/>
          <ac:cxnSpMkLst>
            <pc:docMk/>
            <pc:sldMk cId="2504913179" sldId="282"/>
            <ac:cxnSpMk id="17" creationId="{F62B9954-BE18-C60E-2AD0-0F6634B17882}"/>
          </ac:cxnSpMkLst>
        </pc:cxnChg>
      </pc:sldChg>
      <pc:sldChg chg="addSp delSp modSp new del mod">
        <pc:chgData name="Kristen Bake" userId="12814d3f43d96ee3" providerId="LiveId" clId="{577A3A67-68ED-4CF6-B72E-055C9B06611D}" dt="2023-02-23T01:58:36.823" v="6485" actId="2696"/>
        <pc:sldMkLst>
          <pc:docMk/>
          <pc:sldMk cId="2330344696" sldId="283"/>
        </pc:sldMkLst>
        <pc:spChg chg="del">
          <ac:chgData name="Kristen Bake" userId="12814d3f43d96ee3" providerId="LiveId" clId="{577A3A67-68ED-4CF6-B72E-055C9B06611D}" dt="2023-02-23T01:25:27.601" v="5736"/>
          <ac:spMkLst>
            <pc:docMk/>
            <pc:sldMk cId="2330344696" sldId="283"/>
            <ac:spMk id="3" creationId="{F98CB5DE-BC7F-4EFA-B792-4EA8C81B0C31}"/>
          </ac:spMkLst>
        </pc:spChg>
        <pc:spChg chg="mod">
          <ac:chgData name="Kristen Bake" userId="12814d3f43d96ee3" providerId="LiveId" clId="{577A3A67-68ED-4CF6-B72E-055C9B06611D}" dt="2023-02-23T01:29:10.524" v="5942" actId="20577"/>
          <ac:spMkLst>
            <pc:docMk/>
            <pc:sldMk cId="2330344696" sldId="283"/>
            <ac:spMk id="4" creationId="{0398B181-3689-A05C-703D-CE1DEB51EB6D}"/>
          </ac:spMkLst>
        </pc:spChg>
        <pc:spChg chg="add mod">
          <ac:chgData name="Kristen Bake" userId="12814d3f43d96ee3" providerId="LiveId" clId="{577A3A67-68ED-4CF6-B72E-055C9B06611D}" dt="2023-02-23T01:29:03.753" v="5940" actId="12"/>
          <ac:spMkLst>
            <pc:docMk/>
            <pc:sldMk cId="2330344696" sldId="283"/>
            <ac:spMk id="7" creationId="{B6DD27B2-11EC-4C74-5EAB-443CF3429C7D}"/>
          </ac:spMkLst>
        </pc:spChg>
        <pc:spChg chg="add mod">
          <ac:chgData name="Kristen Bake" userId="12814d3f43d96ee3" providerId="LiveId" clId="{577A3A67-68ED-4CF6-B72E-055C9B06611D}" dt="2023-02-23T01:28:36.190" v="5937" actId="1076"/>
          <ac:spMkLst>
            <pc:docMk/>
            <pc:sldMk cId="2330344696" sldId="283"/>
            <ac:spMk id="8" creationId="{9868E0B4-4155-EEA5-52BD-4949CE32BB7C}"/>
          </ac:spMkLst>
        </pc:spChg>
        <pc:spChg chg="add mod">
          <ac:chgData name="Kristen Bake" userId="12814d3f43d96ee3" providerId="LiveId" clId="{577A3A67-68ED-4CF6-B72E-055C9B06611D}" dt="2023-02-23T01:31:51.160" v="5966" actId="478"/>
          <ac:spMkLst>
            <pc:docMk/>
            <pc:sldMk cId="2330344696" sldId="283"/>
            <ac:spMk id="10" creationId="{DDC8559E-9626-3062-B8A9-A5A05F5A83FB}"/>
          </ac:spMkLst>
        </pc:spChg>
        <pc:picChg chg="add del mod">
          <ac:chgData name="Kristen Bake" userId="12814d3f43d96ee3" providerId="LiveId" clId="{577A3A67-68ED-4CF6-B72E-055C9B06611D}" dt="2023-02-23T01:31:51.160" v="5966" actId="478"/>
          <ac:picMkLst>
            <pc:docMk/>
            <pc:sldMk cId="2330344696" sldId="283"/>
            <ac:picMk id="5" creationId="{15B05DA0-3ED5-A36A-FD57-7C31C74EAA98}"/>
          </ac:picMkLst>
        </pc:picChg>
        <pc:picChg chg="add mod">
          <ac:chgData name="Kristen Bake" userId="12814d3f43d96ee3" providerId="LiveId" clId="{577A3A67-68ED-4CF6-B72E-055C9B06611D}" dt="2023-02-23T01:31:59.270" v="5967" actId="1076"/>
          <ac:picMkLst>
            <pc:docMk/>
            <pc:sldMk cId="2330344696" sldId="283"/>
            <ac:picMk id="6" creationId="{02090546-2E11-36AC-F9A6-63402C546807}"/>
          </ac:picMkLst>
        </pc:picChg>
      </pc:sldChg>
      <pc:sldChg chg="addSp delSp modSp new del mod">
        <pc:chgData name="Kristen Bake" userId="12814d3f43d96ee3" providerId="LiveId" clId="{577A3A67-68ED-4CF6-B72E-055C9B06611D}" dt="2023-02-23T01:58:44.852" v="6486" actId="2696"/>
        <pc:sldMkLst>
          <pc:docMk/>
          <pc:sldMk cId="196856467" sldId="284"/>
        </pc:sldMkLst>
        <pc:spChg chg="add mod">
          <ac:chgData name="Kristen Bake" userId="12814d3f43d96ee3" providerId="LiveId" clId="{577A3A67-68ED-4CF6-B72E-055C9B06611D}" dt="2023-02-23T01:33:33.923" v="5988" actId="5793"/>
          <ac:spMkLst>
            <pc:docMk/>
            <pc:sldMk cId="196856467" sldId="284"/>
            <ac:spMk id="4" creationId="{799D32A1-A8B8-31B3-9BBA-650614EAC31B}"/>
          </ac:spMkLst>
        </pc:spChg>
        <pc:spChg chg="add mod">
          <ac:chgData name="Kristen Bake" userId="12814d3f43d96ee3" providerId="LiveId" clId="{577A3A67-68ED-4CF6-B72E-055C9B06611D}" dt="2023-02-23T01:34:47.469" v="6114" actId="20577"/>
          <ac:spMkLst>
            <pc:docMk/>
            <pc:sldMk cId="196856467" sldId="284"/>
            <ac:spMk id="5" creationId="{A4BAB33C-4E46-5906-31A8-CA9CA5AF143E}"/>
          </ac:spMkLst>
        </pc:spChg>
        <pc:picChg chg="add del mod">
          <ac:chgData name="Kristen Bake" userId="12814d3f43d96ee3" providerId="LiveId" clId="{577A3A67-68ED-4CF6-B72E-055C9B06611D}" dt="2023-02-23T01:31:39.406" v="5965" actId="478"/>
          <ac:picMkLst>
            <pc:docMk/>
            <pc:sldMk cId="196856467" sldId="284"/>
            <ac:picMk id="2" creationId="{F65A9370-7196-2C26-11F5-8DF4FE29C0A6}"/>
          </ac:picMkLst>
        </pc:picChg>
        <pc:picChg chg="add mod">
          <ac:chgData name="Kristen Bake" userId="12814d3f43d96ee3" providerId="LiveId" clId="{577A3A67-68ED-4CF6-B72E-055C9B06611D}" dt="2023-02-23T01:32:47.227" v="5980" actId="1076"/>
          <ac:picMkLst>
            <pc:docMk/>
            <pc:sldMk cId="196856467" sldId="284"/>
            <ac:picMk id="3" creationId="{202F48EA-A6B0-010C-AF2F-AF1FE1D7104A}"/>
          </ac:picMkLst>
        </pc:picChg>
      </pc:sldChg>
      <pc:sldChg chg="addSp modSp new mod">
        <pc:chgData name="Kristen Bake" userId="12814d3f43d96ee3" providerId="LiveId" clId="{577A3A67-68ED-4CF6-B72E-055C9B06611D}" dt="2023-02-23T01:58:20.034" v="6484" actId="1076"/>
        <pc:sldMkLst>
          <pc:docMk/>
          <pc:sldMk cId="1448900551" sldId="285"/>
        </pc:sldMkLst>
        <pc:spChg chg="add mod">
          <ac:chgData name="Kristen Bake" userId="12814d3f43d96ee3" providerId="LiveId" clId="{577A3A67-68ED-4CF6-B72E-055C9B06611D}" dt="2023-02-23T01:54:26.460" v="6434" actId="20577"/>
          <ac:spMkLst>
            <pc:docMk/>
            <pc:sldMk cId="1448900551" sldId="285"/>
            <ac:spMk id="4" creationId="{78411E95-3F55-437B-BBE3-DAE91ADD993A}"/>
          </ac:spMkLst>
        </pc:spChg>
        <pc:spChg chg="add mod">
          <ac:chgData name="Kristen Bake" userId="12814d3f43d96ee3" providerId="LiveId" clId="{577A3A67-68ED-4CF6-B72E-055C9B06611D}" dt="2023-02-23T01:58:11.045" v="6482" actId="1076"/>
          <ac:spMkLst>
            <pc:docMk/>
            <pc:sldMk cId="1448900551" sldId="285"/>
            <ac:spMk id="6" creationId="{28EF50FB-888B-F116-D019-0C678C74D5AB}"/>
          </ac:spMkLst>
        </pc:spChg>
        <pc:spChg chg="add mod">
          <ac:chgData name="Kristen Bake" userId="12814d3f43d96ee3" providerId="LiveId" clId="{577A3A67-68ED-4CF6-B72E-055C9B06611D}" dt="2023-02-23T01:57:57.939" v="6481" actId="1076"/>
          <ac:spMkLst>
            <pc:docMk/>
            <pc:sldMk cId="1448900551" sldId="285"/>
            <ac:spMk id="7" creationId="{EB11D82A-AC6D-A1BF-D247-AC5421EE733A}"/>
          </ac:spMkLst>
        </pc:spChg>
        <pc:spChg chg="add mod">
          <ac:chgData name="Kristen Bake" userId="12814d3f43d96ee3" providerId="LiveId" clId="{577A3A67-68ED-4CF6-B72E-055C9B06611D}" dt="2023-02-23T01:57:40.850" v="6480" actId="1076"/>
          <ac:spMkLst>
            <pc:docMk/>
            <pc:sldMk cId="1448900551" sldId="285"/>
            <ac:spMk id="8" creationId="{D6785290-5F84-FB7B-0BDF-39A068D903DA}"/>
          </ac:spMkLst>
        </pc:spChg>
        <pc:spChg chg="add mod">
          <ac:chgData name="Kristen Bake" userId="12814d3f43d96ee3" providerId="LiveId" clId="{577A3A67-68ED-4CF6-B72E-055C9B06611D}" dt="2023-02-23T01:58:14.473" v="6483" actId="1076"/>
          <ac:spMkLst>
            <pc:docMk/>
            <pc:sldMk cId="1448900551" sldId="285"/>
            <ac:spMk id="9" creationId="{74E9E96E-1714-66BA-80FF-FC2285FBC7C5}"/>
          </ac:spMkLst>
        </pc:spChg>
        <pc:picChg chg="add mod">
          <ac:chgData name="Kristen Bake" userId="12814d3f43d96ee3" providerId="LiveId" clId="{577A3A67-68ED-4CF6-B72E-055C9B06611D}" dt="2023-02-23T01:36:42.481" v="6168" actId="1076"/>
          <ac:picMkLst>
            <pc:docMk/>
            <pc:sldMk cId="1448900551" sldId="285"/>
            <ac:picMk id="2" creationId="{AF966D07-5881-BA65-71D4-DE9CD6FAE93D}"/>
          </ac:picMkLst>
        </pc:picChg>
        <pc:picChg chg="add mod">
          <ac:chgData name="Kristen Bake" userId="12814d3f43d96ee3" providerId="LiveId" clId="{577A3A67-68ED-4CF6-B72E-055C9B06611D}" dt="2023-02-23T01:58:20.034" v="6484" actId="1076"/>
          <ac:picMkLst>
            <pc:docMk/>
            <pc:sldMk cId="1448900551" sldId="285"/>
            <ac:picMk id="3" creationId="{5FF384C8-DD7B-7E47-8E7D-A3F7543D0906}"/>
          </ac:picMkLst>
        </pc:picChg>
      </pc:sldChg>
      <pc:sldChg chg="modSp new del mod">
        <pc:chgData name="Kristen Bake" userId="12814d3f43d96ee3" providerId="LiveId" clId="{577A3A67-68ED-4CF6-B72E-055C9B06611D}" dt="2023-02-23T02:06:07.333" v="6560" actId="680"/>
        <pc:sldMkLst>
          <pc:docMk/>
          <pc:sldMk cId="1048427113" sldId="286"/>
        </pc:sldMkLst>
        <pc:spChg chg="mod">
          <ac:chgData name="Kristen Bake" userId="12814d3f43d96ee3" providerId="LiveId" clId="{577A3A67-68ED-4CF6-B72E-055C9B06611D}" dt="2023-02-23T02:06:06.684" v="6559" actId="14100"/>
          <ac:spMkLst>
            <pc:docMk/>
            <pc:sldMk cId="1048427113" sldId="286"/>
            <ac:spMk id="2" creationId="{E22A056F-A885-6CE5-28DF-2A197F011B15}"/>
          </ac:spMkLst>
        </pc:spChg>
      </pc:sldChg>
      <pc:sldChg chg="addSp modSp new mod">
        <pc:chgData name="Kristen Bake" userId="12814d3f43d96ee3" providerId="LiveId" clId="{577A3A67-68ED-4CF6-B72E-055C9B06611D}" dt="2023-02-23T02:10:42.759" v="6618" actId="113"/>
        <pc:sldMkLst>
          <pc:docMk/>
          <pc:sldMk cId="1270209343" sldId="286"/>
        </pc:sldMkLst>
        <pc:spChg chg="mod">
          <ac:chgData name="Kristen Bake" userId="12814d3f43d96ee3" providerId="LiveId" clId="{577A3A67-68ED-4CF6-B72E-055C9B06611D}" dt="2023-02-23T02:10:42.759" v="6618" actId="113"/>
          <ac:spMkLst>
            <pc:docMk/>
            <pc:sldMk cId="1270209343" sldId="286"/>
            <ac:spMk id="2" creationId="{CD2AC60F-E48E-5A1B-7B01-3D42AFDB3EB9}"/>
          </ac:spMkLst>
        </pc:spChg>
        <pc:spChg chg="mod">
          <ac:chgData name="Kristen Bake" userId="12814d3f43d96ee3" providerId="LiveId" clId="{577A3A67-68ED-4CF6-B72E-055C9B06611D}" dt="2023-02-23T02:10:18.950" v="6615" actId="14100"/>
          <ac:spMkLst>
            <pc:docMk/>
            <pc:sldMk cId="1270209343" sldId="286"/>
            <ac:spMk id="3" creationId="{39763475-7E7D-23CF-3A3B-9FB742B1AF89}"/>
          </ac:spMkLst>
        </pc:spChg>
        <pc:spChg chg="mod">
          <ac:chgData name="Kristen Bake" userId="12814d3f43d96ee3" providerId="LiveId" clId="{577A3A67-68ED-4CF6-B72E-055C9B06611D}" dt="2023-02-23T02:09:00.571" v="6606" actId="1076"/>
          <ac:spMkLst>
            <pc:docMk/>
            <pc:sldMk cId="1270209343" sldId="286"/>
            <ac:spMk id="4" creationId="{BB269F7B-A236-DB05-7295-54E31A1CA434}"/>
          </ac:spMkLst>
        </pc:spChg>
        <pc:picChg chg="add mod modCrop">
          <ac:chgData name="Kristen Bake" userId="12814d3f43d96ee3" providerId="LiveId" clId="{577A3A67-68ED-4CF6-B72E-055C9B06611D}" dt="2023-02-23T02:10:23.642" v="6616" actId="1076"/>
          <ac:picMkLst>
            <pc:docMk/>
            <pc:sldMk cId="1270209343" sldId="286"/>
            <ac:picMk id="5" creationId="{CD8DEE04-ECC4-F8B7-A821-DF4BCA574699}"/>
          </ac:picMkLst>
        </pc:picChg>
      </pc:sldChg>
      <pc:sldChg chg="modSp new del mod">
        <pc:chgData name="Kristen Bake" userId="12814d3f43d96ee3" providerId="LiveId" clId="{577A3A67-68ED-4CF6-B72E-055C9B06611D}" dt="2023-02-23T02:06:04.890" v="6558" actId="680"/>
        <pc:sldMkLst>
          <pc:docMk/>
          <pc:sldMk cId="130381016" sldId="287"/>
        </pc:sldMkLst>
        <pc:spChg chg="mod">
          <ac:chgData name="Kristen Bake" userId="12814d3f43d96ee3" providerId="LiveId" clId="{577A3A67-68ED-4CF6-B72E-055C9B06611D}" dt="2023-02-23T02:06:03.930" v="6557" actId="20577"/>
          <ac:spMkLst>
            <pc:docMk/>
            <pc:sldMk cId="130381016" sldId="287"/>
            <ac:spMk id="2" creationId="{F8D188BB-CEE1-0412-084F-A3B441087164}"/>
          </ac:spMkLst>
        </pc:spChg>
      </pc:sldChg>
      <pc:sldChg chg="addSp delSp modSp new mod">
        <pc:chgData name="Kristen Bake" userId="12814d3f43d96ee3" providerId="LiveId" clId="{577A3A67-68ED-4CF6-B72E-055C9B06611D}" dt="2023-02-23T02:29:35.050" v="6791" actId="1076"/>
        <pc:sldMkLst>
          <pc:docMk/>
          <pc:sldMk cId="3120081251" sldId="287"/>
        </pc:sldMkLst>
        <pc:spChg chg="add del mod">
          <ac:chgData name="Kristen Bake" userId="12814d3f43d96ee3" providerId="LiveId" clId="{577A3A67-68ED-4CF6-B72E-055C9B06611D}" dt="2023-02-23T02:12:16.788" v="6632"/>
          <ac:spMkLst>
            <pc:docMk/>
            <pc:sldMk cId="3120081251" sldId="287"/>
            <ac:spMk id="2" creationId="{061B5BE7-786D-EE78-558A-8EC2C0987B3A}"/>
          </ac:spMkLst>
        </pc:spChg>
        <pc:spChg chg="add mod">
          <ac:chgData name="Kristen Bake" userId="12814d3f43d96ee3" providerId="LiveId" clId="{577A3A67-68ED-4CF6-B72E-055C9B06611D}" dt="2023-02-23T02:16:10.072" v="6665" actId="1076"/>
          <ac:spMkLst>
            <pc:docMk/>
            <pc:sldMk cId="3120081251" sldId="287"/>
            <ac:spMk id="3" creationId="{24958636-5941-27B6-10B6-CABF39FB655D}"/>
          </ac:spMkLst>
        </pc:spChg>
        <pc:spChg chg="add mod">
          <ac:chgData name="Kristen Bake" userId="12814d3f43d96ee3" providerId="LiveId" clId="{577A3A67-68ED-4CF6-B72E-055C9B06611D}" dt="2023-02-23T02:29:00.428" v="6780" actId="20577"/>
          <ac:spMkLst>
            <pc:docMk/>
            <pc:sldMk cId="3120081251" sldId="287"/>
            <ac:spMk id="4" creationId="{3F52CE26-5663-8FDC-E73C-BFBEF2C7B512}"/>
          </ac:spMkLst>
        </pc:spChg>
        <pc:spChg chg="add mod">
          <ac:chgData name="Kristen Bake" userId="12814d3f43d96ee3" providerId="LiveId" clId="{577A3A67-68ED-4CF6-B72E-055C9B06611D}" dt="2023-02-23T02:29:35.050" v="6791" actId="1076"/>
          <ac:spMkLst>
            <pc:docMk/>
            <pc:sldMk cId="3120081251" sldId="287"/>
            <ac:spMk id="5" creationId="{CF4BAD79-398E-A066-4BF2-5DC26281BFA4}"/>
          </ac:spMkLst>
        </pc:spChg>
        <pc:cxnChg chg="add mod">
          <ac:chgData name="Kristen Bake" userId="12814d3f43d96ee3" providerId="LiveId" clId="{577A3A67-68ED-4CF6-B72E-055C9B06611D}" dt="2023-02-23T02:16:05.418" v="6664" actId="1076"/>
          <ac:cxnSpMkLst>
            <pc:docMk/>
            <pc:sldMk cId="3120081251" sldId="287"/>
            <ac:cxnSpMk id="7" creationId="{987E7932-5DBD-324B-0EFF-C7E52C7180E5}"/>
          </ac:cxnSpMkLst>
        </pc:cxnChg>
        <pc:cxnChg chg="add">
          <ac:chgData name="Kristen Bake" userId="12814d3f43d96ee3" providerId="LiveId" clId="{577A3A67-68ED-4CF6-B72E-055C9B06611D}" dt="2023-02-23T02:17:32.515" v="6671" actId="11529"/>
          <ac:cxnSpMkLst>
            <pc:docMk/>
            <pc:sldMk cId="3120081251" sldId="287"/>
            <ac:cxnSpMk id="9" creationId="{12C53703-AE48-36A6-C6E6-065B6A8B9453}"/>
          </ac:cxnSpMkLst>
        </pc:cxnChg>
      </pc:sldChg>
      <pc:sldChg chg="new del">
        <pc:chgData name="Kristen Bake" userId="12814d3f43d96ee3" providerId="LiveId" clId="{577A3A67-68ED-4CF6-B72E-055C9B06611D}" dt="2023-02-24T14:24:35.257" v="6826" actId="680"/>
        <pc:sldMkLst>
          <pc:docMk/>
          <pc:sldMk cId="137465949" sldId="288"/>
        </pc:sldMkLst>
      </pc:sldChg>
      <pc:sldChg chg="new del">
        <pc:chgData name="Kristen Bake" userId="12814d3f43d96ee3" providerId="LiveId" clId="{577A3A67-68ED-4CF6-B72E-055C9B06611D}" dt="2023-02-24T14:07:44.499" v="6823" actId="680"/>
        <pc:sldMkLst>
          <pc:docMk/>
          <pc:sldMk cId="3120032280" sldId="288"/>
        </pc:sldMkLst>
      </pc:sldChg>
      <pc:sldChg chg="addSp modSp new mod setBg">
        <pc:chgData name="Kristen Bake" userId="12814d3f43d96ee3" providerId="LiveId" clId="{577A3A67-68ED-4CF6-B72E-055C9B06611D}" dt="2023-02-24T14:35:08.383" v="6844" actId="26606"/>
        <pc:sldMkLst>
          <pc:docMk/>
          <pc:sldMk cId="3424179384" sldId="288"/>
        </pc:sldMkLst>
        <pc:spChg chg="mo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2" creationId="{69B09BA1-8E39-E3EC-C2B2-9CB893E8E7EE}"/>
          </ac:spMkLst>
        </pc:spChg>
        <pc:spChg chg="mo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3" creationId="{190B4AF4-5D97-A424-55D7-4CF7A193E4DD}"/>
          </ac:spMkLst>
        </pc:spChg>
        <pc:spChg chg="ad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9" creationId="{25C8D2C1-DA83-420D-9635-D52CE066B5DA}"/>
          </ac:spMkLst>
        </pc:spChg>
        <pc:spChg chg="ad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11" creationId="{434F74C9-6A0B-409E-AD1C-45B58BE91BB8}"/>
          </ac:spMkLst>
        </pc:spChg>
        <pc:spChg chg="ad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17" creationId="{1C520CBD-F82E-44E4-BDA5-128716AD79C8}"/>
          </ac:spMkLst>
        </pc:spChg>
        <pc:spChg chg="add">
          <ac:chgData name="Kristen Bake" userId="12814d3f43d96ee3" providerId="LiveId" clId="{577A3A67-68ED-4CF6-B72E-055C9B06611D}" dt="2023-02-24T14:35:08.383" v="6844" actId="26606"/>
          <ac:spMkLst>
            <pc:docMk/>
            <pc:sldMk cId="3424179384" sldId="288"/>
            <ac:spMk id="19" creationId="{4618AE32-A526-42FC-A854-732740BD38DA}"/>
          </ac:spMkLst>
        </pc:spChg>
        <pc:picChg chg="add">
          <ac:chgData name="Kristen Bake" userId="12814d3f43d96ee3" providerId="LiveId" clId="{577A3A67-68ED-4CF6-B72E-055C9B06611D}" dt="2023-02-24T14:35:08.383" v="6844" actId="26606"/>
          <ac:picMkLst>
            <pc:docMk/>
            <pc:sldMk cId="3424179384" sldId="288"/>
            <ac:picMk id="5" creationId="{1A02E9B8-E7FC-59AA-063F-B46DF0673BF8}"/>
          </ac:picMkLst>
        </pc:picChg>
        <pc:cxnChg chg="add">
          <ac:chgData name="Kristen Bake" userId="12814d3f43d96ee3" providerId="LiveId" clId="{577A3A67-68ED-4CF6-B72E-055C9B06611D}" dt="2023-02-24T14:35:08.383" v="6844" actId="26606"/>
          <ac:cxnSpMkLst>
            <pc:docMk/>
            <pc:sldMk cId="3424179384" sldId="288"/>
            <ac:cxnSpMk id="13" creationId="{F5486A9D-1265-4B57-91E6-68E666B978BC}"/>
          </ac:cxnSpMkLst>
        </pc:cxnChg>
        <pc:cxnChg chg="add">
          <ac:chgData name="Kristen Bake" userId="12814d3f43d96ee3" providerId="LiveId" clId="{577A3A67-68ED-4CF6-B72E-055C9B06611D}" dt="2023-02-24T14:35:08.383" v="6844" actId="26606"/>
          <ac:cxnSpMkLst>
            <pc:docMk/>
            <pc:sldMk cId="3424179384" sldId="288"/>
            <ac:cxnSpMk id="15" creationId="{77AB95BF-57D0-4E49-9EF2-408B47C8D40D}"/>
          </ac:cxnSpMkLst>
        </pc:cxnChg>
      </pc:sldChg>
      <pc:sldChg chg="addSp delSp modSp new del mod setBg">
        <pc:chgData name="Kristen Bake" userId="12814d3f43d96ee3" providerId="LiveId" clId="{577A3A67-68ED-4CF6-B72E-055C9B06611D}" dt="2023-02-24T15:11:24.973" v="6964" actId="2696"/>
        <pc:sldMkLst>
          <pc:docMk/>
          <pc:sldMk cId="2925557994" sldId="289"/>
        </pc:sldMkLst>
        <pc:spChg chg="mod">
          <ac:chgData name="Kristen Bake" userId="12814d3f43d96ee3" providerId="LiveId" clId="{577A3A67-68ED-4CF6-B72E-055C9B06611D}" dt="2023-02-24T15:06:20.785" v="6899" actId="26606"/>
          <ac:spMkLst>
            <pc:docMk/>
            <pc:sldMk cId="2925557994" sldId="289"/>
            <ac:spMk id="2" creationId="{E45E1A8C-AE9C-B2D2-C519-9AE170E148E2}"/>
          </ac:spMkLst>
        </pc:spChg>
        <pc:spChg chg="mod">
          <ac:chgData name="Kristen Bake" userId="12814d3f43d96ee3" providerId="LiveId" clId="{577A3A67-68ED-4CF6-B72E-055C9B06611D}" dt="2023-02-24T15:06:20.785" v="6899" actId="26606"/>
          <ac:spMkLst>
            <pc:docMk/>
            <pc:sldMk cId="2925557994" sldId="289"/>
            <ac:spMk id="3" creationId="{B9A6E527-4487-3C43-0D7B-5F6EB7340F0C}"/>
          </ac:spMkLst>
        </pc:spChg>
        <pc:spChg chg="add">
          <ac:chgData name="Kristen Bake" userId="12814d3f43d96ee3" providerId="LiveId" clId="{577A3A67-68ED-4CF6-B72E-055C9B06611D}" dt="2023-02-24T15:06:20.785" v="6899" actId="26606"/>
          <ac:spMkLst>
            <pc:docMk/>
            <pc:sldMk cId="2925557994" sldId="289"/>
            <ac:spMk id="10" creationId="{9971ECC5-51D9-4E70-89C1-3DCF3A3725B1}"/>
          </ac:spMkLst>
        </pc:spChg>
        <pc:spChg chg="add">
          <ac:chgData name="Kristen Bake" userId="12814d3f43d96ee3" providerId="LiveId" clId="{577A3A67-68ED-4CF6-B72E-055C9B06611D}" dt="2023-02-24T15:06:20.785" v="6899" actId="26606"/>
          <ac:spMkLst>
            <pc:docMk/>
            <pc:sldMk cId="2925557994" sldId="289"/>
            <ac:spMk id="14" creationId="{7E11F890-74C3-40C9-9A8B-A80E38704358}"/>
          </ac:spMkLst>
        </pc:spChg>
        <pc:spChg chg="add">
          <ac:chgData name="Kristen Bake" userId="12814d3f43d96ee3" providerId="LiveId" clId="{577A3A67-68ED-4CF6-B72E-055C9B06611D}" dt="2023-02-24T15:06:20.785" v="6899" actId="26606"/>
          <ac:spMkLst>
            <pc:docMk/>
            <pc:sldMk cId="2925557994" sldId="289"/>
            <ac:spMk id="16" creationId="{27874070-078A-470B-9C8C-BD1BCB55A005}"/>
          </ac:spMkLst>
        </pc:spChg>
        <pc:picChg chg="add del mod">
          <ac:chgData name="Kristen Bake" userId="12814d3f43d96ee3" providerId="LiveId" clId="{577A3A67-68ED-4CF6-B72E-055C9B06611D}" dt="2023-02-24T15:06:26.627" v="6901" actId="478"/>
          <ac:picMkLst>
            <pc:docMk/>
            <pc:sldMk cId="2925557994" sldId="289"/>
            <ac:picMk id="5" creationId="{D62D9B43-B63A-4461-29B1-D6E84056D3DA}"/>
          </ac:picMkLst>
        </pc:picChg>
        <pc:picChg chg="add mod ord">
          <ac:chgData name="Kristen Bake" userId="12814d3f43d96ee3" providerId="LiveId" clId="{577A3A67-68ED-4CF6-B72E-055C9B06611D}" dt="2023-02-24T15:08:41.445" v="6908" actId="1076"/>
          <ac:picMkLst>
            <pc:docMk/>
            <pc:sldMk cId="2925557994" sldId="289"/>
            <ac:picMk id="6" creationId="{52A5D58B-6645-063F-5A16-2F46F55C2CA0}"/>
          </ac:picMkLst>
        </pc:picChg>
        <pc:cxnChg chg="add">
          <ac:chgData name="Kristen Bake" userId="12814d3f43d96ee3" providerId="LiveId" clId="{577A3A67-68ED-4CF6-B72E-055C9B06611D}" dt="2023-02-24T15:06:20.785" v="6899" actId="26606"/>
          <ac:cxnSpMkLst>
            <pc:docMk/>
            <pc:sldMk cId="2925557994" sldId="289"/>
            <ac:cxnSpMk id="12" creationId="{432529AB-8F99-47FB-91B5-93565E543B50}"/>
          </ac:cxnSpMkLst>
        </pc:cxnChg>
      </pc:sldChg>
      <pc:sldChg chg="modSp new del mod">
        <pc:chgData name="Kristen Bake" userId="12814d3f43d96ee3" providerId="LiveId" clId="{577A3A67-68ED-4CF6-B72E-055C9B06611D}" dt="2023-02-24T14:35:45.941" v="6856" actId="2696"/>
        <pc:sldMkLst>
          <pc:docMk/>
          <pc:sldMk cId="3117671515" sldId="289"/>
        </pc:sldMkLst>
        <pc:spChg chg="mod">
          <ac:chgData name="Kristen Bake" userId="12814d3f43d96ee3" providerId="LiveId" clId="{577A3A67-68ED-4CF6-B72E-055C9B06611D}" dt="2023-02-24T14:35:17.943" v="6855" actId="20577"/>
          <ac:spMkLst>
            <pc:docMk/>
            <pc:sldMk cId="3117671515" sldId="289"/>
            <ac:spMk id="2" creationId="{FF14968D-20EF-DD5D-5F65-D6E22B6C34BA}"/>
          </ac:spMkLst>
        </pc:spChg>
      </pc:sldChg>
      <pc:sldChg chg="addSp delSp modSp new mod">
        <pc:chgData name="Kristen Bake" userId="12814d3f43d96ee3" providerId="LiveId" clId="{577A3A67-68ED-4CF6-B72E-055C9B06611D}" dt="2023-02-24T15:14:00.108" v="6976" actId="14100"/>
        <pc:sldMkLst>
          <pc:docMk/>
          <pc:sldMk cId="530282412" sldId="290"/>
        </pc:sldMkLst>
        <pc:spChg chg="del">
          <ac:chgData name="Kristen Bake" userId="12814d3f43d96ee3" providerId="LiveId" clId="{577A3A67-68ED-4CF6-B72E-055C9B06611D}" dt="2023-02-24T15:09:02.759" v="6910"/>
          <ac:spMkLst>
            <pc:docMk/>
            <pc:sldMk cId="530282412" sldId="290"/>
            <ac:spMk id="3" creationId="{974587ED-112A-77A0-FC85-A8054313E031}"/>
          </ac:spMkLst>
        </pc:spChg>
        <pc:spChg chg="add mod">
          <ac:chgData name="Kristen Bake" userId="12814d3f43d96ee3" providerId="LiveId" clId="{577A3A67-68ED-4CF6-B72E-055C9B06611D}" dt="2023-02-24T15:13:18.555" v="6970" actId="1076"/>
          <ac:spMkLst>
            <pc:docMk/>
            <pc:sldMk cId="530282412" sldId="290"/>
            <ac:spMk id="6" creationId="{C838E222-072F-88DC-C079-1AEC99A7D1F7}"/>
          </ac:spMkLst>
        </pc:spChg>
        <pc:spChg chg="add mod">
          <ac:chgData name="Kristen Bake" userId="12814d3f43d96ee3" providerId="LiveId" clId="{577A3A67-68ED-4CF6-B72E-055C9B06611D}" dt="2023-02-24T15:13:22.705" v="6971" actId="1076"/>
          <ac:spMkLst>
            <pc:docMk/>
            <pc:sldMk cId="530282412" sldId="290"/>
            <ac:spMk id="7" creationId="{25F1ECA4-D1D8-EB1B-E9A4-D6491929E7F7}"/>
          </ac:spMkLst>
        </pc:spChg>
        <pc:picChg chg="add mod">
          <ac:chgData name="Kristen Bake" userId="12814d3f43d96ee3" providerId="LiveId" clId="{577A3A67-68ED-4CF6-B72E-055C9B06611D}" dt="2023-02-24T15:12:46.950" v="6966"/>
          <ac:picMkLst>
            <pc:docMk/>
            <pc:sldMk cId="530282412" sldId="290"/>
            <ac:picMk id="5" creationId="{674083F1-58FF-4FCB-EE25-A46EC0FEB6BD}"/>
          </ac:picMkLst>
        </pc:picChg>
        <pc:cxnChg chg="add mod">
          <ac:chgData name="Kristen Bake" userId="12814d3f43d96ee3" providerId="LiveId" clId="{577A3A67-68ED-4CF6-B72E-055C9B06611D}" dt="2023-02-24T15:14:00.108" v="6976" actId="14100"/>
          <ac:cxnSpMkLst>
            <pc:docMk/>
            <pc:sldMk cId="530282412" sldId="290"/>
            <ac:cxnSpMk id="9" creationId="{82AB282C-CDFA-4919-826F-41D4D9BD0DC6}"/>
          </ac:cxnSpMkLst>
        </pc:cxnChg>
      </pc:sldChg>
      <pc:sldChg chg="addSp delSp modSp new del mod">
        <pc:chgData name="Kristen Bake" userId="12814d3f43d96ee3" providerId="LiveId" clId="{577A3A67-68ED-4CF6-B72E-055C9B06611D}" dt="2023-02-24T15:11:28.232" v="6965" actId="2696"/>
        <pc:sldMkLst>
          <pc:docMk/>
          <pc:sldMk cId="2318033195" sldId="291"/>
        </pc:sldMkLst>
        <pc:picChg chg="add del mod">
          <ac:chgData name="Kristen Bake" userId="12814d3f43d96ee3" providerId="LiveId" clId="{577A3A67-68ED-4CF6-B72E-055C9B06611D}" dt="2023-02-24T15:10:44.350" v="6942" actId="478"/>
          <ac:picMkLst>
            <pc:docMk/>
            <pc:sldMk cId="2318033195" sldId="291"/>
            <ac:picMk id="2" creationId="{4E63EB39-E08A-0217-B196-82D32C57E3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41CE7-B260-4F7A-87E1-CE2D894C5F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B8A648-4EAA-4DB3-B697-B2EE9C830950}">
      <dgm:prSet/>
      <dgm:spPr/>
      <dgm:t>
        <a:bodyPr/>
        <a:lstStyle/>
        <a:p>
          <a:r>
            <a:rPr lang="en-US" b="1"/>
            <a:t>Safety</a:t>
          </a:r>
          <a:endParaRPr lang="en-US"/>
        </a:p>
      </dgm:t>
    </dgm:pt>
    <dgm:pt modelId="{5C0B0996-0BF2-48C6-AAA2-8FC80B4ADFF3}" type="parTrans" cxnId="{4F612129-B539-4D62-B130-80D1062A040C}">
      <dgm:prSet/>
      <dgm:spPr/>
      <dgm:t>
        <a:bodyPr/>
        <a:lstStyle/>
        <a:p>
          <a:endParaRPr lang="en-US"/>
        </a:p>
      </dgm:t>
    </dgm:pt>
    <dgm:pt modelId="{582CC5AA-D812-467E-8B09-9296E86F7A26}" type="sibTrans" cxnId="{4F612129-B539-4D62-B130-80D1062A040C}">
      <dgm:prSet/>
      <dgm:spPr/>
      <dgm:t>
        <a:bodyPr/>
        <a:lstStyle/>
        <a:p>
          <a:endParaRPr lang="en-US"/>
        </a:p>
      </dgm:t>
    </dgm:pt>
    <dgm:pt modelId="{E2579B3A-DD73-45BE-96A6-518D9DB76F4D}">
      <dgm:prSet/>
      <dgm:spPr/>
      <dgm:t>
        <a:bodyPr/>
        <a:lstStyle/>
        <a:p>
          <a:pPr>
            <a:buNone/>
          </a:pPr>
          <a:r>
            <a:rPr lang="en-US" dirty="0"/>
            <a:t>Removing the driver or assisting the driver in the chain of events that can result in a crash will help to protect drivers and passengers, bicyclists, and pedestrians</a:t>
          </a:r>
        </a:p>
      </dgm:t>
    </dgm:pt>
    <dgm:pt modelId="{1DA412CF-0D34-4DDD-B903-6B3910A88A22}" type="parTrans" cxnId="{EDE68393-1FE0-4485-9D72-F67F94FA95EC}">
      <dgm:prSet/>
      <dgm:spPr/>
      <dgm:t>
        <a:bodyPr/>
        <a:lstStyle/>
        <a:p>
          <a:endParaRPr lang="en-US"/>
        </a:p>
      </dgm:t>
    </dgm:pt>
    <dgm:pt modelId="{2EE8204F-F974-403D-873D-98F12BA7E85A}" type="sibTrans" cxnId="{EDE68393-1FE0-4485-9D72-F67F94FA95EC}">
      <dgm:prSet/>
      <dgm:spPr/>
      <dgm:t>
        <a:bodyPr/>
        <a:lstStyle/>
        <a:p>
          <a:endParaRPr lang="en-US"/>
        </a:p>
      </dgm:t>
    </dgm:pt>
    <dgm:pt modelId="{662BC03E-1498-4205-80E8-09B88C3B5A94}">
      <dgm:prSet/>
      <dgm:spPr/>
      <dgm:t>
        <a:bodyPr/>
        <a:lstStyle/>
        <a:p>
          <a:r>
            <a:rPr lang="en-US" b="1"/>
            <a:t>Mobility</a:t>
          </a:r>
          <a:endParaRPr lang="en-US"/>
        </a:p>
      </dgm:t>
    </dgm:pt>
    <dgm:pt modelId="{131DCCBC-5AD1-4374-A2D0-1DB6D0E91B0E}" type="parTrans" cxnId="{4BA88F02-198E-4675-8E77-4FC511183113}">
      <dgm:prSet/>
      <dgm:spPr/>
      <dgm:t>
        <a:bodyPr/>
        <a:lstStyle/>
        <a:p>
          <a:endParaRPr lang="en-US"/>
        </a:p>
      </dgm:t>
    </dgm:pt>
    <dgm:pt modelId="{956EF507-8071-4342-8045-0FCE5DB0D9E5}" type="sibTrans" cxnId="{4BA88F02-198E-4675-8E77-4FC511183113}">
      <dgm:prSet/>
      <dgm:spPr/>
      <dgm:t>
        <a:bodyPr/>
        <a:lstStyle/>
        <a:p>
          <a:endParaRPr lang="en-US"/>
        </a:p>
      </dgm:t>
    </dgm:pt>
    <dgm:pt modelId="{66FAE779-D9FB-404C-8222-70412B9E3076}">
      <dgm:prSet/>
      <dgm:spPr/>
      <dgm:t>
        <a:bodyPr/>
        <a:lstStyle/>
        <a:p>
          <a:pPr>
            <a:buNone/>
          </a:pPr>
          <a:r>
            <a:rPr lang="en-US" dirty="0"/>
            <a:t>Could increase mobility for seniors, people with disabilities, and expand transportation options for underrepresented communities</a:t>
          </a:r>
        </a:p>
      </dgm:t>
    </dgm:pt>
    <dgm:pt modelId="{80C68275-4CD7-4244-85B5-1DCD8EED8F77}" type="parTrans" cxnId="{D79F9FE3-F7DC-453B-A3D2-12224147ACC3}">
      <dgm:prSet/>
      <dgm:spPr/>
      <dgm:t>
        <a:bodyPr/>
        <a:lstStyle/>
        <a:p>
          <a:endParaRPr lang="en-US"/>
        </a:p>
      </dgm:t>
    </dgm:pt>
    <dgm:pt modelId="{76D679A8-D45D-402E-BC08-F94222114DCF}" type="sibTrans" cxnId="{D79F9FE3-F7DC-453B-A3D2-12224147ACC3}">
      <dgm:prSet/>
      <dgm:spPr/>
      <dgm:t>
        <a:bodyPr/>
        <a:lstStyle/>
        <a:p>
          <a:endParaRPr lang="en-US"/>
        </a:p>
      </dgm:t>
    </dgm:pt>
    <dgm:pt modelId="{31376D2F-35EE-4E54-AE6C-1948B5FA1656}">
      <dgm:prSet/>
      <dgm:spPr/>
      <dgm:t>
        <a:bodyPr/>
        <a:lstStyle/>
        <a:p>
          <a:r>
            <a:rPr lang="en-US" b="1" u="none" dirty="0"/>
            <a:t>Economic/Societal </a:t>
          </a:r>
          <a:endParaRPr lang="en-US" u="none" dirty="0"/>
        </a:p>
      </dgm:t>
    </dgm:pt>
    <dgm:pt modelId="{CC28A8AC-8970-47BC-8CA6-0E301F6C0D3C}" type="parTrans" cxnId="{9F0219CC-1A38-4DAA-ACB1-2F1CF28537BA}">
      <dgm:prSet/>
      <dgm:spPr/>
      <dgm:t>
        <a:bodyPr/>
        <a:lstStyle/>
        <a:p>
          <a:endParaRPr lang="en-US"/>
        </a:p>
      </dgm:t>
    </dgm:pt>
    <dgm:pt modelId="{7BEBCD40-DC9A-404B-9BE0-89CA2366A0D7}" type="sibTrans" cxnId="{9F0219CC-1A38-4DAA-ACB1-2F1CF28537BA}">
      <dgm:prSet/>
      <dgm:spPr/>
      <dgm:t>
        <a:bodyPr/>
        <a:lstStyle/>
        <a:p>
          <a:endParaRPr lang="en-US"/>
        </a:p>
      </dgm:t>
    </dgm:pt>
    <dgm:pt modelId="{BEDB4407-2BE0-4C51-894D-EF08CCA590CC}">
      <dgm:prSet/>
      <dgm:spPr/>
      <dgm:t>
        <a:bodyPr/>
        <a:lstStyle/>
        <a:p>
          <a:pPr>
            <a:buNone/>
          </a:pPr>
          <a:r>
            <a:rPr lang="en-US" dirty="0"/>
            <a:t>Motor vehicle crashes cost billions each year- minimizing the number of crashes through automation could reduce this cost. </a:t>
          </a:r>
        </a:p>
      </dgm:t>
    </dgm:pt>
    <dgm:pt modelId="{3F6782C8-F772-4D89-B100-BABE5921DE3C}" type="parTrans" cxnId="{08ADDB59-11DC-4F54-A7E6-04C6839D18EA}">
      <dgm:prSet/>
      <dgm:spPr/>
      <dgm:t>
        <a:bodyPr/>
        <a:lstStyle/>
        <a:p>
          <a:endParaRPr lang="en-US"/>
        </a:p>
      </dgm:t>
    </dgm:pt>
    <dgm:pt modelId="{3878716C-9DC1-42E5-92D3-81B485728A94}" type="sibTrans" cxnId="{08ADDB59-11DC-4F54-A7E6-04C6839D18EA}">
      <dgm:prSet/>
      <dgm:spPr/>
      <dgm:t>
        <a:bodyPr/>
        <a:lstStyle/>
        <a:p>
          <a:endParaRPr lang="en-US"/>
        </a:p>
      </dgm:t>
    </dgm:pt>
    <dgm:pt modelId="{1A36FECA-795B-428E-97F6-1C22E5045781}">
      <dgm:prSet/>
      <dgm:spPr/>
      <dgm:t>
        <a:bodyPr/>
        <a:lstStyle/>
        <a:p>
          <a:r>
            <a:rPr lang="en-US" b="1" u="none" dirty="0"/>
            <a:t>Environmental</a:t>
          </a:r>
          <a:r>
            <a:rPr lang="en-US" b="1" u="sng" dirty="0"/>
            <a:t> </a:t>
          </a:r>
          <a:endParaRPr lang="en-US" dirty="0"/>
        </a:p>
      </dgm:t>
    </dgm:pt>
    <dgm:pt modelId="{9C4F0027-9CD5-4002-BC95-DFB24BCFA5B0}" type="parTrans" cxnId="{C4E8DDAF-61B0-4677-9687-87FDE14CFB46}">
      <dgm:prSet/>
      <dgm:spPr/>
      <dgm:t>
        <a:bodyPr/>
        <a:lstStyle/>
        <a:p>
          <a:endParaRPr lang="en-US"/>
        </a:p>
      </dgm:t>
    </dgm:pt>
    <dgm:pt modelId="{978918D7-BE07-4EB8-A919-5A78194C4FCE}" type="sibTrans" cxnId="{C4E8DDAF-61B0-4677-9687-87FDE14CFB46}">
      <dgm:prSet/>
      <dgm:spPr/>
      <dgm:t>
        <a:bodyPr/>
        <a:lstStyle/>
        <a:p>
          <a:endParaRPr lang="en-US"/>
        </a:p>
      </dgm:t>
    </dgm:pt>
    <dgm:pt modelId="{4E364980-D37E-4832-B4B5-B5AC8A5B51F5}">
      <dgm:prSet/>
      <dgm:spPr/>
      <dgm:t>
        <a:bodyPr/>
        <a:lstStyle/>
        <a:p>
          <a:pPr>
            <a:buNone/>
          </a:pPr>
          <a:r>
            <a:rPr lang="en-US" dirty="0"/>
            <a:t>Automated ride share could transform land use, and increased efficiency could reduce air pollutants</a:t>
          </a:r>
        </a:p>
      </dgm:t>
    </dgm:pt>
    <dgm:pt modelId="{C70E606C-DC19-4EC0-9FB8-E0F9AA25C598}" type="parTrans" cxnId="{ADF6FFF4-E52A-4B8C-B979-A1FFA3763417}">
      <dgm:prSet/>
      <dgm:spPr/>
      <dgm:t>
        <a:bodyPr/>
        <a:lstStyle/>
        <a:p>
          <a:endParaRPr lang="en-US"/>
        </a:p>
      </dgm:t>
    </dgm:pt>
    <dgm:pt modelId="{F8A1E890-73B0-4A8D-8179-D3BFCBDC67D9}" type="sibTrans" cxnId="{ADF6FFF4-E52A-4B8C-B979-A1FFA3763417}">
      <dgm:prSet/>
      <dgm:spPr/>
      <dgm:t>
        <a:bodyPr/>
        <a:lstStyle/>
        <a:p>
          <a:endParaRPr lang="en-US"/>
        </a:p>
      </dgm:t>
    </dgm:pt>
    <dgm:pt modelId="{8910090A-071F-4C07-A6CA-B5EC53AFA703}">
      <dgm:prSet/>
      <dgm:spPr/>
      <dgm:t>
        <a:bodyPr/>
        <a:lstStyle/>
        <a:p>
          <a:r>
            <a:rPr lang="en-US" b="1" u="none" dirty="0"/>
            <a:t>Efficiency/Convenience</a:t>
          </a:r>
          <a:endParaRPr lang="en-US" u="none" dirty="0"/>
        </a:p>
      </dgm:t>
    </dgm:pt>
    <dgm:pt modelId="{DE0F7A3A-23C9-4E4C-961B-2B9FAB11982B}" type="parTrans" cxnId="{61F55845-473D-46F3-A113-0260378A0117}">
      <dgm:prSet/>
      <dgm:spPr/>
      <dgm:t>
        <a:bodyPr/>
        <a:lstStyle/>
        <a:p>
          <a:endParaRPr lang="en-US"/>
        </a:p>
      </dgm:t>
    </dgm:pt>
    <dgm:pt modelId="{2751D24D-14C4-4B56-8C18-C1A9A3C8C922}" type="sibTrans" cxnId="{61F55845-473D-46F3-A113-0260378A0117}">
      <dgm:prSet/>
      <dgm:spPr/>
      <dgm:t>
        <a:bodyPr/>
        <a:lstStyle/>
        <a:p>
          <a:endParaRPr lang="en-US"/>
        </a:p>
      </dgm:t>
    </dgm:pt>
    <dgm:pt modelId="{E4B61DD9-7E39-4FB0-895F-BFB38BCD0E61}">
      <dgm:prSet/>
      <dgm:spPr/>
      <dgm:t>
        <a:bodyPr/>
        <a:lstStyle/>
        <a:p>
          <a:pPr>
            <a:buNone/>
          </a:pPr>
          <a:r>
            <a:rPr lang="en-US" dirty="0"/>
            <a:t>Time spent in traffic delays increase fuel costs and vehicle transmissions- automated systems could reduce this time and increase efficiency and convenience </a:t>
          </a:r>
        </a:p>
      </dgm:t>
    </dgm:pt>
    <dgm:pt modelId="{DD9FFF71-6BD9-4D8B-8399-BF6D0CB348D4}" type="parTrans" cxnId="{4148A6E9-45FF-4EBD-8EBC-C2DECDAF4EAA}">
      <dgm:prSet/>
      <dgm:spPr/>
      <dgm:t>
        <a:bodyPr/>
        <a:lstStyle/>
        <a:p>
          <a:endParaRPr lang="en-US"/>
        </a:p>
      </dgm:t>
    </dgm:pt>
    <dgm:pt modelId="{EC2BC295-6E59-4210-B945-98DE4187F39E}" type="sibTrans" cxnId="{4148A6E9-45FF-4EBD-8EBC-C2DECDAF4EAA}">
      <dgm:prSet/>
      <dgm:spPr/>
      <dgm:t>
        <a:bodyPr/>
        <a:lstStyle/>
        <a:p>
          <a:endParaRPr lang="en-US"/>
        </a:p>
      </dgm:t>
    </dgm:pt>
    <dgm:pt modelId="{28BD6ABE-244D-4D9C-B6DF-1213DC504531}" type="pres">
      <dgm:prSet presAssocID="{53641CE7-B260-4F7A-87E1-CE2D894C5F29}" presName="linear" presStyleCnt="0">
        <dgm:presLayoutVars>
          <dgm:animLvl val="lvl"/>
          <dgm:resizeHandles val="exact"/>
        </dgm:presLayoutVars>
      </dgm:prSet>
      <dgm:spPr/>
    </dgm:pt>
    <dgm:pt modelId="{A445D4DA-D728-4182-8495-B580DD794C58}" type="pres">
      <dgm:prSet presAssocID="{19B8A648-4EAA-4DB3-B697-B2EE9C8309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CB0B65-EE61-4FDF-9CB2-E7A79144AE4B}" type="pres">
      <dgm:prSet presAssocID="{19B8A648-4EAA-4DB3-B697-B2EE9C830950}" presName="childText" presStyleLbl="revTx" presStyleIdx="0" presStyleCnt="5">
        <dgm:presLayoutVars>
          <dgm:bulletEnabled val="1"/>
        </dgm:presLayoutVars>
      </dgm:prSet>
      <dgm:spPr/>
    </dgm:pt>
    <dgm:pt modelId="{9BC975DC-5DBF-40DF-BFFE-8BB82D4075A0}" type="pres">
      <dgm:prSet presAssocID="{662BC03E-1498-4205-80E8-09B88C3B5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53F391-259A-4978-8A08-735BA25D868D}" type="pres">
      <dgm:prSet presAssocID="{662BC03E-1498-4205-80E8-09B88C3B5A94}" presName="childText" presStyleLbl="revTx" presStyleIdx="1" presStyleCnt="5">
        <dgm:presLayoutVars>
          <dgm:bulletEnabled val="1"/>
        </dgm:presLayoutVars>
      </dgm:prSet>
      <dgm:spPr/>
    </dgm:pt>
    <dgm:pt modelId="{A4C6260C-CF6C-40B8-9E88-E779401AC305}" type="pres">
      <dgm:prSet presAssocID="{31376D2F-35EE-4E54-AE6C-1948B5FA16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629412-EA2D-44F3-84DE-CF112AEE0E7A}" type="pres">
      <dgm:prSet presAssocID="{31376D2F-35EE-4E54-AE6C-1948B5FA1656}" presName="childText" presStyleLbl="revTx" presStyleIdx="2" presStyleCnt="5">
        <dgm:presLayoutVars>
          <dgm:bulletEnabled val="1"/>
        </dgm:presLayoutVars>
      </dgm:prSet>
      <dgm:spPr/>
    </dgm:pt>
    <dgm:pt modelId="{F8CDE6A7-36CA-40A5-BC70-73DB731E8A0D}" type="pres">
      <dgm:prSet presAssocID="{1A36FECA-795B-428E-97F6-1C22E50457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543C2B-328B-4D32-9B76-CCF1F7D64A1E}" type="pres">
      <dgm:prSet presAssocID="{1A36FECA-795B-428E-97F6-1C22E5045781}" presName="childText" presStyleLbl="revTx" presStyleIdx="3" presStyleCnt="5">
        <dgm:presLayoutVars>
          <dgm:bulletEnabled val="1"/>
        </dgm:presLayoutVars>
      </dgm:prSet>
      <dgm:spPr/>
    </dgm:pt>
    <dgm:pt modelId="{570537ED-5A71-497F-A03A-E27C075A40E8}" type="pres">
      <dgm:prSet presAssocID="{8910090A-071F-4C07-A6CA-B5EC53AFA70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6FC069D-0387-434A-ADEB-543AE78F2CC8}" type="pres">
      <dgm:prSet presAssocID="{8910090A-071F-4C07-A6CA-B5EC53AFA70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BA88F02-198E-4675-8E77-4FC511183113}" srcId="{53641CE7-B260-4F7A-87E1-CE2D894C5F29}" destId="{662BC03E-1498-4205-80E8-09B88C3B5A94}" srcOrd="1" destOrd="0" parTransId="{131DCCBC-5AD1-4374-A2D0-1DB6D0E91B0E}" sibTransId="{956EF507-8071-4342-8045-0FCE5DB0D9E5}"/>
    <dgm:cxn modelId="{C127E020-C36E-4426-99D5-01D9D2011BE2}" type="presOf" srcId="{19B8A648-4EAA-4DB3-B697-B2EE9C830950}" destId="{A445D4DA-D728-4182-8495-B580DD794C58}" srcOrd="0" destOrd="0" presId="urn:microsoft.com/office/officeart/2005/8/layout/vList2"/>
    <dgm:cxn modelId="{EACF1627-F16E-45B6-93FC-301D2B328A38}" type="presOf" srcId="{E4B61DD9-7E39-4FB0-895F-BFB38BCD0E61}" destId="{36FC069D-0387-434A-ADEB-543AE78F2CC8}" srcOrd="0" destOrd="0" presId="urn:microsoft.com/office/officeart/2005/8/layout/vList2"/>
    <dgm:cxn modelId="{4F612129-B539-4D62-B130-80D1062A040C}" srcId="{53641CE7-B260-4F7A-87E1-CE2D894C5F29}" destId="{19B8A648-4EAA-4DB3-B697-B2EE9C830950}" srcOrd="0" destOrd="0" parTransId="{5C0B0996-0BF2-48C6-AAA2-8FC80B4ADFF3}" sibTransId="{582CC5AA-D812-467E-8B09-9296E86F7A26}"/>
    <dgm:cxn modelId="{6CC4292E-C68F-4476-9DAC-AE34235B4AC8}" type="presOf" srcId="{1A36FECA-795B-428E-97F6-1C22E5045781}" destId="{F8CDE6A7-36CA-40A5-BC70-73DB731E8A0D}" srcOrd="0" destOrd="0" presId="urn:microsoft.com/office/officeart/2005/8/layout/vList2"/>
    <dgm:cxn modelId="{58317C31-A49E-437B-BF66-BE28F9DCB4D2}" type="presOf" srcId="{8910090A-071F-4C07-A6CA-B5EC53AFA703}" destId="{570537ED-5A71-497F-A03A-E27C075A40E8}" srcOrd="0" destOrd="0" presId="urn:microsoft.com/office/officeart/2005/8/layout/vList2"/>
    <dgm:cxn modelId="{61F55845-473D-46F3-A113-0260378A0117}" srcId="{53641CE7-B260-4F7A-87E1-CE2D894C5F29}" destId="{8910090A-071F-4C07-A6CA-B5EC53AFA703}" srcOrd="4" destOrd="0" parTransId="{DE0F7A3A-23C9-4E4C-961B-2B9FAB11982B}" sibTransId="{2751D24D-14C4-4B56-8C18-C1A9A3C8C922}"/>
    <dgm:cxn modelId="{E715CE6E-596C-4488-8AB3-97075D97E9F5}" type="presOf" srcId="{662BC03E-1498-4205-80E8-09B88C3B5A94}" destId="{9BC975DC-5DBF-40DF-BFFE-8BB82D4075A0}" srcOrd="0" destOrd="0" presId="urn:microsoft.com/office/officeart/2005/8/layout/vList2"/>
    <dgm:cxn modelId="{96F93559-B925-4D12-A7FA-E88A4BF958D5}" type="presOf" srcId="{BEDB4407-2BE0-4C51-894D-EF08CCA590CC}" destId="{38629412-EA2D-44F3-84DE-CF112AEE0E7A}" srcOrd="0" destOrd="0" presId="urn:microsoft.com/office/officeart/2005/8/layout/vList2"/>
    <dgm:cxn modelId="{08ADDB59-11DC-4F54-A7E6-04C6839D18EA}" srcId="{31376D2F-35EE-4E54-AE6C-1948B5FA1656}" destId="{BEDB4407-2BE0-4C51-894D-EF08CCA590CC}" srcOrd="0" destOrd="0" parTransId="{3F6782C8-F772-4D89-B100-BABE5921DE3C}" sibTransId="{3878716C-9DC1-42E5-92D3-81B485728A94}"/>
    <dgm:cxn modelId="{38B13F7D-B3F5-46CF-9FB3-3F0F9A9546F5}" type="presOf" srcId="{66FAE779-D9FB-404C-8222-70412B9E3076}" destId="{3D53F391-259A-4978-8A08-735BA25D868D}" srcOrd="0" destOrd="0" presId="urn:microsoft.com/office/officeart/2005/8/layout/vList2"/>
    <dgm:cxn modelId="{EDE68393-1FE0-4485-9D72-F67F94FA95EC}" srcId="{19B8A648-4EAA-4DB3-B697-B2EE9C830950}" destId="{E2579B3A-DD73-45BE-96A6-518D9DB76F4D}" srcOrd="0" destOrd="0" parTransId="{1DA412CF-0D34-4DDD-B903-6B3910A88A22}" sibTransId="{2EE8204F-F974-403D-873D-98F12BA7E85A}"/>
    <dgm:cxn modelId="{187EBE9B-F75E-44D0-B8DC-7FC50F35CACD}" type="presOf" srcId="{31376D2F-35EE-4E54-AE6C-1948B5FA1656}" destId="{A4C6260C-CF6C-40B8-9E88-E779401AC305}" srcOrd="0" destOrd="0" presId="urn:microsoft.com/office/officeart/2005/8/layout/vList2"/>
    <dgm:cxn modelId="{C4E8DDAF-61B0-4677-9687-87FDE14CFB46}" srcId="{53641CE7-B260-4F7A-87E1-CE2D894C5F29}" destId="{1A36FECA-795B-428E-97F6-1C22E5045781}" srcOrd="3" destOrd="0" parTransId="{9C4F0027-9CD5-4002-BC95-DFB24BCFA5B0}" sibTransId="{978918D7-BE07-4EB8-A919-5A78194C4FCE}"/>
    <dgm:cxn modelId="{9F0219CC-1A38-4DAA-ACB1-2F1CF28537BA}" srcId="{53641CE7-B260-4F7A-87E1-CE2D894C5F29}" destId="{31376D2F-35EE-4E54-AE6C-1948B5FA1656}" srcOrd="2" destOrd="0" parTransId="{CC28A8AC-8970-47BC-8CA6-0E301F6C0D3C}" sibTransId="{7BEBCD40-DC9A-404B-9BE0-89CA2366A0D7}"/>
    <dgm:cxn modelId="{E6441DE0-D5F6-4CBC-8DBE-87785DD28B23}" type="presOf" srcId="{53641CE7-B260-4F7A-87E1-CE2D894C5F29}" destId="{28BD6ABE-244D-4D9C-B6DF-1213DC504531}" srcOrd="0" destOrd="0" presId="urn:microsoft.com/office/officeart/2005/8/layout/vList2"/>
    <dgm:cxn modelId="{D79F9FE3-F7DC-453B-A3D2-12224147ACC3}" srcId="{662BC03E-1498-4205-80E8-09B88C3B5A94}" destId="{66FAE779-D9FB-404C-8222-70412B9E3076}" srcOrd="0" destOrd="0" parTransId="{80C68275-4CD7-4244-85B5-1DCD8EED8F77}" sibTransId="{76D679A8-D45D-402E-BC08-F94222114DCF}"/>
    <dgm:cxn modelId="{4148A6E9-45FF-4EBD-8EBC-C2DECDAF4EAA}" srcId="{8910090A-071F-4C07-A6CA-B5EC53AFA703}" destId="{E4B61DD9-7E39-4FB0-895F-BFB38BCD0E61}" srcOrd="0" destOrd="0" parTransId="{DD9FFF71-6BD9-4D8B-8399-BF6D0CB348D4}" sibTransId="{EC2BC295-6E59-4210-B945-98DE4187F39E}"/>
    <dgm:cxn modelId="{418CE5F3-ED2D-462E-A5CA-6F7A95F1FAD4}" type="presOf" srcId="{4E364980-D37E-4832-B4B5-B5AC8A5B51F5}" destId="{71543C2B-328B-4D32-9B76-CCF1F7D64A1E}" srcOrd="0" destOrd="0" presId="urn:microsoft.com/office/officeart/2005/8/layout/vList2"/>
    <dgm:cxn modelId="{ADF6FFF4-E52A-4B8C-B979-A1FFA3763417}" srcId="{1A36FECA-795B-428E-97F6-1C22E5045781}" destId="{4E364980-D37E-4832-B4B5-B5AC8A5B51F5}" srcOrd="0" destOrd="0" parTransId="{C70E606C-DC19-4EC0-9FB8-E0F9AA25C598}" sibTransId="{F8A1E890-73B0-4A8D-8179-D3BFCBDC67D9}"/>
    <dgm:cxn modelId="{017571FC-E9AB-460A-A159-1F62530208D4}" type="presOf" srcId="{E2579B3A-DD73-45BE-96A6-518D9DB76F4D}" destId="{35CB0B65-EE61-4FDF-9CB2-E7A79144AE4B}" srcOrd="0" destOrd="0" presId="urn:microsoft.com/office/officeart/2005/8/layout/vList2"/>
    <dgm:cxn modelId="{77086DEC-8588-44E3-A6EA-44F79B33E512}" type="presParOf" srcId="{28BD6ABE-244D-4D9C-B6DF-1213DC504531}" destId="{A445D4DA-D728-4182-8495-B580DD794C58}" srcOrd="0" destOrd="0" presId="urn:microsoft.com/office/officeart/2005/8/layout/vList2"/>
    <dgm:cxn modelId="{7E10FD53-697C-4325-9648-C8F72DFBE034}" type="presParOf" srcId="{28BD6ABE-244D-4D9C-B6DF-1213DC504531}" destId="{35CB0B65-EE61-4FDF-9CB2-E7A79144AE4B}" srcOrd="1" destOrd="0" presId="urn:microsoft.com/office/officeart/2005/8/layout/vList2"/>
    <dgm:cxn modelId="{998BB98D-1A42-4F72-80FA-AA33567FEB8D}" type="presParOf" srcId="{28BD6ABE-244D-4D9C-B6DF-1213DC504531}" destId="{9BC975DC-5DBF-40DF-BFFE-8BB82D4075A0}" srcOrd="2" destOrd="0" presId="urn:microsoft.com/office/officeart/2005/8/layout/vList2"/>
    <dgm:cxn modelId="{C80C6327-EC39-4CEF-AC24-87BA603B7AF7}" type="presParOf" srcId="{28BD6ABE-244D-4D9C-B6DF-1213DC504531}" destId="{3D53F391-259A-4978-8A08-735BA25D868D}" srcOrd="3" destOrd="0" presId="urn:microsoft.com/office/officeart/2005/8/layout/vList2"/>
    <dgm:cxn modelId="{999D6B8A-3CE6-4629-B53C-54EF58B78A40}" type="presParOf" srcId="{28BD6ABE-244D-4D9C-B6DF-1213DC504531}" destId="{A4C6260C-CF6C-40B8-9E88-E779401AC305}" srcOrd="4" destOrd="0" presId="urn:microsoft.com/office/officeart/2005/8/layout/vList2"/>
    <dgm:cxn modelId="{1EEA47AF-E79F-4BB3-BFFB-DBA53FC96E2B}" type="presParOf" srcId="{28BD6ABE-244D-4D9C-B6DF-1213DC504531}" destId="{38629412-EA2D-44F3-84DE-CF112AEE0E7A}" srcOrd="5" destOrd="0" presId="urn:microsoft.com/office/officeart/2005/8/layout/vList2"/>
    <dgm:cxn modelId="{33677667-D3DB-461F-9F0D-9EA72D712476}" type="presParOf" srcId="{28BD6ABE-244D-4D9C-B6DF-1213DC504531}" destId="{F8CDE6A7-36CA-40A5-BC70-73DB731E8A0D}" srcOrd="6" destOrd="0" presId="urn:microsoft.com/office/officeart/2005/8/layout/vList2"/>
    <dgm:cxn modelId="{DDAC3A8B-9973-4341-BD36-22E649FD0244}" type="presParOf" srcId="{28BD6ABE-244D-4D9C-B6DF-1213DC504531}" destId="{71543C2B-328B-4D32-9B76-CCF1F7D64A1E}" srcOrd="7" destOrd="0" presId="urn:microsoft.com/office/officeart/2005/8/layout/vList2"/>
    <dgm:cxn modelId="{30396D81-043B-4562-AAF9-E88CD79940A5}" type="presParOf" srcId="{28BD6ABE-244D-4D9C-B6DF-1213DC504531}" destId="{570537ED-5A71-497F-A03A-E27C075A40E8}" srcOrd="8" destOrd="0" presId="urn:microsoft.com/office/officeart/2005/8/layout/vList2"/>
    <dgm:cxn modelId="{E176049C-F80B-429D-A33B-90024B2FA34A}" type="presParOf" srcId="{28BD6ABE-244D-4D9C-B6DF-1213DC504531}" destId="{36FC069D-0387-434A-ADEB-543AE78F2CC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C84A7-35D1-4973-A3E7-264CD23941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EA9434-DF6B-4243-ABA8-827614C0FBC3}">
      <dgm:prSet/>
      <dgm:spPr/>
      <dgm:t>
        <a:bodyPr/>
        <a:lstStyle/>
        <a:p>
          <a:r>
            <a:rPr lang="en-US"/>
            <a:t>Controls and Displays</a:t>
          </a:r>
        </a:p>
      </dgm:t>
    </dgm:pt>
    <dgm:pt modelId="{885584AA-6BF3-4E30-BF5A-9B12D2DF0742}" type="parTrans" cxnId="{90BF74E4-D174-47F3-AF61-BCCF0044F42B}">
      <dgm:prSet/>
      <dgm:spPr/>
      <dgm:t>
        <a:bodyPr/>
        <a:lstStyle/>
        <a:p>
          <a:endParaRPr lang="en-US"/>
        </a:p>
      </dgm:t>
    </dgm:pt>
    <dgm:pt modelId="{BA164928-22E6-4B12-A798-C33E71251038}" type="sibTrans" cxnId="{90BF74E4-D174-47F3-AF61-BCCF0044F42B}">
      <dgm:prSet/>
      <dgm:spPr/>
      <dgm:t>
        <a:bodyPr/>
        <a:lstStyle/>
        <a:p>
          <a:endParaRPr lang="en-US"/>
        </a:p>
      </dgm:t>
    </dgm:pt>
    <dgm:pt modelId="{BB1799E5-19E5-465E-A2B2-B2EC745A91D5}">
      <dgm:prSet/>
      <dgm:spPr/>
      <dgm:t>
        <a:bodyPr/>
        <a:lstStyle/>
        <a:p>
          <a:r>
            <a:rPr lang="en-US"/>
            <a:t>Transparency</a:t>
          </a:r>
        </a:p>
      </dgm:t>
    </dgm:pt>
    <dgm:pt modelId="{679ADA97-8C40-40BA-90C3-4D193793E6BD}" type="parTrans" cxnId="{7684244C-7434-47AC-8DB1-F6FCC2C15580}">
      <dgm:prSet/>
      <dgm:spPr/>
      <dgm:t>
        <a:bodyPr/>
        <a:lstStyle/>
        <a:p>
          <a:endParaRPr lang="en-US"/>
        </a:p>
      </dgm:t>
    </dgm:pt>
    <dgm:pt modelId="{0F24910E-0AA3-4FBB-BA59-DD56508EECA3}" type="sibTrans" cxnId="{7684244C-7434-47AC-8DB1-F6FCC2C15580}">
      <dgm:prSet/>
      <dgm:spPr/>
      <dgm:t>
        <a:bodyPr/>
        <a:lstStyle/>
        <a:p>
          <a:endParaRPr lang="en-US"/>
        </a:p>
      </dgm:t>
    </dgm:pt>
    <dgm:pt modelId="{59261D23-C166-4CD0-A30D-6CB0912A1960}">
      <dgm:prSet/>
      <dgm:spPr/>
      <dgm:t>
        <a:bodyPr/>
        <a:lstStyle/>
        <a:p>
          <a:r>
            <a:rPr lang="en-US"/>
            <a:t>Simplify</a:t>
          </a:r>
        </a:p>
      </dgm:t>
    </dgm:pt>
    <dgm:pt modelId="{40A4F03A-1671-4DBC-9D86-FBD1BEFA0898}" type="parTrans" cxnId="{805FFF3E-43F8-4239-90A2-36D957380C0E}">
      <dgm:prSet/>
      <dgm:spPr/>
      <dgm:t>
        <a:bodyPr/>
        <a:lstStyle/>
        <a:p>
          <a:endParaRPr lang="en-US"/>
        </a:p>
      </dgm:t>
    </dgm:pt>
    <dgm:pt modelId="{B6A4FE03-C2FF-48E9-9042-2E7351343D7D}" type="sibTrans" cxnId="{805FFF3E-43F8-4239-90A2-36D957380C0E}">
      <dgm:prSet/>
      <dgm:spPr/>
      <dgm:t>
        <a:bodyPr/>
        <a:lstStyle/>
        <a:p>
          <a:endParaRPr lang="en-US"/>
        </a:p>
      </dgm:t>
    </dgm:pt>
    <dgm:pt modelId="{C9414323-687E-4E4B-8017-03F310814029}">
      <dgm:prSet/>
      <dgm:spPr/>
      <dgm:t>
        <a:bodyPr/>
        <a:lstStyle/>
        <a:p>
          <a:r>
            <a:rPr lang="en-US"/>
            <a:t>Prevention of Premature Engagement </a:t>
          </a:r>
        </a:p>
      </dgm:t>
    </dgm:pt>
    <dgm:pt modelId="{F1170BE0-7106-45BD-B444-3FEA94D57115}" type="parTrans" cxnId="{62F3CAEC-01D4-4F85-A91E-7FA94B9AF58D}">
      <dgm:prSet/>
      <dgm:spPr/>
      <dgm:t>
        <a:bodyPr/>
        <a:lstStyle/>
        <a:p>
          <a:endParaRPr lang="en-US"/>
        </a:p>
      </dgm:t>
    </dgm:pt>
    <dgm:pt modelId="{828355D7-A71C-4397-BB72-2474885555A5}" type="sibTrans" cxnId="{62F3CAEC-01D4-4F85-A91E-7FA94B9AF58D}">
      <dgm:prSet/>
      <dgm:spPr/>
      <dgm:t>
        <a:bodyPr/>
        <a:lstStyle/>
        <a:p>
          <a:endParaRPr lang="en-US"/>
        </a:p>
      </dgm:t>
    </dgm:pt>
    <dgm:pt modelId="{A90707AB-5C3C-42D7-8D5F-B76008CFBD4E}">
      <dgm:prSet/>
      <dgm:spPr/>
      <dgm:t>
        <a:bodyPr/>
        <a:lstStyle/>
        <a:p>
          <a:r>
            <a:rPr lang="en-US"/>
            <a:t>Maintain Driver:</a:t>
          </a:r>
        </a:p>
      </dgm:t>
    </dgm:pt>
    <dgm:pt modelId="{D7038237-A4DC-4685-9EE8-16E36EF45B4B}" type="parTrans" cxnId="{5A4070AC-5456-4FFA-AC78-30386B0D9166}">
      <dgm:prSet/>
      <dgm:spPr/>
      <dgm:t>
        <a:bodyPr/>
        <a:lstStyle/>
        <a:p>
          <a:endParaRPr lang="en-US"/>
        </a:p>
      </dgm:t>
    </dgm:pt>
    <dgm:pt modelId="{2FB18CBE-6E24-4AFC-BEF7-19E66500C7BB}" type="sibTrans" cxnId="{5A4070AC-5456-4FFA-AC78-30386B0D9166}">
      <dgm:prSet/>
      <dgm:spPr/>
      <dgm:t>
        <a:bodyPr/>
        <a:lstStyle/>
        <a:p>
          <a:endParaRPr lang="en-US"/>
        </a:p>
      </dgm:t>
    </dgm:pt>
    <dgm:pt modelId="{CB5FED24-C292-42D2-9937-170B9534849B}">
      <dgm:prSet/>
      <dgm:spPr/>
      <dgm:t>
        <a:bodyPr/>
        <a:lstStyle/>
        <a:p>
          <a:r>
            <a:rPr lang="en-US"/>
            <a:t>Skill</a:t>
          </a:r>
        </a:p>
      </dgm:t>
    </dgm:pt>
    <dgm:pt modelId="{7FFD5F51-81C8-4B80-981C-5423849B7916}" type="parTrans" cxnId="{B8FAF4C5-F754-4700-BDF0-1597B949DA44}">
      <dgm:prSet/>
      <dgm:spPr/>
      <dgm:t>
        <a:bodyPr/>
        <a:lstStyle/>
        <a:p>
          <a:endParaRPr lang="en-US"/>
        </a:p>
      </dgm:t>
    </dgm:pt>
    <dgm:pt modelId="{1BCF05D6-8BC5-4798-ABCF-0E609BBCC350}" type="sibTrans" cxnId="{B8FAF4C5-F754-4700-BDF0-1597B949DA44}">
      <dgm:prSet/>
      <dgm:spPr/>
      <dgm:t>
        <a:bodyPr/>
        <a:lstStyle/>
        <a:p>
          <a:endParaRPr lang="en-US"/>
        </a:p>
      </dgm:t>
    </dgm:pt>
    <dgm:pt modelId="{0A11BA83-8440-4B3C-9042-36DCE8E80C94}">
      <dgm:prSet/>
      <dgm:spPr/>
      <dgm:t>
        <a:bodyPr/>
        <a:lstStyle/>
        <a:p>
          <a:r>
            <a:rPr lang="en-US"/>
            <a:t>Wakefulness</a:t>
          </a:r>
        </a:p>
      </dgm:t>
    </dgm:pt>
    <dgm:pt modelId="{3803C833-3A19-4B72-B326-F0E71D4ED3EA}" type="parTrans" cxnId="{99E619A8-CF84-4727-A397-3BDD2DB2CCDD}">
      <dgm:prSet/>
      <dgm:spPr/>
      <dgm:t>
        <a:bodyPr/>
        <a:lstStyle/>
        <a:p>
          <a:endParaRPr lang="en-US"/>
        </a:p>
      </dgm:t>
    </dgm:pt>
    <dgm:pt modelId="{FCAEA34A-C912-4D54-92CE-296F0D1A7F17}" type="sibTrans" cxnId="{99E619A8-CF84-4727-A397-3BDD2DB2CCDD}">
      <dgm:prSet/>
      <dgm:spPr/>
      <dgm:t>
        <a:bodyPr/>
        <a:lstStyle/>
        <a:p>
          <a:endParaRPr lang="en-US"/>
        </a:p>
      </dgm:t>
    </dgm:pt>
    <dgm:pt modelId="{E15643F5-6980-4DED-B9A0-35C730292D95}">
      <dgm:prSet/>
      <dgm:spPr/>
      <dgm:t>
        <a:bodyPr/>
        <a:lstStyle/>
        <a:p>
          <a:r>
            <a:rPr lang="en-US"/>
            <a:t>Attentiveness</a:t>
          </a:r>
        </a:p>
      </dgm:t>
    </dgm:pt>
    <dgm:pt modelId="{F7E50B82-8E36-4EDB-A6B4-5F67F1383088}" type="parTrans" cxnId="{D1757D39-1287-412C-BF80-31BEDAF18F69}">
      <dgm:prSet/>
      <dgm:spPr/>
      <dgm:t>
        <a:bodyPr/>
        <a:lstStyle/>
        <a:p>
          <a:endParaRPr lang="en-US"/>
        </a:p>
      </dgm:t>
    </dgm:pt>
    <dgm:pt modelId="{9CBDBD15-212D-4995-A692-5D1754B92032}" type="sibTrans" cxnId="{D1757D39-1287-412C-BF80-31BEDAF18F69}">
      <dgm:prSet/>
      <dgm:spPr/>
      <dgm:t>
        <a:bodyPr/>
        <a:lstStyle/>
        <a:p>
          <a:endParaRPr lang="en-US"/>
        </a:p>
      </dgm:t>
    </dgm:pt>
    <dgm:pt modelId="{74F79F50-ED2D-49AE-B6DC-CF6030779CDD}" type="pres">
      <dgm:prSet presAssocID="{C0FC84A7-35D1-4973-A3E7-264CD23941F6}" presName="linear" presStyleCnt="0">
        <dgm:presLayoutVars>
          <dgm:dir/>
          <dgm:animLvl val="lvl"/>
          <dgm:resizeHandles val="exact"/>
        </dgm:presLayoutVars>
      </dgm:prSet>
      <dgm:spPr/>
    </dgm:pt>
    <dgm:pt modelId="{1DFF94C7-7707-40F3-976D-E887980852E9}" type="pres">
      <dgm:prSet presAssocID="{39EA9434-DF6B-4243-ABA8-827614C0FBC3}" presName="parentLin" presStyleCnt="0"/>
      <dgm:spPr/>
    </dgm:pt>
    <dgm:pt modelId="{8650EF60-E129-415D-A432-C6519B58CCFA}" type="pres">
      <dgm:prSet presAssocID="{39EA9434-DF6B-4243-ABA8-827614C0FBC3}" presName="parentLeftMargin" presStyleLbl="node1" presStyleIdx="0" presStyleCnt="1"/>
      <dgm:spPr/>
    </dgm:pt>
    <dgm:pt modelId="{C7376411-2864-46EE-BBA9-387C6F2482D6}" type="pres">
      <dgm:prSet presAssocID="{39EA9434-DF6B-4243-ABA8-827614C0FBC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247C7BC-6BC1-40ED-8BA3-5D49717A3A31}" type="pres">
      <dgm:prSet presAssocID="{39EA9434-DF6B-4243-ABA8-827614C0FBC3}" presName="negativeSpace" presStyleCnt="0"/>
      <dgm:spPr/>
    </dgm:pt>
    <dgm:pt modelId="{57B8FC34-EC90-445A-B88F-F84D6E701D51}" type="pres">
      <dgm:prSet presAssocID="{39EA9434-DF6B-4243-ABA8-827614C0FBC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E8B0E01-765A-4BD4-8574-34833A640031}" type="presOf" srcId="{BB1799E5-19E5-465E-A2B2-B2EC745A91D5}" destId="{57B8FC34-EC90-445A-B88F-F84D6E701D51}" srcOrd="0" destOrd="0" presId="urn:microsoft.com/office/officeart/2005/8/layout/list1"/>
    <dgm:cxn modelId="{E05CB109-1BBB-45D1-A023-7663C63B8FC1}" type="presOf" srcId="{CB5FED24-C292-42D2-9937-170B9534849B}" destId="{57B8FC34-EC90-445A-B88F-F84D6E701D51}" srcOrd="0" destOrd="4" presId="urn:microsoft.com/office/officeart/2005/8/layout/list1"/>
    <dgm:cxn modelId="{D1757D39-1287-412C-BF80-31BEDAF18F69}" srcId="{A90707AB-5C3C-42D7-8D5F-B76008CFBD4E}" destId="{E15643F5-6980-4DED-B9A0-35C730292D95}" srcOrd="2" destOrd="0" parTransId="{F7E50B82-8E36-4EDB-A6B4-5F67F1383088}" sibTransId="{9CBDBD15-212D-4995-A692-5D1754B92032}"/>
    <dgm:cxn modelId="{805FFF3E-43F8-4239-90A2-36D957380C0E}" srcId="{39EA9434-DF6B-4243-ABA8-827614C0FBC3}" destId="{59261D23-C166-4CD0-A30D-6CB0912A1960}" srcOrd="1" destOrd="0" parTransId="{40A4F03A-1671-4DBC-9D86-FBD1BEFA0898}" sibTransId="{B6A4FE03-C2FF-48E9-9042-2E7351343D7D}"/>
    <dgm:cxn modelId="{43F16C3F-9CE5-4FEC-AE63-BDA6F9E0F664}" type="presOf" srcId="{39EA9434-DF6B-4243-ABA8-827614C0FBC3}" destId="{C7376411-2864-46EE-BBA9-387C6F2482D6}" srcOrd="1" destOrd="0" presId="urn:microsoft.com/office/officeart/2005/8/layout/list1"/>
    <dgm:cxn modelId="{4F61566B-333E-40C0-B019-8119F2BC7FB3}" type="presOf" srcId="{0A11BA83-8440-4B3C-9042-36DCE8E80C94}" destId="{57B8FC34-EC90-445A-B88F-F84D6E701D51}" srcOrd="0" destOrd="5" presId="urn:microsoft.com/office/officeart/2005/8/layout/list1"/>
    <dgm:cxn modelId="{7684244C-7434-47AC-8DB1-F6FCC2C15580}" srcId="{39EA9434-DF6B-4243-ABA8-827614C0FBC3}" destId="{BB1799E5-19E5-465E-A2B2-B2EC745A91D5}" srcOrd="0" destOrd="0" parTransId="{679ADA97-8C40-40BA-90C3-4D193793E6BD}" sibTransId="{0F24910E-0AA3-4FBB-BA59-DD56508EECA3}"/>
    <dgm:cxn modelId="{0F4AF852-D21A-44B8-B136-D6E18DB5FD8B}" type="presOf" srcId="{C0FC84A7-35D1-4973-A3E7-264CD23941F6}" destId="{74F79F50-ED2D-49AE-B6DC-CF6030779CDD}" srcOrd="0" destOrd="0" presId="urn:microsoft.com/office/officeart/2005/8/layout/list1"/>
    <dgm:cxn modelId="{60EF0476-F437-4142-8B03-850952DC5B28}" type="presOf" srcId="{59261D23-C166-4CD0-A30D-6CB0912A1960}" destId="{57B8FC34-EC90-445A-B88F-F84D6E701D51}" srcOrd="0" destOrd="1" presId="urn:microsoft.com/office/officeart/2005/8/layout/list1"/>
    <dgm:cxn modelId="{B3AE8380-F190-43F5-8946-E707CCAA461F}" type="presOf" srcId="{C9414323-687E-4E4B-8017-03F310814029}" destId="{57B8FC34-EC90-445A-B88F-F84D6E701D51}" srcOrd="0" destOrd="2" presId="urn:microsoft.com/office/officeart/2005/8/layout/list1"/>
    <dgm:cxn modelId="{5C64048A-A799-4F9D-B668-ACA13D455E02}" type="presOf" srcId="{E15643F5-6980-4DED-B9A0-35C730292D95}" destId="{57B8FC34-EC90-445A-B88F-F84D6E701D51}" srcOrd="0" destOrd="6" presId="urn:microsoft.com/office/officeart/2005/8/layout/list1"/>
    <dgm:cxn modelId="{1724A1A3-2827-4392-BFCE-75A39F1070B2}" type="presOf" srcId="{39EA9434-DF6B-4243-ABA8-827614C0FBC3}" destId="{8650EF60-E129-415D-A432-C6519B58CCFA}" srcOrd="0" destOrd="0" presId="urn:microsoft.com/office/officeart/2005/8/layout/list1"/>
    <dgm:cxn modelId="{99E619A8-CF84-4727-A397-3BDD2DB2CCDD}" srcId="{A90707AB-5C3C-42D7-8D5F-B76008CFBD4E}" destId="{0A11BA83-8440-4B3C-9042-36DCE8E80C94}" srcOrd="1" destOrd="0" parTransId="{3803C833-3A19-4B72-B326-F0E71D4ED3EA}" sibTransId="{FCAEA34A-C912-4D54-92CE-296F0D1A7F17}"/>
    <dgm:cxn modelId="{5A4070AC-5456-4FFA-AC78-30386B0D9166}" srcId="{39EA9434-DF6B-4243-ABA8-827614C0FBC3}" destId="{A90707AB-5C3C-42D7-8D5F-B76008CFBD4E}" srcOrd="3" destOrd="0" parTransId="{D7038237-A4DC-4685-9EE8-16E36EF45B4B}" sibTransId="{2FB18CBE-6E24-4AFC-BEF7-19E66500C7BB}"/>
    <dgm:cxn modelId="{B8FAF4C5-F754-4700-BDF0-1597B949DA44}" srcId="{A90707AB-5C3C-42D7-8D5F-B76008CFBD4E}" destId="{CB5FED24-C292-42D2-9937-170B9534849B}" srcOrd="0" destOrd="0" parTransId="{7FFD5F51-81C8-4B80-981C-5423849B7916}" sibTransId="{1BCF05D6-8BC5-4798-ABCF-0E609BBCC350}"/>
    <dgm:cxn modelId="{AAAE29CA-1FF4-4E20-941C-6204D5E4076D}" type="presOf" srcId="{A90707AB-5C3C-42D7-8D5F-B76008CFBD4E}" destId="{57B8FC34-EC90-445A-B88F-F84D6E701D51}" srcOrd="0" destOrd="3" presId="urn:microsoft.com/office/officeart/2005/8/layout/list1"/>
    <dgm:cxn modelId="{90BF74E4-D174-47F3-AF61-BCCF0044F42B}" srcId="{C0FC84A7-35D1-4973-A3E7-264CD23941F6}" destId="{39EA9434-DF6B-4243-ABA8-827614C0FBC3}" srcOrd="0" destOrd="0" parTransId="{885584AA-6BF3-4E30-BF5A-9B12D2DF0742}" sibTransId="{BA164928-22E6-4B12-A798-C33E71251038}"/>
    <dgm:cxn modelId="{62F3CAEC-01D4-4F85-A91E-7FA94B9AF58D}" srcId="{39EA9434-DF6B-4243-ABA8-827614C0FBC3}" destId="{C9414323-687E-4E4B-8017-03F310814029}" srcOrd="2" destOrd="0" parTransId="{F1170BE0-7106-45BD-B444-3FEA94D57115}" sibTransId="{828355D7-A71C-4397-BB72-2474885555A5}"/>
    <dgm:cxn modelId="{587247B8-EBC3-4E93-9EC1-AA46776F52C4}" type="presParOf" srcId="{74F79F50-ED2D-49AE-B6DC-CF6030779CDD}" destId="{1DFF94C7-7707-40F3-976D-E887980852E9}" srcOrd="0" destOrd="0" presId="urn:microsoft.com/office/officeart/2005/8/layout/list1"/>
    <dgm:cxn modelId="{F81CA74B-062F-4EED-BA46-054A736EE3DD}" type="presParOf" srcId="{1DFF94C7-7707-40F3-976D-E887980852E9}" destId="{8650EF60-E129-415D-A432-C6519B58CCFA}" srcOrd="0" destOrd="0" presId="urn:microsoft.com/office/officeart/2005/8/layout/list1"/>
    <dgm:cxn modelId="{374638CF-ACDD-42B4-9513-B00A5807E1FB}" type="presParOf" srcId="{1DFF94C7-7707-40F3-976D-E887980852E9}" destId="{C7376411-2864-46EE-BBA9-387C6F2482D6}" srcOrd="1" destOrd="0" presId="urn:microsoft.com/office/officeart/2005/8/layout/list1"/>
    <dgm:cxn modelId="{F1918F19-9C16-444D-966E-6642042D81B6}" type="presParOf" srcId="{74F79F50-ED2D-49AE-B6DC-CF6030779CDD}" destId="{4247C7BC-6BC1-40ED-8BA3-5D49717A3A31}" srcOrd="1" destOrd="0" presId="urn:microsoft.com/office/officeart/2005/8/layout/list1"/>
    <dgm:cxn modelId="{F72AF61E-5434-4719-B33A-FB261B38B5D3}" type="presParOf" srcId="{74F79F50-ED2D-49AE-B6DC-CF6030779CDD}" destId="{57B8FC34-EC90-445A-B88F-F84D6E701D5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DAA5AC-17E2-4D67-A47B-76F5B91C3F6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8C4EF5-22C8-4CFB-9E77-FB2C72CDEDD3}">
      <dgm:prSet/>
      <dgm:spPr/>
      <dgm:t>
        <a:bodyPr/>
        <a:lstStyle/>
        <a:p>
          <a:r>
            <a:rPr lang="en-US"/>
            <a:t>Long-Term Impact on Emissions, Pollution, Public Health, etc.</a:t>
          </a:r>
        </a:p>
      </dgm:t>
    </dgm:pt>
    <dgm:pt modelId="{C9CE1E9A-1D53-426D-8F72-7F8655C31E0A}" type="parTrans" cxnId="{889B469B-CCD6-4AFB-9D4E-31B394BDE9B6}">
      <dgm:prSet/>
      <dgm:spPr/>
      <dgm:t>
        <a:bodyPr/>
        <a:lstStyle/>
        <a:p>
          <a:endParaRPr lang="en-US"/>
        </a:p>
      </dgm:t>
    </dgm:pt>
    <dgm:pt modelId="{F8829CD4-0B6C-464B-99E8-CD82C4CF5FB2}" type="sibTrans" cxnId="{889B469B-CCD6-4AFB-9D4E-31B394BDE9B6}">
      <dgm:prSet/>
      <dgm:spPr/>
      <dgm:t>
        <a:bodyPr/>
        <a:lstStyle/>
        <a:p>
          <a:endParaRPr lang="en-US"/>
        </a:p>
      </dgm:t>
    </dgm:pt>
    <dgm:pt modelId="{EB0E1917-99C6-4D19-9B3B-8DA72B1ADBDB}">
      <dgm:prSet/>
      <dgm:spPr/>
      <dgm:t>
        <a:bodyPr/>
        <a:lstStyle/>
        <a:p>
          <a:r>
            <a:rPr lang="en-US"/>
            <a:t>Methodology of Testing</a:t>
          </a:r>
        </a:p>
      </dgm:t>
    </dgm:pt>
    <dgm:pt modelId="{BB0E0E9C-5724-47CC-A863-9707BB8E0DCB}" type="parTrans" cxnId="{F2BCE40A-E3D1-4E7D-98DF-C7A7FA5963BB}">
      <dgm:prSet/>
      <dgm:spPr/>
      <dgm:t>
        <a:bodyPr/>
        <a:lstStyle/>
        <a:p>
          <a:endParaRPr lang="en-US"/>
        </a:p>
      </dgm:t>
    </dgm:pt>
    <dgm:pt modelId="{C9C02556-6755-406E-835C-B0E8C06D47AD}" type="sibTrans" cxnId="{F2BCE40A-E3D1-4E7D-98DF-C7A7FA5963BB}">
      <dgm:prSet/>
      <dgm:spPr/>
      <dgm:t>
        <a:bodyPr/>
        <a:lstStyle/>
        <a:p>
          <a:endParaRPr lang="en-US"/>
        </a:p>
      </dgm:t>
    </dgm:pt>
    <dgm:pt modelId="{BB40DE91-214C-4A71-A44F-A03CE694B519}">
      <dgm:prSet/>
      <dgm:spPr/>
      <dgm:t>
        <a:bodyPr/>
        <a:lstStyle/>
        <a:p>
          <a:r>
            <a:rPr lang="en-US"/>
            <a:t>Mapping Strategies</a:t>
          </a:r>
        </a:p>
      </dgm:t>
    </dgm:pt>
    <dgm:pt modelId="{E77C81CF-43B4-4782-AAD0-0F45759A24A4}" type="parTrans" cxnId="{416FB2F3-E842-4963-A8AA-A7DC66B6B952}">
      <dgm:prSet/>
      <dgm:spPr/>
      <dgm:t>
        <a:bodyPr/>
        <a:lstStyle/>
        <a:p>
          <a:endParaRPr lang="en-US"/>
        </a:p>
      </dgm:t>
    </dgm:pt>
    <dgm:pt modelId="{1E1C1631-70BB-421B-80DC-26A4EC1DE896}" type="sibTrans" cxnId="{416FB2F3-E842-4963-A8AA-A7DC66B6B952}">
      <dgm:prSet/>
      <dgm:spPr/>
      <dgm:t>
        <a:bodyPr/>
        <a:lstStyle/>
        <a:p>
          <a:endParaRPr lang="en-US"/>
        </a:p>
      </dgm:t>
    </dgm:pt>
    <dgm:pt modelId="{9E106FFA-C1EA-4D4A-BFE4-1204E1B22297}">
      <dgm:prSet/>
      <dgm:spPr/>
      <dgm:t>
        <a:bodyPr/>
        <a:lstStyle/>
        <a:p>
          <a:r>
            <a:rPr lang="en-US"/>
            <a:t>Sharing and Collaboration among Researchers </a:t>
          </a:r>
        </a:p>
      </dgm:t>
    </dgm:pt>
    <dgm:pt modelId="{0BA6E72C-82CE-42D1-BAB0-45B9F3DADF6D}" type="parTrans" cxnId="{258ADA6D-C2F6-4535-88C7-07EA7205C3B2}">
      <dgm:prSet/>
      <dgm:spPr/>
      <dgm:t>
        <a:bodyPr/>
        <a:lstStyle/>
        <a:p>
          <a:endParaRPr lang="en-US"/>
        </a:p>
      </dgm:t>
    </dgm:pt>
    <dgm:pt modelId="{8C4E3B82-E26B-4303-A585-E1EB73DC3B98}" type="sibTrans" cxnId="{258ADA6D-C2F6-4535-88C7-07EA7205C3B2}">
      <dgm:prSet/>
      <dgm:spPr/>
      <dgm:t>
        <a:bodyPr/>
        <a:lstStyle/>
        <a:p>
          <a:endParaRPr lang="en-US"/>
        </a:p>
      </dgm:t>
    </dgm:pt>
    <dgm:pt modelId="{6E29A43D-9760-4B28-8571-DA4BABC02CB8}">
      <dgm:prSet/>
      <dgm:spPr/>
      <dgm:t>
        <a:bodyPr/>
        <a:lstStyle/>
        <a:p>
          <a:r>
            <a:rPr lang="en-US"/>
            <a:t>Factors Effecting or Impeding Acceptance</a:t>
          </a:r>
        </a:p>
      </dgm:t>
    </dgm:pt>
    <dgm:pt modelId="{00E9357B-A697-4388-A897-FB13704C4FB8}" type="parTrans" cxnId="{49F22536-81F4-4131-810F-223BDACDEA24}">
      <dgm:prSet/>
      <dgm:spPr/>
      <dgm:t>
        <a:bodyPr/>
        <a:lstStyle/>
        <a:p>
          <a:endParaRPr lang="en-US"/>
        </a:p>
      </dgm:t>
    </dgm:pt>
    <dgm:pt modelId="{F435E70E-7223-4E5E-8DBC-38C6CA707391}" type="sibTrans" cxnId="{49F22536-81F4-4131-810F-223BDACDEA24}">
      <dgm:prSet/>
      <dgm:spPr/>
      <dgm:t>
        <a:bodyPr/>
        <a:lstStyle/>
        <a:p>
          <a:endParaRPr lang="en-US"/>
        </a:p>
      </dgm:t>
    </dgm:pt>
    <dgm:pt modelId="{4EE07005-3C98-48E5-9AEA-3B7E6D2EB300}">
      <dgm:prSet/>
      <dgm:spPr/>
      <dgm:t>
        <a:bodyPr/>
        <a:lstStyle/>
        <a:p>
          <a:r>
            <a:rPr lang="en-US"/>
            <a:t>Solving Existing Challenges First </a:t>
          </a:r>
        </a:p>
      </dgm:t>
    </dgm:pt>
    <dgm:pt modelId="{57B026D6-C9FF-4E41-BE46-48199D381BED}" type="parTrans" cxnId="{39AAC6F2-D45C-44A4-84A8-4F0A7C8AFF62}">
      <dgm:prSet/>
      <dgm:spPr/>
      <dgm:t>
        <a:bodyPr/>
        <a:lstStyle/>
        <a:p>
          <a:endParaRPr lang="en-US"/>
        </a:p>
      </dgm:t>
    </dgm:pt>
    <dgm:pt modelId="{E48FE007-DDCB-47B8-AD3B-A73E6211DE8C}" type="sibTrans" cxnId="{39AAC6F2-D45C-44A4-84A8-4F0A7C8AFF62}">
      <dgm:prSet/>
      <dgm:spPr/>
      <dgm:t>
        <a:bodyPr/>
        <a:lstStyle/>
        <a:p>
          <a:endParaRPr lang="en-US"/>
        </a:p>
      </dgm:t>
    </dgm:pt>
    <dgm:pt modelId="{403CBF6A-128C-4467-9D56-0A07A01BA6F6}" type="pres">
      <dgm:prSet presAssocID="{D0DAA5AC-17E2-4D67-A47B-76F5B91C3F6E}" presName="diagram" presStyleCnt="0">
        <dgm:presLayoutVars>
          <dgm:dir/>
          <dgm:resizeHandles val="exact"/>
        </dgm:presLayoutVars>
      </dgm:prSet>
      <dgm:spPr/>
    </dgm:pt>
    <dgm:pt modelId="{BC20D170-6E4B-445A-8F3B-7EBA3656EEA0}" type="pres">
      <dgm:prSet presAssocID="{148C4EF5-22C8-4CFB-9E77-FB2C72CDEDD3}" presName="node" presStyleLbl="node1" presStyleIdx="0" presStyleCnt="6">
        <dgm:presLayoutVars>
          <dgm:bulletEnabled val="1"/>
        </dgm:presLayoutVars>
      </dgm:prSet>
      <dgm:spPr/>
    </dgm:pt>
    <dgm:pt modelId="{529310F3-1DAF-4F57-9A4F-4CFBB34FA3A9}" type="pres">
      <dgm:prSet presAssocID="{F8829CD4-0B6C-464B-99E8-CD82C4CF5FB2}" presName="sibTrans" presStyleCnt="0"/>
      <dgm:spPr/>
    </dgm:pt>
    <dgm:pt modelId="{31E99D2F-54A8-44AB-AE34-811BD6DC7D0A}" type="pres">
      <dgm:prSet presAssocID="{EB0E1917-99C6-4D19-9B3B-8DA72B1ADBDB}" presName="node" presStyleLbl="node1" presStyleIdx="1" presStyleCnt="6">
        <dgm:presLayoutVars>
          <dgm:bulletEnabled val="1"/>
        </dgm:presLayoutVars>
      </dgm:prSet>
      <dgm:spPr/>
    </dgm:pt>
    <dgm:pt modelId="{317A9F42-1C19-4143-AC5B-E6420A349609}" type="pres">
      <dgm:prSet presAssocID="{C9C02556-6755-406E-835C-B0E8C06D47AD}" presName="sibTrans" presStyleCnt="0"/>
      <dgm:spPr/>
    </dgm:pt>
    <dgm:pt modelId="{9531950A-2FBD-4213-83D3-899CA79961C0}" type="pres">
      <dgm:prSet presAssocID="{BB40DE91-214C-4A71-A44F-A03CE694B519}" presName="node" presStyleLbl="node1" presStyleIdx="2" presStyleCnt="6">
        <dgm:presLayoutVars>
          <dgm:bulletEnabled val="1"/>
        </dgm:presLayoutVars>
      </dgm:prSet>
      <dgm:spPr/>
    </dgm:pt>
    <dgm:pt modelId="{AA6A9C90-8674-4E23-8AF5-BB1040B3F780}" type="pres">
      <dgm:prSet presAssocID="{1E1C1631-70BB-421B-80DC-26A4EC1DE896}" presName="sibTrans" presStyleCnt="0"/>
      <dgm:spPr/>
    </dgm:pt>
    <dgm:pt modelId="{EE98F35E-FF18-4B44-9165-539C124059B5}" type="pres">
      <dgm:prSet presAssocID="{9E106FFA-C1EA-4D4A-BFE4-1204E1B22297}" presName="node" presStyleLbl="node1" presStyleIdx="3" presStyleCnt="6">
        <dgm:presLayoutVars>
          <dgm:bulletEnabled val="1"/>
        </dgm:presLayoutVars>
      </dgm:prSet>
      <dgm:spPr/>
    </dgm:pt>
    <dgm:pt modelId="{28BAFE74-A205-4CA1-9758-70B8F502DDA1}" type="pres">
      <dgm:prSet presAssocID="{8C4E3B82-E26B-4303-A585-E1EB73DC3B98}" presName="sibTrans" presStyleCnt="0"/>
      <dgm:spPr/>
    </dgm:pt>
    <dgm:pt modelId="{68718F17-CFAA-4B59-9432-A9E22CF96F43}" type="pres">
      <dgm:prSet presAssocID="{6E29A43D-9760-4B28-8571-DA4BABC02CB8}" presName="node" presStyleLbl="node1" presStyleIdx="4" presStyleCnt="6">
        <dgm:presLayoutVars>
          <dgm:bulletEnabled val="1"/>
        </dgm:presLayoutVars>
      </dgm:prSet>
      <dgm:spPr/>
    </dgm:pt>
    <dgm:pt modelId="{9134DF62-E3E8-47BB-9EBE-D323415701C0}" type="pres">
      <dgm:prSet presAssocID="{F435E70E-7223-4E5E-8DBC-38C6CA707391}" presName="sibTrans" presStyleCnt="0"/>
      <dgm:spPr/>
    </dgm:pt>
    <dgm:pt modelId="{76A90534-9069-4704-A5C2-47640A68C42E}" type="pres">
      <dgm:prSet presAssocID="{4EE07005-3C98-48E5-9AEA-3B7E6D2EB300}" presName="node" presStyleLbl="node1" presStyleIdx="5" presStyleCnt="6">
        <dgm:presLayoutVars>
          <dgm:bulletEnabled val="1"/>
        </dgm:presLayoutVars>
      </dgm:prSet>
      <dgm:spPr/>
    </dgm:pt>
  </dgm:ptLst>
  <dgm:cxnLst>
    <dgm:cxn modelId="{F2BCE40A-E3D1-4E7D-98DF-C7A7FA5963BB}" srcId="{D0DAA5AC-17E2-4D67-A47B-76F5B91C3F6E}" destId="{EB0E1917-99C6-4D19-9B3B-8DA72B1ADBDB}" srcOrd="1" destOrd="0" parTransId="{BB0E0E9C-5724-47CC-A863-9707BB8E0DCB}" sibTransId="{C9C02556-6755-406E-835C-B0E8C06D47AD}"/>
    <dgm:cxn modelId="{9ED26517-3D30-4EA1-932E-53BFA9A0713D}" type="presOf" srcId="{BB40DE91-214C-4A71-A44F-A03CE694B519}" destId="{9531950A-2FBD-4213-83D3-899CA79961C0}" srcOrd="0" destOrd="0" presId="urn:microsoft.com/office/officeart/2005/8/layout/default"/>
    <dgm:cxn modelId="{F966E324-3AAE-449B-B9DB-2353BD384B9F}" type="presOf" srcId="{D0DAA5AC-17E2-4D67-A47B-76F5B91C3F6E}" destId="{403CBF6A-128C-4467-9D56-0A07A01BA6F6}" srcOrd="0" destOrd="0" presId="urn:microsoft.com/office/officeart/2005/8/layout/default"/>
    <dgm:cxn modelId="{8D4BA029-DA88-4342-BB9B-4843AE3EBD2C}" type="presOf" srcId="{EB0E1917-99C6-4D19-9B3B-8DA72B1ADBDB}" destId="{31E99D2F-54A8-44AB-AE34-811BD6DC7D0A}" srcOrd="0" destOrd="0" presId="urn:microsoft.com/office/officeart/2005/8/layout/default"/>
    <dgm:cxn modelId="{49F22536-81F4-4131-810F-223BDACDEA24}" srcId="{D0DAA5AC-17E2-4D67-A47B-76F5B91C3F6E}" destId="{6E29A43D-9760-4B28-8571-DA4BABC02CB8}" srcOrd="4" destOrd="0" parTransId="{00E9357B-A697-4388-A897-FB13704C4FB8}" sibTransId="{F435E70E-7223-4E5E-8DBC-38C6CA707391}"/>
    <dgm:cxn modelId="{258ADA6D-C2F6-4535-88C7-07EA7205C3B2}" srcId="{D0DAA5AC-17E2-4D67-A47B-76F5B91C3F6E}" destId="{9E106FFA-C1EA-4D4A-BFE4-1204E1B22297}" srcOrd="3" destOrd="0" parTransId="{0BA6E72C-82CE-42D1-BAB0-45B9F3DADF6D}" sibTransId="{8C4E3B82-E26B-4303-A585-E1EB73DC3B98}"/>
    <dgm:cxn modelId="{A3216C6F-29D7-4414-84BC-95D74448DE6A}" type="presOf" srcId="{4EE07005-3C98-48E5-9AEA-3B7E6D2EB300}" destId="{76A90534-9069-4704-A5C2-47640A68C42E}" srcOrd="0" destOrd="0" presId="urn:microsoft.com/office/officeart/2005/8/layout/default"/>
    <dgm:cxn modelId="{37F0B587-577D-4968-84B8-A6DC0B0E52CE}" type="presOf" srcId="{148C4EF5-22C8-4CFB-9E77-FB2C72CDEDD3}" destId="{BC20D170-6E4B-445A-8F3B-7EBA3656EEA0}" srcOrd="0" destOrd="0" presId="urn:microsoft.com/office/officeart/2005/8/layout/default"/>
    <dgm:cxn modelId="{889B469B-CCD6-4AFB-9D4E-31B394BDE9B6}" srcId="{D0DAA5AC-17E2-4D67-A47B-76F5B91C3F6E}" destId="{148C4EF5-22C8-4CFB-9E77-FB2C72CDEDD3}" srcOrd="0" destOrd="0" parTransId="{C9CE1E9A-1D53-426D-8F72-7F8655C31E0A}" sibTransId="{F8829CD4-0B6C-464B-99E8-CD82C4CF5FB2}"/>
    <dgm:cxn modelId="{52E070CC-5354-4D4A-B916-1E492C23D9D7}" type="presOf" srcId="{6E29A43D-9760-4B28-8571-DA4BABC02CB8}" destId="{68718F17-CFAA-4B59-9432-A9E22CF96F43}" srcOrd="0" destOrd="0" presId="urn:microsoft.com/office/officeart/2005/8/layout/default"/>
    <dgm:cxn modelId="{39AAC6F2-D45C-44A4-84A8-4F0A7C8AFF62}" srcId="{D0DAA5AC-17E2-4D67-A47B-76F5B91C3F6E}" destId="{4EE07005-3C98-48E5-9AEA-3B7E6D2EB300}" srcOrd="5" destOrd="0" parTransId="{57B026D6-C9FF-4E41-BE46-48199D381BED}" sibTransId="{E48FE007-DDCB-47B8-AD3B-A73E6211DE8C}"/>
    <dgm:cxn modelId="{416FB2F3-E842-4963-A8AA-A7DC66B6B952}" srcId="{D0DAA5AC-17E2-4D67-A47B-76F5B91C3F6E}" destId="{BB40DE91-214C-4A71-A44F-A03CE694B519}" srcOrd="2" destOrd="0" parTransId="{E77C81CF-43B4-4782-AAD0-0F45759A24A4}" sibTransId="{1E1C1631-70BB-421B-80DC-26A4EC1DE896}"/>
    <dgm:cxn modelId="{027092F5-FD9F-48C9-9C91-8B31B4B764AC}" type="presOf" srcId="{9E106FFA-C1EA-4D4A-BFE4-1204E1B22297}" destId="{EE98F35E-FF18-4B44-9165-539C124059B5}" srcOrd="0" destOrd="0" presId="urn:microsoft.com/office/officeart/2005/8/layout/default"/>
    <dgm:cxn modelId="{A8991BA5-397E-4CDE-833D-594099D3ACC0}" type="presParOf" srcId="{403CBF6A-128C-4467-9D56-0A07A01BA6F6}" destId="{BC20D170-6E4B-445A-8F3B-7EBA3656EEA0}" srcOrd="0" destOrd="0" presId="urn:microsoft.com/office/officeart/2005/8/layout/default"/>
    <dgm:cxn modelId="{54A80016-6B29-46BD-8E7E-5C6D96268830}" type="presParOf" srcId="{403CBF6A-128C-4467-9D56-0A07A01BA6F6}" destId="{529310F3-1DAF-4F57-9A4F-4CFBB34FA3A9}" srcOrd="1" destOrd="0" presId="urn:microsoft.com/office/officeart/2005/8/layout/default"/>
    <dgm:cxn modelId="{FBE4A4F0-F604-4049-A119-AB384A052570}" type="presParOf" srcId="{403CBF6A-128C-4467-9D56-0A07A01BA6F6}" destId="{31E99D2F-54A8-44AB-AE34-811BD6DC7D0A}" srcOrd="2" destOrd="0" presId="urn:microsoft.com/office/officeart/2005/8/layout/default"/>
    <dgm:cxn modelId="{B8890A6E-1BA6-4538-8494-676AFF0ACE49}" type="presParOf" srcId="{403CBF6A-128C-4467-9D56-0A07A01BA6F6}" destId="{317A9F42-1C19-4143-AC5B-E6420A349609}" srcOrd="3" destOrd="0" presId="urn:microsoft.com/office/officeart/2005/8/layout/default"/>
    <dgm:cxn modelId="{7025CF33-46C1-4C39-8943-DDF0EDBC00B2}" type="presParOf" srcId="{403CBF6A-128C-4467-9D56-0A07A01BA6F6}" destId="{9531950A-2FBD-4213-83D3-899CA79961C0}" srcOrd="4" destOrd="0" presId="urn:microsoft.com/office/officeart/2005/8/layout/default"/>
    <dgm:cxn modelId="{2CED1BEB-B944-456C-8FC7-939A2D75FB8D}" type="presParOf" srcId="{403CBF6A-128C-4467-9D56-0A07A01BA6F6}" destId="{AA6A9C90-8674-4E23-8AF5-BB1040B3F780}" srcOrd="5" destOrd="0" presId="urn:microsoft.com/office/officeart/2005/8/layout/default"/>
    <dgm:cxn modelId="{274B9885-D414-40EE-9972-D6845034D39D}" type="presParOf" srcId="{403CBF6A-128C-4467-9D56-0A07A01BA6F6}" destId="{EE98F35E-FF18-4B44-9165-539C124059B5}" srcOrd="6" destOrd="0" presId="urn:microsoft.com/office/officeart/2005/8/layout/default"/>
    <dgm:cxn modelId="{B9792BD6-470B-4C76-BFE0-0DFFCF7E08FC}" type="presParOf" srcId="{403CBF6A-128C-4467-9D56-0A07A01BA6F6}" destId="{28BAFE74-A205-4CA1-9758-70B8F502DDA1}" srcOrd="7" destOrd="0" presId="urn:microsoft.com/office/officeart/2005/8/layout/default"/>
    <dgm:cxn modelId="{F2A71751-3A36-498D-95CF-4498F9C2210E}" type="presParOf" srcId="{403CBF6A-128C-4467-9D56-0A07A01BA6F6}" destId="{68718F17-CFAA-4B59-9432-A9E22CF96F43}" srcOrd="8" destOrd="0" presId="urn:microsoft.com/office/officeart/2005/8/layout/default"/>
    <dgm:cxn modelId="{F46CAFD7-6D2D-4688-BDA9-A072FD374EC8}" type="presParOf" srcId="{403CBF6A-128C-4467-9D56-0A07A01BA6F6}" destId="{9134DF62-E3E8-47BB-9EBE-D323415701C0}" srcOrd="9" destOrd="0" presId="urn:microsoft.com/office/officeart/2005/8/layout/default"/>
    <dgm:cxn modelId="{DADA151B-B53E-4D41-858D-ECEB7B0AE22C}" type="presParOf" srcId="{403CBF6A-128C-4467-9D56-0A07A01BA6F6}" destId="{76A90534-9069-4704-A5C2-47640A68C4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5D4DA-D728-4182-8495-B580DD794C58}">
      <dsp:nvSpPr>
        <dsp:cNvPr id="0" name=""/>
        <dsp:cNvSpPr/>
      </dsp:nvSpPr>
      <dsp:spPr>
        <a:xfrm>
          <a:off x="0" y="76896"/>
          <a:ext cx="6797675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Safety</a:t>
          </a:r>
          <a:endParaRPr lang="en-US" sz="2100" kern="1200"/>
        </a:p>
      </dsp:txBody>
      <dsp:txXfrm>
        <a:off x="24588" y="101484"/>
        <a:ext cx="6748499" cy="454509"/>
      </dsp:txXfrm>
    </dsp:sp>
    <dsp:sp modelId="{35CB0B65-EE61-4FDF-9CB2-E7A79144AE4B}">
      <dsp:nvSpPr>
        <dsp:cNvPr id="0" name=""/>
        <dsp:cNvSpPr/>
      </dsp:nvSpPr>
      <dsp:spPr>
        <a:xfrm>
          <a:off x="0" y="580581"/>
          <a:ext cx="6797675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Removing the driver or assisting the driver in the chain of events that can result in a crash will help to protect drivers and passengers, bicyclists, and pedestrians</a:t>
          </a:r>
        </a:p>
      </dsp:txBody>
      <dsp:txXfrm>
        <a:off x="0" y="580581"/>
        <a:ext cx="6797675" cy="738990"/>
      </dsp:txXfrm>
    </dsp:sp>
    <dsp:sp modelId="{9BC975DC-5DBF-40DF-BFFE-8BB82D4075A0}">
      <dsp:nvSpPr>
        <dsp:cNvPr id="0" name=""/>
        <dsp:cNvSpPr/>
      </dsp:nvSpPr>
      <dsp:spPr>
        <a:xfrm>
          <a:off x="0" y="1319571"/>
          <a:ext cx="6797675" cy="503685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Mobility</a:t>
          </a:r>
          <a:endParaRPr lang="en-US" sz="2100" kern="1200"/>
        </a:p>
      </dsp:txBody>
      <dsp:txXfrm>
        <a:off x="24588" y="1344159"/>
        <a:ext cx="6748499" cy="454509"/>
      </dsp:txXfrm>
    </dsp:sp>
    <dsp:sp modelId="{3D53F391-259A-4978-8A08-735BA25D868D}">
      <dsp:nvSpPr>
        <dsp:cNvPr id="0" name=""/>
        <dsp:cNvSpPr/>
      </dsp:nvSpPr>
      <dsp:spPr>
        <a:xfrm>
          <a:off x="0" y="1823256"/>
          <a:ext cx="679767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Could increase mobility for seniors, people with disabilities, and expand transportation options for underrepresented communities</a:t>
          </a:r>
        </a:p>
      </dsp:txBody>
      <dsp:txXfrm>
        <a:off x="0" y="1823256"/>
        <a:ext cx="6797675" cy="499904"/>
      </dsp:txXfrm>
    </dsp:sp>
    <dsp:sp modelId="{A4C6260C-CF6C-40B8-9E88-E779401AC305}">
      <dsp:nvSpPr>
        <dsp:cNvPr id="0" name=""/>
        <dsp:cNvSpPr/>
      </dsp:nvSpPr>
      <dsp:spPr>
        <a:xfrm>
          <a:off x="0" y="2323161"/>
          <a:ext cx="6797675" cy="50368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none" kern="1200" dirty="0"/>
            <a:t>Economic/Societal </a:t>
          </a:r>
          <a:endParaRPr lang="en-US" sz="2100" u="none" kern="1200" dirty="0"/>
        </a:p>
      </dsp:txBody>
      <dsp:txXfrm>
        <a:off x="24588" y="2347749"/>
        <a:ext cx="6748499" cy="454509"/>
      </dsp:txXfrm>
    </dsp:sp>
    <dsp:sp modelId="{38629412-EA2D-44F3-84DE-CF112AEE0E7A}">
      <dsp:nvSpPr>
        <dsp:cNvPr id="0" name=""/>
        <dsp:cNvSpPr/>
      </dsp:nvSpPr>
      <dsp:spPr>
        <a:xfrm>
          <a:off x="0" y="2826846"/>
          <a:ext cx="679767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Motor vehicle crashes cost billions each year- minimizing the number of crashes through automation could reduce this cost. </a:t>
          </a:r>
        </a:p>
      </dsp:txBody>
      <dsp:txXfrm>
        <a:off x="0" y="2826846"/>
        <a:ext cx="6797675" cy="499904"/>
      </dsp:txXfrm>
    </dsp:sp>
    <dsp:sp modelId="{F8CDE6A7-36CA-40A5-BC70-73DB731E8A0D}">
      <dsp:nvSpPr>
        <dsp:cNvPr id="0" name=""/>
        <dsp:cNvSpPr/>
      </dsp:nvSpPr>
      <dsp:spPr>
        <a:xfrm>
          <a:off x="0" y="3326751"/>
          <a:ext cx="6797675" cy="503685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none" kern="1200" dirty="0"/>
            <a:t>Environmental</a:t>
          </a:r>
          <a:r>
            <a:rPr lang="en-US" sz="2100" b="1" u="sng" kern="1200" dirty="0"/>
            <a:t> </a:t>
          </a:r>
          <a:endParaRPr lang="en-US" sz="2100" kern="1200" dirty="0"/>
        </a:p>
      </dsp:txBody>
      <dsp:txXfrm>
        <a:off x="24588" y="3351339"/>
        <a:ext cx="6748499" cy="454509"/>
      </dsp:txXfrm>
    </dsp:sp>
    <dsp:sp modelId="{71543C2B-328B-4D32-9B76-CCF1F7D64A1E}">
      <dsp:nvSpPr>
        <dsp:cNvPr id="0" name=""/>
        <dsp:cNvSpPr/>
      </dsp:nvSpPr>
      <dsp:spPr>
        <a:xfrm>
          <a:off x="0" y="3830436"/>
          <a:ext cx="679767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Automated ride share could transform land use, and increased efficiency could reduce air pollutants</a:t>
          </a:r>
        </a:p>
      </dsp:txBody>
      <dsp:txXfrm>
        <a:off x="0" y="3830436"/>
        <a:ext cx="6797675" cy="499904"/>
      </dsp:txXfrm>
    </dsp:sp>
    <dsp:sp modelId="{570537ED-5A71-497F-A03A-E27C075A40E8}">
      <dsp:nvSpPr>
        <dsp:cNvPr id="0" name=""/>
        <dsp:cNvSpPr/>
      </dsp:nvSpPr>
      <dsp:spPr>
        <a:xfrm>
          <a:off x="0" y="4330341"/>
          <a:ext cx="6797675" cy="50368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none" kern="1200" dirty="0"/>
            <a:t>Efficiency/Convenience</a:t>
          </a:r>
          <a:endParaRPr lang="en-US" sz="2100" u="none" kern="1200" dirty="0"/>
        </a:p>
      </dsp:txBody>
      <dsp:txXfrm>
        <a:off x="24588" y="4354929"/>
        <a:ext cx="6748499" cy="454509"/>
      </dsp:txXfrm>
    </dsp:sp>
    <dsp:sp modelId="{36FC069D-0387-434A-ADEB-543AE78F2CC8}">
      <dsp:nvSpPr>
        <dsp:cNvPr id="0" name=""/>
        <dsp:cNvSpPr/>
      </dsp:nvSpPr>
      <dsp:spPr>
        <a:xfrm>
          <a:off x="0" y="4834026"/>
          <a:ext cx="6797675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/>
            <a:t>Time spent in traffic delays increase fuel costs and vehicle transmissions- automated systems could reduce this time and increase efficiency and convenience </a:t>
          </a:r>
        </a:p>
      </dsp:txBody>
      <dsp:txXfrm>
        <a:off x="0" y="4834026"/>
        <a:ext cx="6797675" cy="738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FC34-EC90-445A-B88F-F84D6E701D51}">
      <dsp:nvSpPr>
        <dsp:cNvPr id="0" name=""/>
        <dsp:cNvSpPr/>
      </dsp:nvSpPr>
      <dsp:spPr>
        <a:xfrm>
          <a:off x="0" y="363191"/>
          <a:ext cx="5794697" cy="326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733" tIns="479044" rIns="44973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Transparency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Simplify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Prevention of Premature Engagement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Maintain Driver: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Skill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Wakefulness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Attentiveness</a:t>
          </a:r>
        </a:p>
      </dsp:txBody>
      <dsp:txXfrm>
        <a:off x="0" y="363191"/>
        <a:ext cx="5794697" cy="3260250"/>
      </dsp:txXfrm>
    </dsp:sp>
    <dsp:sp modelId="{C7376411-2864-46EE-BBA9-387C6F2482D6}">
      <dsp:nvSpPr>
        <dsp:cNvPr id="0" name=""/>
        <dsp:cNvSpPr/>
      </dsp:nvSpPr>
      <dsp:spPr>
        <a:xfrm>
          <a:off x="289734" y="23710"/>
          <a:ext cx="405628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18" tIns="0" rIns="1533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Controls and Displays</a:t>
          </a:r>
        </a:p>
      </dsp:txBody>
      <dsp:txXfrm>
        <a:off x="322878" y="56854"/>
        <a:ext cx="3989999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0D170-6E4B-445A-8F3B-7EBA3656EEA0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Long-Term Impact on Emissions, Pollution, Public Health, etc.</a:t>
          </a:r>
        </a:p>
      </dsp:txBody>
      <dsp:txXfrm>
        <a:off x="377190" y="3160"/>
        <a:ext cx="2907506" cy="1744503"/>
      </dsp:txXfrm>
    </dsp:sp>
    <dsp:sp modelId="{31E99D2F-54A8-44AB-AE34-811BD6DC7D0A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Methodology of Testing</a:t>
          </a:r>
        </a:p>
      </dsp:txBody>
      <dsp:txXfrm>
        <a:off x="3575446" y="3160"/>
        <a:ext cx="2907506" cy="1744503"/>
      </dsp:txXfrm>
    </dsp:sp>
    <dsp:sp modelId="{9531950A-2FBD-4213-83D3-899CA79961C0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Mapping Strategies</a:t>
          </a:r>
        </a:p>
      </dsp:txBody>
      <dsp:txXfrm>
        <a:off x="6773703" y="3160"/>
        <a:ext cx="2907506" cy="1744503"/>
      </dsp:txXfrm>
    </dsp:sp>
    <dsp:sp modelId="{EE98F35E-FF18-4B44-9165-539C124059B5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Sharing and Collaboration among Researchers </a:t>
          </a:r>
        </a:p>
      </dsp:txBody>
      <dsp:txXfrm>
        <a:off x="377190" y="2038415"/>
        <a:ext cx="2907506" cy="1744503"/>
      </dsp:txXfrm>
    </dsp:sp>
    <dsp:sp modelId="{68718F17-CFAA-4B59-9432-A9E22CF96F43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Factors Effecting or Impeding Acceptance</a:t>
          </a:r>
        </a:p>
      </dsp:txBody>
      <dsp:txXfrm>
        <a:off x="3575446" y="2038415"/>
        <a:ext cx="2907506" cy="1744503"/>
      </dsp:txXfrm>
    </dsp:sp>
    <dsp:sp modelId="{76A90534-9069-4704-A5C2-47640A68C42E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Solving Existing Challenges First </a:t>
          </a:r>
        </a:p>
      </dsp:txBody>
      <dsp:txXfrm>
        <a:off x="6773703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E7A-7683-BFF1-F316-C1A2894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B6A49-36EF-1FFE-581A-8A4E9BAA3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On our way to autonomous driving | Intertraffic">
            <a:extLst>
              <a:ext uri="{FF2B5EF4-FFF2-40B4-BE49-F238E27FC236}">
                <a16:creationId xmlns:a16="http://schemas.microsoft.com/office/drawing/2014/main" id="{674083F1-58FF-4FCB-EE25-A46EC0FEB6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88" b="9688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8E222-072F-88DC-C079-1AEC99A7D1F7}"/>
              </a:ext>
            </a:extLst>
          </p:cNvPr>
          <p:cNvSpPr txBox="1"/>
          <p:nvPr/>
        </p:nvSpPr>
        <p:spPr>
          <a:xfrm>
            <a:off x="2432482" y="3152656"/>
            <a:ext cx="841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Automated Vehicles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1ECA4-D1D8-EB1B-E9A4-D6491929E7F7}"/>
              </a:ext>
            </a:extLst>
          </p:cNvPr>
          <p:cNvSpPr txBox="1"/>
          <p:nvPr/>
        </p:nvSpPr>
        <p:spPr>
          <a:xfrm>
            <a:off x="3325161" y="4576258"/>
            <a:ext cx="50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By: Kristen Bake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AB282C-CDFA-4919-826F-41D4D9BD0DC6}"/>
              </a:ext>
            </a:extLst>
          </p:cNvPr>
          <p:cNvCxnSpPr>
            <a:cxnSpLocks/>
          </p:cNvCxnSpPr>
          <p:nvPr/>
        </p:nvCxnSpPr>
        <p:spPr>
          <a:xfrm>
            <a:off x="461639" y="4219641"/>
            <a:ext cx="11176986" cy="1424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615AB-EF36-A2AF-7804-6EF6B84A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Interface Design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6E17E-135A-2CC9-99F6-D1A95BFCC810}"/>
              </a:ext>
            </a:extLst>
          </p:cNvPr>
          <p:cNvSpPr txBox="1"/>
          <p:nvPr/>
        </p:nvSpPr>
        <p:spPr>
          <a:xfrm>
            <a:off x="4584805" y="298954"/>
            <a:ext cx="6413663" cy="1438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9CAFD-B796-DC80-F589-E9CA8428E134}"/>
              </a:ext>
            </a:extLst>
          </p:cNvPr>
          <p:cNvSpPr txBox="1"/>
          <p:nvPr/>
        </p:nvSpPr>
        <p:spPr>
          <a:xfrm>
            <a:off x="4199447" y="5253945"/>
            <a:ext cx="78893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Relative freedom in iterative design and testing phases may allow for greater exploration and development  of possible design solution  </a:t>
            </a:r>
          </a:p>
          <a:p>
            <a:endParaRPr lang="en-US" dirty="0"/>
          </a:p>
        </p:txBody>
      </p:sp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68F10FF2-F1AB-83FC-6214-449D2DD39B4F}"/>
              </a:ext>
            </a:extLst>
          </p:cNvPr>
          <p:cNvGraphicFramePr/>
          <p:nvPr/>
        </p:nvGraphicFramePr>
        <p:xfrm>
          <a:off x="4681665" y="785886"/>
          <a:ext cx="5794697" cy="364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98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CDC-A24C-2606-4877-7241349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3623"/>
            <a:ext cx="10058400" cy="796324"/>
          </a:xfrm>
        </p:spPr>
        <p:txBody>
          <a:bodyPr/>
          <a:lstStyle/>
          <a:p>
            <a:pPr algn="ctr"/>
            <a:r>
              <a:rPr lang="en-US" dirty="0"/>
              <a:t>Public Acceptance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12287-6963-E197-F8C2-AA78013F3E18}"/>
              </a:ext>
            </a:extLst>
          </p:cNvPr>
          <p:cNvSpPr txBox="1"/>
          <p:nvPr/>
        </p:nvSpPr>
        <p:spPr>
          <a:xfrm>
            <a:off x="217170" y="1879899"/>
            <a:ext cx="38197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Overall</a:t>
            </a:r>
            <a:r>
              <a:rPr lang="en-US" sz="2400" dirty="0"/>
              <a:t> </a:t>
            </a:r>
            <a:r>
              <a:rPr lang="en-US" sz="2000" b="1" dirty="0"/>
              <a:t>Positive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Most popular with young men in urban environments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Generally positive with older people (65+) as means of continued mobility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5DB80-3798-C4D4-38F2-B4FBB129CDC6}"/>
              </a:ext>
            </a:extLst>
          </p:cNvPr>
          <p:cNvSpPr txBox="1"/>
          <p:nvPr/>
        </p:nvSpPr>
        <p:spPr>
          <a:xfrm>
            <a:off x="8200561" y="1879899"/>
            <a:ext cx="33320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	</a:t>
            </a:r>
            <a:r>
              <a:rPr lang="en-US" sz="2000" b="1" dirty="0"/>
              <a:t>Concerns</a:t>
            </a:r>
            <a:r>
              <a:rPr lang="en-US" sz="2000" dirty="0"/>
              <a:t>:</a:t>
            </a:r>
          </a:p>
          <a:p>
            <a:pPr algn="ctr"/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Hacking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Sharing and Misuse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Safety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Legal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Perceived Loss of Control and Enjoyment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511F-C71D-52BC-C226-D956720CC0F0}"/>
              </a:ext>
            </a:extLst>
          </p:cNvPr>
          <p:cNvSpPr txBox="1"/>
          <p:nvPr/>
        </p:nvSpPr>
        <p:spPr>
          <a:xfrm>
            <a:off x="4502460" y="1879899"/>
            <a:ext cx="2951826" cy="274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Impacted by:</a:t>
            </a:r>
          </a:p>
          <a:p>
            <a:pPr algn="ctr"/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Media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Familiarity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Cost/WTP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Risk vs. Benefit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Similarity in driving styles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8B815-5CC7-7232-5FA3-C4D278DF9796}"/>
              </a:ext>
            </a:extLst>
          </p:cNvPr>
          <p:cNvCxnSpPr/>
          <p:nvPr/>
        </p:nvCxnSpPr>
        <p:spPr>
          <a:xfrm>
            <a:off x="4036935" y="1737360"/>
            <a:ext cx="0" cy="46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00EFC-6BF3-4136-9D12-DCC20B6CFD3C}"/>
              </a:ext>
            </a:extLst>
          </p:cNvPr>
          <p:cNvCxnSpPr/>
          <p:nvPr/>
        </p:nvCxnSpPr>
        <p:spPr>
          <a:xfrm>
            <a:off x="7784791" y="1737360"/>
            <a:ext cx="0" cy="4663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DC2AE-896F-5898-AC73-A8BCD9B237FC}"/>
              </a:ext>
            </a:extLst>
          </p:cNvPr>
          <p:cNvCxnSpPr>
            <a:cxnSpLocks/>
          </p:cNvCxnSpPr>
          <p:nvPr/>
        </p:nvCxnSpPr>
        <p:spPr>
          <a:xfrm>
            <a:off x="781235" y="2414726"/>
            <a:ext cx="1075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0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0E6378D-ED73-3C91-020E-0F259AE4B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282" b="17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29AAE-EF7D-E639-A2C8-58D52FA6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Implications</a:t>
            </a: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266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60F-E48E-5A1B-7B01-3D42AFDB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6" y="648453"/>
            <a:ext cx="3200400" cy="1229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Ripple Model</a:t>
            </a:r>
            <a:br>
              <a:rPr lang="en-US" b="1" dirty="0"/>
            </a:br>
            <a:r>
              <a:rPr lang="en-US" sz="2000" b="1" dirty="0"/>
              <a:t>(</a:t>
            </a:r>
            <a:r>
              <a:rPr lang="en-US" sz="2000" b="1" dirty="0" err="1"/>
              <a:t>Milakis</a:t>
            </a:r>
            <a:r>
              <a:rPr lang="en-US" sz="2000" b="1" dirty="0"/>
              <a:t>, van </a:t>
            </a:r>
            <a:r>
              <a:rPr lang="en-US" sz="2000" b="1" dirty="0" err="1"/>
              <a:t>Arem</a:t>
            </a:r>
            <a:r>
              <a:rPr lang="en-US" sz="2000" b="1" dirty="0"/>
              <a:t>, van Wee)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3475-7E7D-23CF-3A3B-9FB742B1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2" y="2681056"/>
            <a:ext cx="3417903" cy="217502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9F7B-A236-DB05-7295-54E31A1C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258" y="2446687"/>
            <a:ext cx="3635406" cy="3379124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Used to conceptualize the sequential effects of the adoption on automated driving on several aspects of society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Not necessarily unidirectional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DEE04-ECC4-F8B7-A821-DF4BCA574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5" r="11142"/>
          <a:stretch/>
        </p:blipFill>
        <p:spPr>
          <a:xfrm>
            <a:off x="4927107" y="36359"/>
            <a:ext cx="6374611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7C69-32E4-BEE2-6093-BABF64F0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Implications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02BCE-8559-9835-ACF9-F6F8BE086F25}"/>
              </a:ext>
            </a:extLst>
          </p:cNvPr>
          <p:cNvSpPr txBox="1"/>
          <p:nvPr/>
        </p:nvSpPr>
        <p:spPr>
          <a:xfrm>
            <a:off x="665825" y="1737360"/>
            <a:ext cx="6364977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Travel Cost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Cost may reduce with time and widespread adoption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Time cost reduced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Value of time not perceived to increase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Road Capacity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Higher penetration rate will bring greater benefits 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40% penetration rate threshold for significant benefits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Travel Choices 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Increase in travel demand due to changes in destination choice, mode choice, and mobility</a:t>
            </a:r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Shared Avs further Increase miles traveled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AE11A-1383-D2CF-B52B-A17ECC7A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r="9052"/>
          <a:stretch/>
        </p:blipFill>
        <p:spPr>
          <a:xfrm>
            <a:off x="7264648" y="1960913"/>
            <a:ext cx="3657186" cy="36976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73BE630-992A-A2CF-2D5B-43C4898C3146}"/>
              </a:ext>
            </a:extLst>
          </p:cNvPr>
          <p:cNvSpPr/>
          <p:nvPr/>
        </p:nvSpPr>
        <p:spPr>
          <a:xfrm>
            <a:off x="8232107" y="2969073"/>
            <a:ext cx="1722268" cy="168130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7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6BD-6D15-DE5D-5608-4249330B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7D94-6044-0585-9B5E-4B07D2E1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333331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Vehicle Ownership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Shared Avs could replace from 67% to over 90% of vehicles of equal mobility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Vary by penetration rate and presence or absence of public transportation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Land Use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Could trigger further urban expansion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Land used for parking shifted to peripheral zones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Transport Infrastructure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Shared Avs reduce parking space requirements over 90%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Vary on mode, penetration rate, and existing public transport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160EF-2CA5-97CC-E6CE-E68F9171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5816" y="1845735"/>
            <a:ext cx="3449863" cy="40233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CDE3F-3B94-2FBE-0BEA-DA493B54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0" r="9052"/>
          <a:stretch/>
        </p:blipFill>
        <p:spPr>
          <a:xfrm>
            <a:off x="7602154" y="2008602"/>
            <a:ext cx="3657186" cy="369762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BD0A9D-76F1-214A-E7B0-77AF1363180C}"/>
              </a:ext>
            </a:extLst>
          </p:cNvPr>
          <p:cNvSpPr/>
          <p:nvPr/>
        </p:nvSpPr>
        <p:spPr>
          <a:xfrm>
            <a:off x="8114191" y="2601157"/>
            <a:ext cx="2592280" cy="25922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58636-5941-27B6-10B6-CABF39FB655D}"/>
              </a:ext>
            </a:extLst>
          </p:cNvPr>
          <p:cNvSpPr txBox="1"/>
          <p:nvPr/>
        </p:nvSpPr>
        <p:spPr>
          <a:xfrm>
            <a:off x="819705" y="577049"/>
            <a:ext cx="710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Third-Order Implications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2CE26-5663-8FDC-E73C-BFBEF2C7B512}"/>
              </a:ext>
            </a:extLst>
          </p:cNvPr>
          <p:cNvSpPr txBox="1"/>
          <p:nvPr/>
        </p:nvSpPr>
        <p:spPr>
          <a:xfrm>
            <a:off x="227861" y="1609220"/>
            <a:ext cx="52851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Fuel Efficiency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Higher levels of automation and penetration rate could lead to higher fuel savings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Long-Term Energy Consumption and Air Pollution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Net effect uncertain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 More efficient travel, but longer travel distance and increased travel by underserved populations</a:t>
            </a:r>
          </a:p>
          <a:p>
            <a:pPr lvl="2">
              <a:buClr>
                <a:schemeClr val="accent1"/>
              </a:buClr>
            </a:pPr>
            <a:endParaRPr lang="en-US" sz="1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Emissions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Lower emissions, particularly in higher levels of automation, penetrations, and shared use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Economy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Jobs in transportation and logistics sector have high probability of becoming automated within 20 years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BAD79-398E-A066-4BF2-5DC26281BFA4}"/>
              </a:ext>
            </a:extLst>
          </p:cNvPr>
          <p:cNvSpPr txBox="1"/>
          <p:nvPr/>
        </p:nvSpPr>
        <p:spPr>
          <a:xfrm>
            <a:off x="5792679" y="1609220"/>
            <a:ext cx="5579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Public Health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Gap in the research!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Safety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Level 3+ may enhance traffic safety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Behavioral adaptation, software vulnerabilities may compromise traffic safety benefits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Full automation may not deliver high levels of benefits until high penetration rates are achieved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 Social Equity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Increased safety and mobility for elderly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Up to 14% increase in travel demand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Possibility of social justice incorporation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7E7932-5DBD-324B-0EFF-C7E52C7180E5}"/>
              </a:ext>
            </a:extLst>
          </p:cNvPr>
          <p:cNvCxnSpPr/>
          <p:nvPr/>
        </p:nvCxnSpPr>
        <p:spPr>
          <a:xfrm>
            <a:off x="603682" y="1408046"/>
            <a:ext cx="10768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C53703-AE48-36A6-C6E6-065B6A8B9453}"/>
              </a:ext>
            </a:extLst>
          </p:cNvPr>
          <p:cNvCxnSpPr/>
          <p:nvPr/>
        </p:nvCxnSpPr>
        <p:spPr>
          <a:xfrm>
            <a:off x="5663953" y="1408046"/>
            <a:ext cx="0" cy="495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168741CB-32CA-19B6-12A7-E6A2D155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13" b="139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46119-8CDE-E5A2-0085-1CC201D2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9C15-66B6-050D-340D-3D408ABC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17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5B2316-6A9F-71A0-46C2-1BE4CC7C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Future Research and Focus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DA3C5-E786-65C0-6336-672F9561648B}"/>
              </a:ext>
            </a:extLst>
          </p:cNvPr>
          <p:cNvSpPr txBox="1"/>
          <p:nvPr/>
        </p:nvSpPr>
        <p:spPr>
          <a:xfrm>
            <a:off x="4742016" y="605896"/>
            <a:ext cx="4009503" cy="191886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74CC23FF-011C-2E76-15F0-9EC579099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27151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8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02E9B8-E7FC-59AA-063F-B46DF0673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09BA1-8E39-E3EC-C2B2-9CB893E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4AF4-5D97-A424-55D7-4CF7A193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1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DDA-BFAD-947A-0925-D4AD184D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1" y="540908"/>
            <a:ext cx="10058400" cy="982904"/>
          </a:xfrm>
        </p:spPr>
        <p:txBody>
          <a:bodyPr/>
          <a:lstStyle/>
          <a:p>
            <a:pPr algn="ctr"/>
            <a:r>
              <a:rPr lang="en-US" dirty="0"/>
              <a:t>	History: Five 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791E-D187-EB40-1D6F-B1E2F051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26" y="2185911"/>
            <a:ext cx="1987711" cy="402336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1950-2000: Safety/Convenience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Cruise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Seat Belts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Antilock Brakes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6D6D5-60DF-459D-F785-A11038504B2F}"/>
              </a:ext>
            </a:extLst>
          </p:cNvPr>
          <p:cNvSpPr txBox="1"/>
          <p:nvPr/>
        </p:nvSpPr>
        <p:spPr>
          <a:xfrm>
            <a:off x="2584880" y="2185911"/>
            <a:ext cx="2183907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2000-2010: Advanced Safety Features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Electronic Stability Control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Blind Spot Detection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Forward Collision Warning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Lane Departure Warning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1E87A-950A-1D74-31F4-9DD9D0F6B4F2}"/>
              </a:ext>
            </a:extLst>
          </p:cNvPr>
          <p:cNvSpPr txBox="1"/>
          <p:nvPr/>
        </p:nvSpPr>
        <p:spPr>
          <a:xfrm>
            <a:off x="4929532" y="2185911"/>
            <a:ext cx="2425824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2010-2016: Advanced Driver Assistance Features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Rearview Video Systems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Automatic Emergency Braking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Pedestrian Automatic Emergency Braking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Rear Cross Traffic Alter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Lane Centering Assist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0C1E-9664-A30F-32DB-CF757CE99B0A}"/>
              </a:ext>
            </a:extLst>
          </p:cNvPr>
          <p:cNvSpPr txBox="1"/>
          <p:nvPr/>
        </p:nvSpPr>
        <p:spPr>
          <a:xfrm>
            <a:off x="7516101" y="2185911"/>
            <a:ext cx="2183907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2016-2025:</a:t>
            </a:r>
          </a:p>
          <a:p>
            <a:pPr algn="ctr"/>
            <a:r>
              <a:rPr lang="en-US" dirty="0"/>
              <a:t>Partially Automated Features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Lane Keep Assist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Adaptive Crise Control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Traffic Jam Assist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A937B-56AE-7C25-484B-0FA8291461D2}"/>
              </a:ext>
            </a:extLst>
          </p:cNvPr>
          <p:cNvSpPr txBox="1"/>
          <p:nvPr/>
        </p:nvSpPr>
        <p:spPr>
          <a:xfrm>
            <a:off x="9724420" y="212544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2025+: </a:t>
            </a:r>
          </a:p>
          <a:p>
            <a:pPr algn="ctr"/>
            <a:r>
              <a:rPr lang="en-US" dirty="0"/>
              <a:t>Fully Automated Safety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D6710-288E-B016-0D8E-C32C5AAE71BA}"/>
              </a:ext>
            </a:extLst>
          </p:cNvPr>
          <p:cNvSpPr/>
          <p:nvPr/>
        </p:nvSpPr>
        <p:spPr>
          <a:xfrm>
            <a:off x="180975" y="1781174"/>
            <a:ext cx="2379493" cy="461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1BEFB-D014-112E-DE31-5D6FB658C5E5}"/>
              </a:ext>
            </a:extLst>
          </p:cNvPr>
          <p:cNvSpPr/>
          <p:nvPr/>
        </p:nvSpPr>
        <p:spPr>
          <a:xfrm>
            <a:off x="2544516" y="1781174"/>
            <a:ext cx="2312498" cy="461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EDC0C-7858-18CA-DA46-AA336F5E7D26}"/>
              </a:ext>
            </a:extLst>
          </p:cNvPr>
          <p:cNvSpPr/>
          <p:nvPr/>
        </p:nvSpPr>
        <p:spPr>
          <a:xfrm>
            <a:off x="4857013" y="1781174"/>
            <a:ext cx="2379493" cy="461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5E055-E5AE-0985-BD4D-46324FB9480D}"/>
              </a:ext>
            </a:extLst>
          </p:cNvPr>
          <p:cNvSpPr/>
          <p:nvPr/>
        </p:nvSpPr>
        <p:spPr>
          <a:xfrm>
            <a:off x="7253520" y="1781175"/>
            <a:ext cx="2379493" cy="461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91EE1-7363-1D71-02B5-D63E05990F2D}"/>
              </a:ext>
            </a:extLst>
          </p:cNvPr>
          <p:cNvSpPr/>
          <p:nvPr/>
        </p:nvSpPr>
        <p:spPr>
          <a:xfrm>
            <a:off x="9650027" y="1781175"/>
            <a:ext cx="2379493" cy="461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930E8-3A88-C1F7-87EC-4382FBB3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9D4824-D68A-5376-8C1D-729A4F99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9ED45-81DD-B5F4-B90C-D49677BB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25" y="640080"/>
            <a:ext cx="64880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5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1DC-5665-597C-34B3-D260BE74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9739"/>
          </a:xfrm>
        </p:spPr>
        <p:txBody>
          <a:bodyPr/>
          <a:lstStyle/>
          <a:p>
            <a:r>
              <a:rPr lang="en-US"/>
              <a:t>Levels of Automation </a:t>
            </a:r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091FD4-6712-CD31-835E-CFDEE9CE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1" y="1136342"/>
            <a:ext cx="10981678" cy="50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4B82-D535-DD8A-F63E-944A4CD0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Benefits 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E4CB6A95-74AA-E84D-6D07-E4CC54B8A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447473"/>
              </p:ext>
            </p:extLst>
          </p:nvPr>
        </p:nvGraphicFramePr>
        <p:xfrm>
          <a:off x="4369001" y="391188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94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id="{9822A922-D43F-151D-E25A-818455BA9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170" b="99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7146C-BD14-08DB-8681-87F4E1C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The Tech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3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1E0B-A3ED-F5F9-1BFF-9888D358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Sensors for Perception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212C9-83E5-7FDD-6BE7-20B79583BEFC}"/>
              </a:ext>
            </a:extLst>
          </p:cNvPr>
          <p:cNvSpPr txBox="1"/>
          <p:nvPr/>
        </p:nvSpPr>
        <p:spPr>
          <a:xfrm>
            <a:off x="0" y="1737360"/>
            <a:ext cx="426128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Artificial Vision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Provides information such as spatial (shape, size, distance), dynamic (motion), and semantic (shape analysis)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Popular across domains for decades; low cost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DC36A-5A2C-C544-40C6-DA79D7F61D01}"/>
              </a:ext>
            </a:extLst>
          </p:cNvPr>
          <p:cNvSpPr txBox="1"/>
          <p:nvPr/>
        </p:nvSpPr>
        <p:spPr>
          <a:xfrm>
            <a:off x="3897300" y="1756956"/>
            <a:ext cx="416362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Radar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High frequency electromagnetic waves measure distance to objects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Independent of light and weather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BFE0F-2A13-242D-6E01-C85A6316994A}"/>
              </a:ext>
            </a:extLst>
          </p:cNvPr>
          <p:cNvSpPr txBox="1"/>
          <p:nvPr/>
        </p:nvSpPr>
        <p:spPr>
          <a:xfrm>
            <a:off x="7617048" y="1756956"/>
            <a:ext cx="434117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LiDAR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algn="ctr">
              <a:lnSpc>
                <a:spcPct val="150000"/>
              </a:lnSpc>
              <a:buClr>
                <a:schemeClr val="accent1"/>
              </a:buClr>
            </a:pPr>
            <a:endParaRPr lang="en-US" b="1" dirty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Calculates distance with laser light pulse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Highly accurate distance measurements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Capable of creating accurate 3D digital maps</a:t>
            </a:r>
          </a:p>
          <a:p>
            <a:endParaRPr lang="en-US" dirty="0"/>
          </a:p>
        </p:txBody>
      </p:sp>
      <p:pic>
        <p:nvPicPr>
          <p:cNvPr id="10" name="Picture 9" descr="A picture containing scene, way, road, highway&#10;&#10;Description automatically generated">
            <a:extLst>
              <a:ext uri="{FF2B5EF4-FFF2-40B4-BE49-F238E27FC236}">
                <a16:creationId xmlns:a16="http://schemas.microsoft.com/office/drawing/2014/main" id="{B4A651E3-79C5-E580-8ED4-9E76B879F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8" r="13362"/>
          <a:stretch/>
        </p:blipFill>
        <p:spPr>
          <a:xfrm>
            <a:off x="9184018" y="2290710"/>
            <a:ext cx="1562470" cy="1034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A1FC2DDE-025D-463C-E4B7-2E6BDC05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24"/>
          <a:stretch/>
        </p:blipFill>
        <p:spPr>
          <a:xfrm>
            <a:off x="5388811" y="2372912"/>
            <a:ext cx="1698431" cy="869641"/>
          </a:xfrm>
          <a:prstGeom prst="rect">
            <a:avLst/>
          </a:prstGeom>
        </p:spPr>
      </p:pic>
      <p:pic>
        <p:nvPicPr>
          <p:cNvPr id="14" name="Picture 13" descr="A picture containing text, outdoor, green, parked&#10;&#10;Description automatically generated">
            <a:extLst>
              <a:ext uri="{FF2B5EF4-FFF2-40B4-BE49-F238E27FC236}">
                <a16:creationId xmlns:a16="http://schemas.microsoft.com/office/drawing/2014/main" id="{1EBDDA60-F312-8A45-689C-AB451F2101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9" t="5047" r="8971" b="11534"/>
          <a:stretch/>
        </p:blipFill>
        <p:spPr>
          <a:xfrm>
            <a:off x="1423593" y="2290710"/>
            <a:ext cx="1414096" cy="1034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C78A4-69EA-5030-2D47-BDF98B1D4E91}"/>
              </a:ext>
            </a:extLst>
          </p:cNvPr>
          <p:cNvCxnSpPr>
            <a:cxnSpLocks/>
          </p:cNvCxnSpPr>
          <p:nvPr/>
        </p:nvCxnSpPr>
        <p:spPr>
          <a:xfrm>
            <a:off x="4261282" y="1737360"/>
            <a:ext cx="0" cy="4663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2B9954-BE18-C60E-2AD0-0F6634B17882}"/>
              </a:ext>
            </a:extLst>
          </p:cNvPr>
          <p:cNvCxnSpPr>
            <a:cxnSpLocks/>
          </p:cNvCxnSpPr>
          <p:nvPr/>
        </p:nvCxnSpPr>
        <p:spPr>
          <a:xfrm>
            <a:off x="8060926" y="1737360"/>
            <a:ext cx="0" cy="4663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66D07-5881-BA65-71D4-DE9CD6FAE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4" t="7265" r="7739" b="2415"/>
          <a:stretch/>
        </p:blipFill>
        <p:spPr>
          <a:xfrm>
            <a:off x="387926" y="1002181"/>
            <a:ext cx="2493818" cy="2426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384C8-DD7B-7E47-8E7D-A3F7543D0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04" t="8879" r="11751" b="4742"/>
          <a:stretch/>
        </p:blipFill>
        <p:spPr>
          <a:xfrm>
            <a:off x="387926" y="3836807"/>
            <a:ext cx="2567037" cy="2318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11E95-3F55-437B-BBE3-DAE91ADD993A}"/>
              </a:ext>
            </a:extLst>
          </p:cNvPr>
          <p:cNvSpPr txBox="1"/>
          <p:nvPr/>
        </p:nvSpPr>
        <p:spPr>
          <a:xfrm>
            <a:off x="1517902" y="43029"/>
            <a:ext cx="8525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+mj-lt"/>
              </a:rPr>
              <a:t>Differing Capabilities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F50FB-888B-F116-D019-0C678C74D5AB}"/>
              </a:ext>
            </a:extLst>
          </p:cNvPr>
          <p:cNvSpPr txBox="1"/>
          <p:nvPr/>
        </p:nvSpPr>
        <p:spPr>
          <a:xfrm>
            <a:off x="3309531" y="1441776"/>
            <a:ext cx="83081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Artificial Vision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Highly dependent on environmental visibility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Radar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Differing reflectivity of various materials may result in false positives and false negatives</a:t>
            </a:r>
          </a:p>
          <a:p>
            <a:pPr lvl="1"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LiDAR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Difficulty detecting small objects (such as bars and wires)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Colored objects that absorb most radiation may be invisible (e.g., black cars)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Dependent on weather conditions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1D82A-AC6D-A1BF-D247-AC5421EE733A}"/>
              </a:ext>
            </a:extLst>
          </p:cNvPr>
          <p:cNvSpPr txBox="1"/>
          <p:nvPr/>
        </p:nvSpPr>
        <p:spPr>
          <a:xfrm>
            <a:off x="5009875" y="5294999"/>
            <a:ext cx="4156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Safety in Redundancy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85290-5F84-FB7B-0BDF-39A068D903DA}"/>
              </a:ext>
            </a:extLst>
          </p:cNvPr>
          <p:cNvSpPr txBox="1"/>
          <p:nvPr/>
        </p:nvSpPr>
        <p:spPr>
          <a:xfrm>
            <a:off x="548687" y="809818"/>
            <a:ext cx="2654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</a:rPr>
              <a:t>A</a:t>
            </a:r>
            <a:r>
              <a:rPr lang="en-US" sz="800" b="1" dirty="0">
                <a:effectLst/>
                <a:latin typeface="Arial" panose="020B0604020202020204" pitchFamily="34" charset="0"/>
              </a:rPr>
              <a:t>dequacy for relevant types of information</a:t>
            </a:r>
            <a:endParaRPr 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9E96E-1714-66BA-80FF-FC2285FBC7C5}"/>
              </a:ext>
            </a:extLst>
          </p:cNvPr>
          <p:cNvSpPr txBox="1"/>
          <p:nvPr/>
        </p:nvSpPr>
        <p:spPr>
          <a:xfrm>
            <a:off x="168896" y="3621363"/>
            <a:ext cx="3005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</a:rPr>
              <a:t>R</a:t>
            </a:r>
            <a:r>
              <a:rPr lang="en-US" sz="800" b="1" dirty="0">
                <a:effectLst/>
                <a:latin typeface="Arial" panose="020B0604020202020204" pitchFamily="34" charset="0"/>
              </a:rPr>
              <a:t>obustness under atmospheric/environmental factors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890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5760139-04B7-3C82-6B9D-266F5E67E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41064" b="268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98881-4ED3-CF69-D733-EFDF23ED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Challenges of Partial Automation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B7C7-EB88-365E-3FB0-A96F65B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42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4B0F-471A-CF84-C0D7-BAA3800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0718"/>
            <a:ext cx="10058400" cy="1071535"/>
          </a:xfrm>
        </p:spPr>
        <p:txBody>
          <a:bodyPr/>
          <a:lstStyle/>
          <a:p>
            <a:pPr algn="ctr"/>
            <a:r>
              <a:rPr lang="en-US" dirty="0"/>
              <a:t>Driver Safety and Intervention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2D0E-717F-F2C5-DAB3-E1BFF11B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968" y="1846052"/>
            <a:ext cx="4085504" cy="736282"/>
          </a:xfrm>
        </p:spPr>
        <p:txBody>
          <a:bodyPr/>
          <a:lstStyle/>
          <a:p>
            <a:r>
              <a:rPr lang="en-US" sz="2000" dirty="0"/>
              <a:t>Effects of Automation Use…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C34E-20C1-D75E-D34D-DCAB7E2A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202" y="2214193"/>
            <a:ext cx="3462587" cy="3378200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Inattention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Trust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Fatigue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Complexity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Skill Atrophy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Complacency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129F9-F0A0-C577-FAF2-9906E6D82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075" y="1910493"/>
            <a:ext cx="4937760" cy="462142"/>
          </a:xfrm>
        </p:spPr>
        <p:txBody>
          <a:bodyPr/>
          <a:lstStyle/>
          <a:p>
            <a:r>
              <a:rPr lang="en-US" dirty="0"/>
              <a:t>May Impact …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87D64-D493-F705-5726-F4B8E37E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544" y="2214193"/>
            <a:ext cx="3662926" cy="3378200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Takeover Readiness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“Automation Surprises”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Out-of-the-Loop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B9C1A-727C-95CF-E515-33F4D6805739}"/>
              </a:ext>
            </a:extLst>
          </p:cNvPr>
          <p:cNvCxnSpPr>
            <a:cxnSpLocks/>
          </p:cNvCxnSpPr>
          <p:nvPr/>
        </p:nvCxnSpPr>
        <p:spPr>
          <a:xfrm flipH="1">
            <a:off x="5639392" y="1755115"/>
            <a:ext cx="30480" cy="464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97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2547</TotalTime>
  <Words>827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PowerPoint Presentation</vt:lpstr>
      <vt:lpstr> History: Five Eras</vt:lpstr>
      <vt:lpstr>Levels of Automation </vt:lpstr>
      <vt:lpstr>Benefits </vt:lpstr>
      <vt:lpstr>The Tech</vt:lpstr>
      <vt:lpstr>Sensors for Perception</vt:lpstr>
      <vt:lpstr>PowerPoint Presentation</vt:lpstr>
      <vt:lpstr>Challenges of Partial Automation </vt:lpstr>
      <vt:lpstr>Driver Safety and Intervention </vt:lpstr>
      <vt:lpstr>Interface Design </vt:lpstr>
      <vt:lpstr>Public Acceptance</vt:lpstr>
      <vt:lpstr>Implications</vt:lpstr>
      <vt:lpstr>The Ripple Model (Milakis, van Arem, van Wee)</vt:lpstr>
      <vt:lpstr>First-Order Implications </vt:lpstr>
      <vt:lpstr>Second-Order Implications </vt:lpstr>
      <vt:lpstr>PowerPoint Presentation</vt:lpstr>
      <vt:lpstr>Future Directions</vt:lpstr>
      <vt:lpstr>Future Research and Focus </vt:lpstr>
      <vt:lpstr>Thank You!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Bake</dc:creator>
  <cp:lastModifiedBy>Kristen Bake</cp:lastModifiedBy>
  <cp:revision>1</cp:revision>
  <dcterms:created xsi:type="dcterms:W3CDTF">2023-02-19T20:59:10Z</dcterms:created>
  <dcterms:modified xsi:type="dcterms:W3CDTF">2023-02-24T15:14:13Z</dcterms:modified>
</cp:coreProperties>
</file>