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316" r:id="rId2"/>
    <p:sldId id="319" r:id="rId3"/>
    <p:sldId id="315" r:id="rId4"/>
    <p:sldId id="344" r:id="rId5"/>
    <p:sldId id="336" r:id="rId6"/>
    <p:sldId id="359" r:id="rId7"/>
    <p:sldId id="346" r:id="rId8"/>
    <p:sldId id="343" r:id="rId9"/>
    <p:sldId id="352" r:id="rId10"/>
    <p:sldId id="337" r:id="rId11"/>
    <p:sldId id="348" r:id="rId12"/>
    <p:sldId id="353" r:id="rId13"/>
    <p:sldId id="357" r:id="rId14"/>
    <p:sldId id="31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12"/>
    <a:srgbClr val="07519E"/>
    <a:srgbClr val="2BA8E0"/>
    <a:srgbClr val="F1B300"/>
    <a:srgbClr val="4472C4"/>
    <a:srgbClr val="E2EBF4"/>
    <a:srgbClr val="F4F4F6"/>
    <a:srgbClr val="CDDDAC"/>
    <a:srgbClr val="DFA7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3758" autoAdjust="0"/>
  </p:normalViewPr>
  <p:slideViewPr>
    <p:cSldViewPr>
      <p:cViewPr varScale="1">
        <p:scale>
          <a:sx n="66" d="100"/>
          <a:sy n="66" d="100"/>
        </p:scale>
        <p:origin x="62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4A55-99A8-49FA-B60F-257691A8F399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CC15E-A4D5-495A-8196-43FF7395A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CC15E-A4D5-495A-8196-43FF7395A3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50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CC15E-A4D5-495A-8196-43FF7395A3E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96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CC15E-A4D5-495A-8196-43FF7395A3E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18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CC15E-A4D5-495A-8196-43FF7395A3E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46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CC15E-A4D5-495A-8196-43FF7395A3E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246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CC15E-A4D5-495A-8196-43FF7395A3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37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CC15E-A4D5-495A-8196-43FF7395A3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7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CC15E-A4D5-495A-8196-43FF7395A3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82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CC15E-A4D5-495A-8196-43FF7395A3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4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CC15E-A4D5-495A-8196-43FF7395A3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10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CC15E-A4D5-495A-8196-43FF7395A3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7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CC15E-A4D5-495A-8196-43FF7395A3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904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CC15E-A4D5-495A-8196-43FF7395A3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4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CC15E-A4D5-495A-8196-43FF7395A3E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9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chemeClr val="bg1"/>
            </a:gs>
            <a:gs pos="82000">
              <a:srgbClr val="F9F9FB"/>
            </a:gs>
            <a:gs pos="13000">
              <a:schemeClr val="bg1"/>
            </a:gs>
            <a:gs pos="20000">
              <a:schemeClr val="bg1"/>
            </a:gs>
            <a:gs pos="26000">
              <a:schemeClr val="bg1"/>
            </a:gs>
            <a:gs pos="38000">
              <a:schemeClr val="bg1"/>
            </a:gs>
            <a:gs pos="31000">
              <a:schemeClr val="bg1"/>
            </a:gs>
            <a:gs pos="100000">
              <a:srgbClr val="F2F3F5"/>
            </a:gs>
            <a:gs pos="60000">
              <a:schemeClr val="bg1"/>
            </a:gs>
            <a:gs pos="5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B5BD7-9766-497F-93F0-2C119D079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E94ACC-5751-4E23-B7B0-3FDA9D5F6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E6695-C329-4796-A1BC-5F5D52D4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FB93-14FC-40DF-9F07-AC76E3A0A985}" type="datetime1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969F7-00CA-463C-BE5F-E0FC5E19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72EA3-5DE8-49BE-BDE4-392D1C19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CBE-58AA-43E3-B87E-DACF9B1C2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5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251C9-48CB-4F29-B459-0C573FA9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C38CC8-D715-49D9-BED5-0C4EBADB8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B20A0-2F97-4D4E-A102-42AF78EB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88B6-C975-4019-9E20-2F43A45DDDFF}" type="datetime1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F748B-EFAD-46DC-92FF-36FFB3F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D81E2-24A0-47AE-A0EB-57BC6A33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CBE-58AA-43E3-B87E-DACF9B1C2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77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C81274-ED76-47A1-802F-2217C1097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128AD3-D856-4555-8045-7D6AFBFD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3BB12-A505-4344-9EB5-725A3B26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FD36-7C0E-4B16-B2CC-F81A0E4E105D}" type="datetime1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86288-B19A-4E56-9B67-10A976DF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BB0B2-1458-40A5-B5F3-BEA26AD7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CBE-58AA-43E3-B87E-DACF9B1C2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1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gradFill>
          <a:gsLst>
            <a:gs pos="0">
              <a:schemeClr val="bg1"/>
            </a:gs>
            <a:gs pos="82000">
              <a:srgbClr val="F9F9FB"/>
            </a:gs>
            <a:gs pos="13000">
              <a:schemeClr val="bg1"/>
            </a:gs>
            <a:gs pos="20000">
              <a:schemeClr val="bg1"/>
            </a:gs>
            <a:gs pos="26000">
              <a:schemeClr val="bg1"/>
            </a:gs>
            <a:gs pos="38000">
              <a:schemeClr val="bg1"/>
            </a:gs>
            <a:gs pos="31000">
              <a:schemeClr val="bg1"/>
            </a:gs>
            <a:gs pos="100000">
              <a:srgbClr val="F2F3F5"/>
            </a:gs>
            <a:gs pos="60000">
              <a:schemeClr val="bg1"/>
            </a:gs>
            <a:gs pos="5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0E875-1C10-420D-9ADD-188AC206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9D2DD-AC68-4FFB-9AD4-924F8BF9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559AD-38F1-4C90-A1A5-3163D4EE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D9F3-63F2-4A8B-9A7F-732B20B66E26}" type="datetime1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6BA96-5C0D-40B6-B4E1-54F5D118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121F2-D84E-4AF4-89F8-03792596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CBE-58AA-43E3-B87E-DACF9B1C2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8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gradFill>
          <a:gsLst>
            <a:gs pos="0">
              <a:schemeClr val="bg1"/>
            </a:gs>
            <a:gs pos="82000">
              <a:srgbClr val="F9F9FB"/>
            </a:gs>
            <a:gs pos="13000">
              <a:schemeClr val="bg1"/>
            </a:gs>
            <a:gs pos="20000">
              <a:schemeClr val="bg1"/>
            </a:gs>
            <a:gs pos="26000">
              <a:schemeClr val="bg1"/>
            </a:gs>
            <a:gs pos="38000">
              <a:schemeClr val="bg1"/>
            </a:gs>
            <a:gs pos="31000">
              <a:schemeClr val="bg1"/>
            </a:gs>
            <a:gs pos="100000">
              <a:srgbClr val="F2F3F5"/>
            </a:gs>
            <a:gs pos="60000">
              <a:schemeClr val="bg1"/>
            </a:gs>
            <a:gs pos="5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4062-BA0F-45C2-A275-CB0D2EB8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81006F-3404-4BE4-B1EF-34B04860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F217E-A07B-438C-9B29-B6247116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F686-DCF4-4036-8E8F-766CED8A6484}" type="datetime1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A8279-5C11-4539-B462-9AD0C4A9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A30AA-E2C6-4871-9907-65F55798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CBE-58AA-43E3-B87E-DACF9B1C2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88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gradFill>
          <a:gsLst>
            <a:gs pos="0">
              <a:schemeClr val="bg1"/>
            </a:gs>
            <a:gs pos="82000">
              <a:srgbClr val="F9F9FB"/>
            </a:gs>
            <a:gs pos="13000">
              <a:schemeClr val="bg1"/>
            </a:gs>
            <a:gs pos="20000">
              <a:schemeClr val="bg1"/>
            </a:gs>
            <a:gs pos="26000">
              <a:schemeClr val="bg1"/>
            </a:gs>
            <a:gs pos="38000">
              <a:schemeClr val="bg1"/>
            </a:gs>
            <a:gs pos="31000">
              <a:schemeClr val="bg1"/>
            </a:gs>
            <a:gs pos="100000">
              <a:srgbClr val="F2F3F5"/>
            </a:gs>
            <a:gs pos="60000">
              <a:schemeClr val="bg1"/>
            </a:gs>
            <a:gs pos="5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3A388-A1B0-478C-8642-5D8563C7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C98C0-166B-4AAC-87CC-C20386D44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61CC21-0854-490E-9510-30B46DF16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3E0B3-39F4-47E7-B9FD-A8E57B02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E44F-F5A1-4522-B93A-BA570FE3439B}" type="datetime1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8532E1-9F18-4D04-86C4-EE144D32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61F9C1-3EBE-4E75-A854-96BFDCD8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CBE-58AA-43E3-B87E-DACF9B1C2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gradFill>
          <a:gsLst>
            <a:gs pos="0">
              <a:schemeClr val="bg1"/>
            </a:gs>
            <a:gs pos="82000">
              <a:srgbClr val="F9F9FB"/>
            </a:gs>
            <a:gs pos="13000">
              <a:schemeClr val="bg1"/>
            </a:gs>
            <a:gs pos="20000">
              <a:schemeClr val="bg1"/>
            </a:gs>
            <a:gs pos="26000">
              <a:schemeClr val="bg1"/>
            </a:gs>
            <a:gs pos="38000">
              <a:schemeClr val="bg1"/>
            </a:gs>
            <a:gs pos="31000">
              <a:schemeClr val="bg1"/>
            </a:gs>
            <a:gs pos="100000">
              <a:srgbClr val="F2F3F5"/>
            </a:gs>
            <a:gs pos="60000">
              <a:schemeClr val="bg1"/>
            </a:gs>
            <a:gs pos="5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5B1A4-459F-4C21-BE63-C0CF39B5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6EACB-E682-4832-A94E-9233D5D8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C10B6D-6ACC-4A27-88D9-1DBE6BF75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FC02E4-094A-4894-92A8-072E9713D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8F7D0-D6B2-4819-A9F8-A18124FEA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247077-DA15-4E87-BD04-ACDB6325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F6FD-AE98-4426-8DE9-082DF883B2B9}" type="datetime1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88A0D2-54C6-4157-9799-1110A96B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DEB891-9799-4709-85E9-97285B0A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CBE-58AA-43E3-B87E-DACF9B1C2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9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gradFill>
          <a:gsLst>
            <a:gs pos="0">
              <a:schemeClr val="bg1"/>
            </a:gs>
            <a:gs pos="82000">
              <a:srgbClr val="F9F9FB"/>
            </a:gs>
            <a:gs pos="13000">
              <a:schemeClr val="bg1"/>
            </a:gs>
            <a:gs pos="20000">
              <a:schemeClr val="bg1"/>
            </a:gs>
            <a:gs pos="26000">
              <a:schemeClr val="bg1"/>
            </a:gs>
            <a:gs pos="38000">
              <a:schemeClr val="bg1"/>
            </a:gs>
            <a:gs pos="31000">
              <a:schemeClr val="bg1"/>
            </a:gs>
            <a:gs pos="100000">
              <a:srgbClr val="F2F3F5"/>
            </a:gs>
            <a:gs pos="60000">
              <a:schemeClr val="bg1"/>
            </a:gs>
            <a:gs pos="5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8BD4D-9466-427B-BCCA-1ADF418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4B4610-53D2-410C-B8FB-8B4320B4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08D6-37C9-4893-AAF6-C61AACD99A96}" type="datetime1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F62A29-CE8B-4322-9ABC-F6FA38E5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FE50AC-5F47-4D53-859B-CDAFA41A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CBE-58AA-43E3-B87E-DACF9B1C2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3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>
          <a:gsLst>
            <a:gs pos="0">
              <a:schemeClr val="bg1"/>
            </a:gs>
            <a:gs pos="82000">
              <a:srgbClr val="F9F9FB"/>
            </a:gs>
            <a:gs pos="13000">
              <a:schemeClr val="bg1"/>
            </a:gs>
            <a:gs pos="20000">
              <a:schemeClr val="bg1"/>
            </a:gs>
            <a:gs pos="26000">
              <a:schemeClr val="bg1"/>
            </a:gs>
            <a:gs pos="38000">
              <a:schemeClr val="bg1"/>
            </a:gs>
            <a:gs pos="31000">
              <a:schemeClr val="bg1"/>
            </a:gs>
            <a:gs pos="100000">
              <a:srgbClr val="F2F3F5"/>
            </a:gs>
            <a:gs pos="60000">
              <a:schemeClr val="bg1"/>
            </a:gs>
            <a:gs pos="5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3AC85-CC18-4428-BCB2-DC06BF55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AE7B-49FA-46C0-B674-769A9966CF6A}" type="datetime1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62F527-C7B3-48CB-9029-4F3EB6A7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0BDEA-EC8C-4043-90DC-5E33207D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CBE-58AA-43E3-B87E-DACF9B1C2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7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gradFill>
          <a:gsLst>
            <a:gs pos="0">
              <a:schemeClr val="bg1"/>
            </a:gs>
            <a:gs pos="82000">
              <a:srgbClr val="F9F9FB"/>
            </a:gs>
            <a:gs pos="13000">
              <a:schemeClr val="bg1"/>
            </a:gs>
            <a:gs pos="20000">
              <a:schemeClr val="bg1"/>
            </a:gs>
            <a:gs pos="26000">
              <a:schemeClr val="bg1"/>
            </a:gs>
            <a:gs pos="38000">
              <a:schemeClr val="bg1"/>
            </a:gs>
            <a:gs pos="31000">
              <a:schemeClr val="bg1"/>
            </a:gs>
            <a:gs pos="100000">
              <a:srgbClr val="F2F3F5"/>
            </a:gs>
            <a:gs pos="60000">
              <a:schemeClr val="bg1"/>
            </a:gs>
            <a:gs pos="5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E53C-F16D-49B2-88F2-313C127C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66F91-5E77-4C8E-BC73-2AF34BFA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5DEE07-6A2F-4FB3-B9B3-57FCCF897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CFFEB-AE11-416F-9906-80BDF151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67FE-0AB3-44B9-A25C-3B2884B96FAC}" type="datetime1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AA4A5-DE21-47A3-809F-9ECEA3ED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C8440-4A0F-48CA-A673-9495C30D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CBE-58AA-43E3-B87E-DACF9B1C2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3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BF27-68D4-4A96-B408-D46BB634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E0C14B-6FCB-429A-ACD4-10779D438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9748A6-24D3-4B19-8976-17489495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63E62-AF55-4F39-995C-A7CAA9CA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695A-0806-43A4-9C38-AAB5D84A3347}" type="datetime1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DA22C-759C-4CBF-B7F3-8B5DAFD5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279D-E622-4F5F-8F03-97C286D6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CBE-58AA-43E3-B87E-DACF9B1C2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1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366E24-E6FA-4627-B418-3AF4F0DB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BC9F3B-B2A7-4863-B1F8-F4AC7AE4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D6A20-04E4-40DD-B4FD-4D023A19F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49179-6BDB-49E7-B57E-3BF822AA9FB4}" type="datetime1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3BC25-1A51-452B-B437-A85342CFB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E1DB5-F237-4535-B4D7-361F48C4D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B7CBE-58AA-43E3-B87E-DACF9B1C2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5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104B83-E26E-4D11-8843-7B0A3AD478FC}"/>
              </a:ext>
            </a:extLst>
          </p:cNvPr>
          <p:cNvSpPr txBox="1"/>
          <p:nvPr/>
        </p:nvSpPr>
        <p:spPr>
          <a:xfrm>
            <a:off x="1199456" y="2852936"/>
            <a:ext cx="990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 to Probabilistic Risk Assessment</a:t>
            </a:r>
            <a:endParaRPr lang="ko-KR" altLang="en-US" sz="3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622160C-2FBD-4410-AB9B-E2FF6F0711F3}"/>
              </a:ext>
            </a:extLst>
          </p:cNvPr>
          <p:cNvGrpSpPr/>
          <p:nvPr/>
        </p:nvGrpSpPr>
        <p:grpSpPr>
          <a:xfrm>
            <a:off x="1752600" y="4221088"/>
            <a:ext cx="8686800" cy="160412"/>
            <a:chOff x="1981200" y="4714875"/>
            <a:chExt cx="8686800" cy="160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4AFC0FC-F4A0-43B1-BD0F-3F67E07E5355}"/>
                </a:ext>
              </a:extLst>
            </p:cNvPr>
            <p:cNvSpPr/>
            <p:nvPr/>
          </p:nvSpPr>
          <p:spPr>
            <a:xfrm>
              <a:off x="1981200" y="4714875"/>
              <a:ext cx="2895600" cy="160412"/>
            </a:xfrm>
            <a:prstGeom prst="rect">
              <a:avLst/>
            </a:prstGeom>
            <a:solidFill>
              <a:srgbClr val="F1B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7806A0-3B74-4687-8A00-71DB9A9FFC28}"/>
                </a:ext>
              </a:extLst>
            </p:cNvPr>
            <p:cNvSpPr/>
            <p:nvPr/>
          </p:nvSpPr>
          <p:spPr>
            <a:xfrm>
              <a:off x="4876800" y="4714875"/>
              <a:ext cx="2895600" cy="160412"/>
            </a:xfrm>
            <a:prstGeom prst="rect">
              <a:avLst/>
            </a:prstGeom>
            <a:solidFill>
              <a:srgbClr val="2B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D790298-BEE7-4E95-9E8B-77FFA0D42CCE}"/>
                </a:ext>
              </a:extLst>
            </p:cNvPr>
            <p:cNvSpPr/>
            <p:nvPr/>
          </p:nvSpPr>
          <p:spPr>
            <a:xfrm>
              <a:off x="7772400" y="4714875"/>
              <a:ext cx="2895600" cy="160412"/>
            </a:xfrm>
            <a:prstGeom prst="rect">
              <a:avLst/>
            </a:prstGeom>
            <a:solidFill>
              <a:srgbClr val="075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268BB0F-E922-B7BD-5F59-497844980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826" y="5850897"/>
            <a:ext cx="2907918" cy="529337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E1A4FE37-1D85-6810-68AF-FC844422E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288" y="5905253"/>
            <a:ext cx="2243328" cy="42062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8D83C7-265E-830A-F7C4-2411E89EAD70}"/>
              </a:ext>
            </a:extLst>
          </p:cNvPr>
          <p:cNvGrpSpPr/>
          <p:nvPr/>
        </p:nvGrpSpPr>
        <p:grpSpPr>
          <a:xfrm>
            <a:off x="1761880" y="1916832"/>
            <a:ext cx="8686800" cy="160412"/>
            <a:chOff x="1981200" y="4714875"/>
            <a:chExt cx="8686800" cy="160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17E94A7-F198-ABDF-B496-9A9C444CA7BF}"/>
                </a:ext>
              </a:extLst>
            </p:cNvPr>
            <p:cNvSpPr/>
            <p:nvPr/>
          </p:nvSpPr>
          <p:spPr>
            <a:xfrm>
              <a:off x="1981200" y="4714875"/>
              <a:ext cx="2895600" cy="160412"/>
            </a:xfrm>
            <a:prstGeom prst="rect">
              <a:avLst/>
            </a:prstGeom>
            <a:solidFill>
              <a:srgbClr val="F1B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7716DF-7CE3-5357-8243-981BF89B4E5D}"/>
                </a:ext>
              </a:extLst>
            </p:cNvPr>
            <p:cNvSpPr/>
            <p:nvPr/>
          </p:nvSpPr>
          <p:spPr>
            <a:xfrm>
              <a:off x="4876800" y="4714875"/>
              <a:ext cx="2895600" cy="160412"/>
            </a:xfrm>
            <a:prstGeom prst="rect">
              <a:avLst/>
            </a:prstGeom>
            <a:solidFill>
              <a:srgbClr val="2B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94DD1BC-6A2D-2BE3-9DFE-5085097BAF03}"/>
                </a:ext>
              </a:extLst>
            </p:cNvPr>
            <p:cNvSpPr/>
            <p:nvPr/>
          </p:nvSpPr>
          <p:spPr>
            <a:xfrm>
              <a:off x="7772400" y="4714875"/>
              <a:ext cx="2895600" cy="160412"/>
            </a:xfrm>
            <a:prstGeom prst="rect">
              <a:avLst/>
            </a:prstGeom>
            <a:solidFill>
              <a:srgbClr val="075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8D5A98A-07D2-A1D2-6FC6-1B20BDF580D0}"/>
              </a:ext>
            </a:extLst>
          </p:cNvPr>
          <p:cNvSpPr txBox="1"/>
          <p:nvPr/>
        </p:nvSpPr>
        <p:spPr>
          <a:xfrm>
            <a:off x="1199456" y="4638299"/>
            <a:ext cx="990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Jisuk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Kim </a:t>
            </a:r>
          </a:p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Jisuk.kim@inl.gov</a:t>
            </a:r>
          </a:p>
        </p:txBody>
      </p:sp>
    </p:spTree>
    <p:extLst>
      <p:ext uri="{BB962C8B-B14F-4D97-AF65-F5344CB8AC3E}">
        <p14:creationId xmlns:p14="http://schemas.microsoft.com/office/powerpoint/2010/main" val="230785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79E48C-8FEB-4786-A27B-45D9E29DEB6B}"/>
              </a:ext>
            </a:extLst>
          </p:cNvPr>
          <p:cNvSpPr/>
          <p:nvPr/>
        </p:nvSpPr>
        <p:spPr>
          <a:xfrm>
            <a:off x="228185" y="209550"/>
            <a:ext cx="11744325" cy="2381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63FBF8-EF5D-4E95-B8D7-413DAC4B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537" y="159664"/>
            <a:ext cx="2343151" cy="359569"/>
          </a:xfrm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2000" b="1" dirty="0">
                <a:solidFill>
                  <a:srgbClr val="F1B300"/>
                </a:solidFill>
              </a:rPr>
              <a:t>01</a:t>
            </a:r>
            <a:r>
              <a:rPr lang="en-US" altLang="ko-KR" sz="2000" b="1" dirty="0">
                <a:solidFill>
                  <a:srgbClr val="F37220"/>
                </a:solidFill>
              </a:rPr>
              <a:t>     </a:t>
            </a:r>
            <a:r>
              <a:rPr lang="en-US" altLang="ko-KR" sz="2000" b="1" dirty="0">
                <a:solidFill>
                  <a:srgbClr val="009ADA"/>
                </a:solidFill>
              </a:rPr>
              <a:t> </a:t>
            </a:r>
            <a:r>
              <a:rPr lang="en-US" altLang="ko-KR" sz="2000" b="1" dirty="0">
                <a:solidFill>
                  <a:srgbClr val="2BA8E0"/>
                </a:solidFill>
              </a:rPr>
              <a:t>02</a:t>
            </a:r>
            <a:r>
              <a:rPr lang="en-US" altLang="ko-KR" sz="2000" b="1" dirty="0">
                <a:solidFill>
                  <a:srgbClr val="009ADA"/>
                </a:solidFill>
              </a:rPr>
              <a:t>      </a:t>
            </a:r>
            <a:r>
              <a:rPr lang="en-US" altLang="ko-KR" sz="2000" b="1" dirty="0">
                <a:solidFill>
                  <a:srgbClr val="07519E"/>
                </a:solidFill>
              </a:rPr>
              <a:t>03</a:t>
            </a:r>
            <a:endParaRPr lang="ko-KR" altLang="en-US" sz="2000" b="1" dirty="0">
              <a:solidFill>
                <a:srgbClr val="07519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B8313-2078-4F24-81B6-1DBC47E7D0FA}"/>
              </a:ext>
            </a:extLst>
          </p:cNvPr>
          <p:cNvSpPr/>
          <p:nvPr/>
        </p:nvSpPr>
        <p:spPr>
          <a:xfrm>
            <a:off x="10454372" y="209550"/>
            <a:ext cx="729209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87953-2823-4F8D-A76C-F4D55005269E}"/>
              </a:ext>
            </a:extLst>
          </p:cNvPr>
          <p:cNvSpPr txBox="1"/>
          <p:nvPr/>
        </p:nvSpPr>
        <p:spPr>
          <a:xfrm>
            <a:off x="352010" y="185141"/>
            <a:ext cx="6137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7519E"/>
                </a:solidFill>
                <a:latin typeface="+mn-ea"/>
              </a:rPr>
              <a:t>How to perform PRA?</a:t>
            </a:r>
            <a:endParaRPr lang="ko-KR" altLang="en-US" sz="1400" b="1" dirty="0">
              <a:solidFill>
                <a:srgbClr val="07519E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22D03D-E284-C4E8-F3E1-E662A5A0B663}"/>
              </a:ext>
            </a:extLst>
          </p:cNvPr>
          <p:cNvSpPr/>
          <p:nvPr/>
        </p:nvSpPr>
        <p:spPr>
          <a:xfrm>
            <a:off x="9552384" y="233007"/>
            <a:ext cx="1216404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93AE5A-358F-7F84-1287-270DEBF02EEF}"/>
              </a:ext>
            </a:extLst>
          </p:cNvPr>
          <p:cNvSpPr txBox="1"/>
          <p:nvPr/>
        </p:nvSpPr>
        <p:spPr>
          <a:xfrm>
            <a:off x="292985" y="778164"/>
            <a:ext cx="2795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Level 1 PSA </a:t>
            </a:r>
            <a:r>
              <a:rPr lang="en-US" altLang="ko-KR" sz="2000" b="1" dirty="0">
                <a:latin typeface="+mn-ea"/>
                <a:ea typeface="+mn-ea"/>
              </a:rPr>
              <a:t>procedure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B1C02DE-068D-4DD3-F1F8-5CB2C31D5D0C}"/>
              </a:ext>
            </a:extLst>
          </p:cNvPr>
          <p:cNvSpPr/>
          <p:nvPr/>
        </p:nvSpPr>
        <p:spPr>
          <a:xfrm>
            <a:off x="237820" y="597892"/>
            <a:ext cx="5867815" cy="2798548"/>
          </a:xfrm>
          <a:custGeom>
            <a:avLst/>
            <a:gdLst>
              <a:gd name="connsiteX0" fmla="*/ 0 w 5867815"/>
              <a:gd name="connsiteY0" fmla="*/ 0 h 2798548"/>
              <a:gd name="connsiteX1" fmla="*/ 475945 w 5867815"/>
              <a:gd name="connsiteY1" fmla="*/ 0 h 2798548"/>
              <a:gd name="connsiteX2" fmla="*/ 1127924 w 5867815"/>
              <a:gd name="connsiteY2" fmla="*/ 0 h 2798548"/>
              <a:gd name="connsiteX3" fmla="*/ 1662548 w 5867815"/>
              <a:gd name="connsiteY3" fmla="*/ 0 h 2798548"/>
              <a:gd name="connsiteX4" fmla="*/ 2314527 w 5867815"/>
              <a:gd name="connsiteY4" fmla="*/ 0 h 2798548"/>
              <a:gd name="connsiteX5" fmla="*/ 2966506 w 5867815"/>
              <a:gd name="connsiteY5" fmla="*/ 0 h 2798548"/>
              <a:gd name="connsiteX6" fmla="*/ 3501130 w 5867815"/>
              <a:gd name="connsiteY6" fmla="*/ 0 h 2798548"/>
              <a:gd name="connsiteX7" fmla="*/ 4035753 w 5867815"/>
              <a:gd name="connsiteY7" fmla="*/ 0 h 2798548"/>
              <a:gd name="connsiteX8" fmla="*/ 4629054 w 5867815"/>
              <a:gd name="connsiteY8" fmla="*/ 0 h 2798548"/>
              <a:gd name="connsiteX9" fmla="*/ 5163677 w 5867815"/>
              <a:gd name="connsiteY9" fmla="*/ 0 h 2798548"/>
              <a:gd name="connsiteX10" fmla="*/ 5867815 w 5867815"/>
              <a:gd name="connsiteY10" fmla="*/ 0 h 2798548"/>
              <a:gd name="connsiteX11" fmla="*/ 5867815 w 5867815"/>
              <a:gd name="connsiteY11" fmla="*/ 755608 h 2798548"/>
              <a:gd name="connsiteX12" fmla="*/ 5867815 w 5867815"/>
              <a:gd name="connsiteY12" fmla="*/ 1455245 h 2798548"/>
              <a:gd name="connsiteX13" fmla="*/ 5867815 w 5867815"/>
              <a:gd name="connsiteY13" fmla="*/ 2098911 h 2798548"/>
              <a:gd name="connsiteX14" fmla="*/ 5867815 w 5867815"/>
              <a:gd name="connsiteY14" fmla="*/ 2798548 h 2798548"/>
              <a:gd name="connsiteX15" fmla="*/ 5157157 w 5867815"/>
              <a:gd name="connsiteY15" fmla="*/ 2798548 h 2798548"/>
              <a:gd name="connsiteX16" fmla="*/ 4505178 w 5867815"/>
              <a:gd name="connsiteY16" fmla="*/ 2798548 h 2798548"/>
              <a:gd name="connsiteX17" fmla="*/ 3735842 w 5867815"/>
              <a:gd name="connsiteY17" fmla="*/ 2798548 h 2798548"/>
              <a:gd name="connsiteX18" fmla="*/ 3083863 w 5867815"/>
              <a:gd name="connsiteY18" fmla="*/ 2798548 h 2798548"/>
              <a:gd name="connsiteX19" fmla="*/ 2314527 w 5867815"/>
              <a:gd name="connsiteY19" fmla="*/ 2798548 h 2798548"/>
              <a:gd name="connsiteX20" fmla="*/ 1721226 w 5867815"/>
              <a:gd name="connsiteY20" fmla="*/ 2798548 h 2798548"/>
              <a:gd name="connsiteX21" fmla="*/ 1186603 w 5867815"/>
              <a:gd name="connsiteY21" fmla="*/ 2798548 h 2798548"/>
              <a:gd name="connsiteX22" fmla="*/ 710658 w 5867815"/>
              <a:gd name="connsiteY22" fmla="*/ 2798548 h 2798548"/>
              <a:gd name="connsiteX23" fmla="*/ 0 w 5867815"/>
              <a:gd name="connsiteY23" fmla="*/ 2798548 h 2798548"/>
              <a:gd name="connsiteX24" fmla="*/ 0 w 5867815"/>
              <a:gd name="connsiteY24" fmla="*/ 2042940 h 2798548"/>
              <a:gd name="connsiteX25" fmla="*/ 0 w 5867815"/>
              <a:gd name="connsiteY25" fmla="*/ 1287332 h 2798548"/>
              <a:gd name="connsiteX26" fmla="*/ 0 w 5867815"/>
              <a:gd name="connsiteY26" fmla="*/ 671652 h 2798548"/>
              <a:gd name="connsiteX27" fmla="*/ 0 w 5867815"/>
              <a:gd name="connsiteY27" fmla="*/ 0 h 279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67815" h="2798548" extrusionOk="0">
                <a:moveTo>
                  <a:pt x="0" y="0"/>
                </a:moveTo>
                <a:cubicBezTo>
                  <a:pt x="136026" y="-8411"/>
                  <a:pt x="282877" y="-2887"/>
                  <a:pt x="475945" y="0"/>
                </a:cubicBezTo>
                <a:cubicBezTo>
                  <a:pt x="669014" y="2887"/>
                  <a:pt x="881674" y="31951"/>
                  <a:pt x="1127924" y="0"/>
                </a:cubicBezTo>
                <a:cubicBezTo>
                  <a:pt x="1374174" y="-31951"/>
                  <a:pt x="1553958" y="-19089"/>
                  <a:pt x="1662548" y="0"/>
                </a:cubicBezTo>
                <a:cubicBezTo>
                  <a:pt x="1771138" y="19089"/>
                  <a:pt x="2083013" y="-15303"/>
                  <a:pt x="2314527" y="0"/>
                </a:cubicBezTo>
                <a:cubicBezTo>
                  <a:pt x="2546041" y="15303"/>
                  <a:pt x="2689717" y="-25389"/>
                  <a:pt x="2966506" y="0"/>
                </a:cubicBezTo>
                <a:cubicBezTo>
                  <a:pt x="3243295" y="25389"/>
                  <a:pt x="3329464" y="9965"/>
                  <a:pt x="3501130" y="0"/>
                </a:cubicBezTo>
                <a:cubicBezTo>
                  <a:pt x="3672796" y="-9965"/>
                  <a:pt x="3889787" y="-20103"/>
                  <a:pt x="4035753" y="0"/>
                </a:cubicBezTo>
                <a:cubicBezTo>
                  <a:pt x="4181719" y="20103"/>
                  <a:pt x="4470782" y="-22350"/>
                  <a:pt x="4629054" y="0"/>
                </a:cubicBezTo>
                <a:cubicBezTo>
                  <a:pt x="4787326" y="22350"/>
                  <a:pt x="5007657" y="-2755"/>
                  <a:pt x="5163677" y="0"/>
                </a:cubicBezTo>
                <a:cubicBezTo>
                  <a:pt x="5319697" y="2755"/>
                  <a:pt x="5659061" y="-11147"/>
                  <a:pt x="5867815" y="0"/>
                </a:cubicBezTo>
                <a:cubicBezTo>
                  <a:pt x="5888125" y="376818"/>
                  <a:pt x="5833246" y="443324"/>
                  <a:pt x="5867815" y="755608"/>
                </a:cubicBezTo>
                <a:cubicBezTo>
                  <a:pt x="5902384" y="1067892"/>
                  <a:pt x="5866107" y="1190197"/>
                  <a:pt x="5867815" y="1455245"/>
                </a:cubicBezTo>
                <a:cubicBezTo>
                  <a:pt x="5869523" y="1720293"/>
                  <a:pt x="5899105" y="1799605"/>
                  <a:pt x="5867815" y="2098911"/>
                </a:cubicBezTo>
                <a:cubicBezTo>
                  <a:pt x="5836525" y="2398217"/>
                  <a:pt x="5893364" y="2645859"/>
                  <a:pt x="5867815" y="2798548"/>
                </a:cubicBezTo>
                <a:cubicBezTo>
                  <a:pt x="5716446" y="2808254"/>
                  <a:pt x="5455364" y="2766183"/>
                  <a:pt x="5157157" y="2798548"/>
                </a:cubicBezTo>
                <a:cubicBezTo>
                  <a:pt x="4858950" y="2830913"/>
                  <a:pt x="4746853" y="2806201"/>
                  <a:pt x="4505178" y="2798548"/>
                </a:cubicBezTo>
                <a:cubicBezTo>
                  <a:pt x="4263503" y="2790895"/>
                  <a:pt x="4042501" y="2790180"/>
                  <a:pt x="3735842" y="2798548"/>
                </a:cubicBezTo>
                <a:cubicBezTo>
                  <a:pt x="3429183" y="2806916"/>
                  <a:pt x="3400533" y="2768173"/>
                  <a:pt x="3083863" y="2798548"/>
                </a:cubicBezTo>
                <a:cubicBezTo>
                  <a:pt x="2767193" y="2828923"/>
                  <a:pt x="2670644" y="2829767"/>
                  <a:pt x="2314527" y="2798548"/>
                </a:cubicBezTo>
                <a:cubicBezTo>
                  <a:pt x="1958410" y="2767329"/>
                  <a:pt x="1964096" y="2808063"/>
                  <a:pt x="1721226" y="2798548"/>
                </a:cubicBezTo>
                <a:cubicBezTo>
                  <a:pt x="1478356" y="2789033"/>
                  <a:pt x="1400777" y="2808918"/>
                  <a:pt x="1186603" y="2798548"/>
                </a:cubicBezTo>
                <a:cubicBezTo>
                  <a:pt x="972429" y="2788178"/>
                  <a:pt x="859078" y="2796153"/>
                  <a:pt x="710658" y="2798548"/>
                </a:cubicBezTo>
                <a:cubicBezTo>
                  <a:pt x="562239" y="2800943"/>
                  <a:pt x="267326" y="2769701"/>
                  <a:pt x="0" y="2798548"/>
                </a:cubicBezTo>
                <a:cubicBezTo>
                  <a:pt x="-8061" y="2542396"/>
                  <a:pt x="20263" y="2322762"/>
                  <a:pt x="0" y="2042940"/>
                </a:cubicBezTo>
                <a:cubicBezTo>
                  <a:pt x="-20263" y="1763118"/>
                  <a:pt x="-19391" y="1655331"/>
                  <a:pt x="0" y="1287332"/>
                </a:cubicBezTo>
                <a:cubicBezTo>
                  <a:pt x="19391" y="919333"/>
                  <a:pt x="14074" y="951802"/>
                  <a:pt x="0" y="671652"/>
                </a:cubicBezTo>
                <a:cubicBezTo>
                  <a:pt x="-14074" y="391502"/>
                  <a:pt x="17480" y="330996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6377968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966CD638-B1AB-544D-5355-E2D41804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2" y="754760"/>
            <a:ext cx="5319702" cy="2529932"/>
          </a:xfrm>
          <a:prstGeom prst="rect">
            <a:avLst/>
          </a:prstGeom>
        </p:spPr>
      </p:pic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3F84939-331D-E786-6A7B-51B421C93685}"/>
              </a:ext>
            </a:extLst>
          </p:cNvPr>
          <p:cNvGrpSpPr/>
          <p:nvPr/>
        </p:nvGrpSpPr>
        <p:grpSpPr>
          <a:xfrm>
            <a:off x="125847" y="3609374"/>
            <a:ext cx="6264904" cy="3139321"/>
            <a:chOff x="125847" y="3609374"/>
            <a:chExt cx="6264904" cy="31393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900EF5-FBFE-1CE9-A09D-CC3A084CA26B}"/>
                </a:ext>
              </a:extLst>
            </p:cNvPr>
            <p:cNvSpPr txBox="1"/>
            <p:nvPr/>
          </p:nvSpPr>
          <p:spPr>
            <a:xfrm>
              <a:off x="125847" y="3609374"/>
              <a:ext cx="6264904" cy="3139321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② </a:t>
              </a:r>
              <a:r>
                <a:rPr lang="en-US" altLang="ko-KR" b="1" dirty="0"/>
                <a:t>Event tree </a:t>
              </a:r>
              <a:r>
                <a:rPr lang="en-US" altLang="ko-KR" sz="1400" dirty="0"/>
                <a:t>A graphical depiction of a sequence of events</a:t>
              </a:r>
              <a:endParaRPr lang="en-US" altLang="ko-KR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ko-KR" altLang="en-US" b="1" dirty="0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59DF41BC-566F-A024-A48B-94BAE171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0692" y="4083142"/>
              <a:ext cx="4681999" cy="258621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4909D0-F6AA-C516-2AEE-A0E9EF2D229E}"/>
                </a:ext>
              </a:extLst>
            </p:cNvPr>
            <p:cNvSpPr txBox="1"/>
            <p:nvPr/>
          </p:nvSpPr>
          <p:spPr>
            <a:xfrm>
              <a:off x="221472" y="5739300"/>
              <a:ext cx="2814966" cy="80021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chemeClr val="tx1"/>
                  </a:solidFill>
                  <a:latin typeface="+mn-ea"/>
                </a:rPr>
                <a:t>① Initiating event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Circumstances that put a plant in an off-normal condition</a:t>
              </a:r>
              <a:endParaRPr lang="ko-KR" altLang="en-US" sz="14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6ABA6D2-6D8B-B6F5-8EC0-B908A18A0CD9}"/>
              </a:ext>
            </a:extLst>
          </p:cNvPr>
          <p:cNvSpPr txBox="1"/>
          <p:nvPr/>
        </p:nvSpPr>
        <p:spPr>
          <a:xfrm>
            <a:off x="5581709" y="6188516"/>
            <a:ext cx="2579100" cy="646331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⑥ Quantification     </a:t>
            </a:r>
          </a:p>
          <a:p>
            <a:r>
              <a:rPr lang="en-US" altLang="ko-KR" b="1" dirty="0">
                <a:latin typeface="+mn-ea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Frequency, Probability</a:t>
            </a:r>
            <a:endParaRPr lang="ko-KR" altLang="en-US" sz="1400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4D19883-7F29-E7EE-E8E7-8CDC7EDC5AF4}"/>
              </a:ext>
            </a:extLst>
          </p:cNvPr>
          <p:cNvGrpSpPr/>
          <p:nvPr/>
        </p:nvGrpSpPr>
        <p:grpSpPr>
          <a:xfrm>
            <a:off x="3256439" y="836712"/>
            <a:ext cx="8809714" cy="5986251"/>
            <a:chOff x="3256439" y="836712"/>
            <a:chExt cx="8809714" cy="598625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5332B56-545C-0629-574D-5A78348D5A49}"/>
                </a:ext>
              </a:extLst>
            </p:cNvPr>
            <p:cNvSpPr txBox="1"/>
            <p:nvPr/>
          </p:nvSpPr>
          <p:spPr>
            <a:xfrm>
              <a:off x="3256439" y="6453631"/>
              <a:ext cx="1543179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③ </a:t>
              </a:r>
              <a:r>
                <a:rPr lang="en-US" altLang="ko-KR" b="1" dirty="0"/>
                <a:t>Fault tree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3A1F4E-3CAB-C178-0A02-06D41A692724}"/>
                </a:ext>
              </a:extLst>
            </p:cNvPr>
            <p:cNvSpPr txBox="1"/>
            <p:nvPr/>
          </p:nvSpPr>
          <p:spPr>
            <a:xfrm>
              <a:off x="6176630" y="836712"/>
              <a:ext cx="5889523" cy="4185761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③ </a:t>
              </a:r>
              <a:r>
                <a:rPr lang="en-US" altLang="ko-KR" b="1" dirty="0"/>
                <a:t>Fault tree</a:t>
              </a:r>
              <a:endParaRPr lang="en-US" altLang="ko-KR" sz="1400" dirty="0"/>
            </a:p>
            <a:p>
              <a:r>
                <a:rPr lang="en-US" altLang="ko-KR" sz="1400" dirty="0"/>
                <a:t>A graphical depiction of how a system can fail</a:t>
              </a:r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en-US" altLang="ko-KR" b="1" dirty="0"/>
            </a:p>
            <a:p>
              <a:endParaRPr lang="ko-KR" altLang="en-US" b="1" dirty="0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D99DBD4-8076-B3C9-496E-2E3EEECA1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78779" y="1409268"/>
              <a:ext cx="4486275" cy="3086100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3AF0001-D005-10E2-5484-668D25281295}"/>
              </a:ext>
            </a:extLst>
          </p:cNvPr>
          <p:cNvGrpSpPr/>
          <p:nvPr/>
        </p:nvGrpSpPr>
        <p:grpSpPr>
          <a:xfrm>
            <a:off x="6264903" y="4025035"/>
            <a:ext cx="3380439" cy="1077218"/>
            <a:chOff x="6264903" y="4025035"/>
            <a:chExt cx="3380439" cy="1077218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72261F3-D8F0-F3B4-1690-D3F7662CE0D6}"/>
                </a:ext>
              </a:extLst>
            </p:cNvPr>
            <p:cNvSpPr/>
            <p:nvPr/>
          </p:nvSpPr>
          <p:spPr>
            <a:xfrm>
              <a:off x="8274409" y="4051936"/>
              <a:ext cx="288032" cy="25024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5540D13-BCB7-8B05-201D-F3C8B18CA005}"/>
                </a:ext>
              </a:extLst>
            </p:cNvPr>
            <p:cNvSpPr/>
            <p:nvPr/>
          </p:nvSpPr>
          <p:spPr>
            <a:xfrm>
              <a:off x="9357310" y="4055140"/>
              <a:ext cx="288032" cy="25024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190BBBB-144E-EF9A-EF77-5298C32D49BB}"/>
                </a:ext>
              </a:extLst>
            </p:cNvPr>
            <p:cNvSpPr txBox="1"/>
            <p:nvPr/>
          </p:nvSpPr>
          <p:spPr>
            <a:xfrm>
              <a:off x="6264903" y="4025035"/>
              <a:ext cx="2009505" cy="107721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chemeClr val="tx1"/>
                  </a:solidFill>
                  <a:latin typeface="+mn-ea"/>
                </a:rPr>
                <a:t>④ Data</a:t>
              </a:r>
            </a:p>
            <a:p>
              <a:r>
                <a:rPr lang="en-US" altLang="ko-KR" sz="1400" dirty="0">
                  <a:latin typeface="+mn-ea"/>
                </a:rPr>
                <a:t>Failure rate of plant equipment from operating experience</a:t>
              </a:r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 </a:t>
              </a:r>
              <a:endParaRPr lang="ko-KR" altLang="en-US" dirty="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881F121E-F793-EAD6-0F4B-5FE8EE6832E5}"/>
              </a:ext>
            </a:extLst>
          </p:cNvPr>
          <p:cNvGrpSpPr/>
          <p:nvPr/>
        </p:nvGrpSpPr>
        <p:grpSpPr>
          <a:xfrm>
            <a:off x="8373932" y="3448288"/>
            <a:ext cx="3472731" cy="1818556"/>
            <a:chOff x="8373932" y="3448288"/>
            <a:chExt cx="3472731" cy="181855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47CFBB2-821D-D38E-BE1B-8ACE8A06E0D2}"/>
                </a:ext>
              </a:extLst>
            </p:cNvPr>
            <p:cNvSpPr txBox="1"/>
            <p:nvPr/>
          </p:nvSpPr>
          <p:spPr>
            <a:xfrm>
              <a:off x="8373932" y="4466625"/>
              <a:ext cx="3472731" cy="80021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chemeClr val="tx1"/>
                  </a:solidFill>
                  <a:latin typeface="+mn-ea"/>
                </a:rPr>
                <a:t>⑤ Human Reliability Analysis</a:t>
              </a:r>
            </a:p>
            <a:p>
              <a:r>
                <a:rPr lang="en-US" altLang="ko-KR" sz="1400" dirty="0">
                  <a:latin typeface="+mn-ea"/>
                </a:rPr>
                <a:t>Analysis and quantification of human interactions and failure</a:t>
              </a:r>
              <a:endParaRPr lang="ko-KR" altLang="en-US" sz="1400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7B135FF-8D21-31B8-2BDE-713946087A32}"/>
                </a:ext>
              </a:extLst>
            </p:cNvPr>
            <p:cNvSpPr/>
            <p:nvPr/>
          </p:nvSpPr>
          <p:spPr>
            <a:xfrm>
              <a:off x="10328525" y="3448288"/>
              <a:ext cx="1042228" cy="101833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359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B521904D-1D69-7942-3F5A-160FBCD57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28"/>
          <a:stretch/>
        </p:blipFill>
        <p:spPr>
          <a:xfrm>
            <a:off x="355997" y="1435159"/>
            <a:ext cx="5593099" cy="4600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79E48C-8FEB-4786-A27B-45D9E29DEB6B}"/>
              </a:ext>
            </a:extLst>
          </p:cNvPr>
          <p:cNvSpPr/>
          <p:nvPr/>
        </p:nvSpPr>
        <p:spPr>
          <a:xfrm>
            <a:off x="228185" y="209550"/>
            <a:ext cx="11744325" cy="2381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63FBF8-EF5D-4E95-B8D7-413DAC4B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537" y="159664"/>
            <a:ext cx="2343151" cy="359569"/>
          </a:xfrm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2000" b="1" dirty="0">
                <a:solidFill>
                  <a:srgbClr val="F1B300"/>
                </a:solidFill>
              </a:rPr>
              <a:t>01</a:t>
            </a:r>
            <a:r>
              <a:rPr lang="en-US" altLang="ko-KR" sz="2000" b="1" dirty="0">
                <a:solidFill>
                  <a:srgbClr val="F37220"/>
                </a:solidFill>
              </a:rPr>
              <a:t>     </a:t>
            </a:r>
            <a:r>
              <a:rPr lang="en-US" altLang="ko-KR" sz="2000" b="1" dirty="0">
                <a:solidFill>
                  <a:srgbClr val="009ADA"/>
                </a:solidFill>
              </a:rPr>
              <a:t> </a:t>
            </a:r>
            <a:r>
              <a:rPr lang="en-US" altLang="ko-KR" sz="2000" b="1" dirty="0">
                <a:solidFill>
                  <a:srgbClr val="2BA8E0"/>
                </a:solidFill>
              </a:rPr>
              <a:t>02</a:t>
            </a:r>
            <a:r>
              <a:rPr lang="en-US" altLang="ko-KR" sz="2000" b="1" dirty="0">
                <a:solidFill>
                  <a:srgbClr val="009ADA"/>
                </a:solidFill>
              </a:rPr>
              <a:t>      </a:t>
            </a:r>
            <a:r>
              <a:rPr lang="en-US" altLang="ko-KR" sz="2000" b="1" dirty="0">
                <a:solidFill>
                  <a:srgbClr val="07519E"/>
                </a:solidFill>
              </a:rPr>
              <a:t>03</a:t>
            </a:r>
            <a:endParaRPr lang="ko-KR" altLang="en-US" sz="2000" b="1" dirty="0">
              <a:solidFill>
                <a:srgbClr val="07519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B8313-2078-4F24-81B6-1DBC47E7D0FA}"/>
              </a:ext>
            </a:extLst>
          </p:cNvPr>
          <p:cNvSpPr/>
          <p:nvPr/>
        </p:nvSpPr>
        <p:spPr>
          <a:xfrm>
            <a:off x="10454372" y="209550"/>
            <a:ext cx="729209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87953-2823-4F8D-A76C-F4D55005269E}"/>
              </a:ext>
            </a:extLst>
          </p:cNvPr>
          <p:cNvSpPr txBox="1"/>
          <p:nvPr/>
        </p:nvSpPr>
        <p:spPr>
          <a:xfrm>
            <a:off x="352010" y="185141"/>
            <a:ext cx="6137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7519E"/>
                </a:solidFill>
                <a:latin typeface="+mn-ea"/>
              </a:rPr>
              <a:t>How to perform PRA?</a:t>
            </a:r>
            <a:endParaRPr lang="ko-KR" altLang="en-US" sz="1400" b="1" dirty="0">
              <a:solidFill>
                <a:srgbClr val="07519E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28F5C-F2D8-DA6C-3440-180FA4BB8CCB}"/>
              </a:ext>
            </a:extLst>
          </p:cNvPr>
          <p:cNvSpPr txBox="1"/>
          <p:nvPr/>
        </p:nvSpPr>
        <p:spPr>
          <a:xfrm>
            <a:off x="352010" y="745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Example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22D03D-E284-C4E8-F3E1-E662A5A0B663}"/>
              </a:ext>
            </a:extLst>
          </p:cNvPr>
          <p:cNvSpPr/>
          <p:nvPr/>
        </p:nvSpPr>
        <p:spPr>
          <a:xfrm>
            <a:off x="9552384" y="233007"/>
            <a:ext cx="1216404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54F6B9-ECA6-B530-002C-B05378DE0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752" y="908720"/>
            <a:ext cx="5924758" cy="571627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0900EF5-FBFE-1CE9-A09D-CC3A084CA26B}"/>
              </a:ext>
            </a:extLst>
          </p:cNvPr>
          <p:cNvSpPr txBox="1"/>
          <p:nvPr/>
        </p:nvSpPr>
        <p:spPr>
          <a:xfrm>
            <a:off x="2046607" y="1020584"/>
            <a:ext cx="172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Event tree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3A1F4E-3CAB-C178-0A02-06D41A692724}"/>
              </a:ext>
            </a:extLst>
          </p:cNvPr>
          <p:cNvSpPr txBox="1"/>
          <p:nvPr/>
        </p:nvSpPr>
        <p:spPr>
          <a:xfrm>
            <a:off x="8544272" y="652496"/>
            <a:ext cx="123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Fault tree</a:t>
            </a:r>
            <a:endParaRPr lang="ko-KR" altLang="en-US" b="1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1B98702-A94F-F20E-0DE6-9038FAB15C80}"/>
              </a:ext>
            </a:extLst>
          </p:cNvPr>
          <p:cNvGrpSpPr/>
          <p:nvPr/>
        </p:nvGrpSpPr>
        <p:grpSpPr>
          <a:xfrm>
            <a:off x="653640" y="2931395"/>
            <a:ext cx="898003" cy="1597489"/>
            <a:chOff x="708229" y="3598903"/>
            <a:chExt cx="898003" cy="1597489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BACD018-6464-7459-F8F9-9FD2E7558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448" y="3984461"/>
              <a:ext cx="0" cy="3378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56CC0B4-4620-E75D-E8AA-C2869AE12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27448" y="4509120"/>
              <a:ext cx="0" cy="3822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D1ACA82-777C-EBCE-E6CF-7B3FF8C1F468}"/>
                </a:ext>
              </a:extLst>
            </p:cNvPr>
            <p:cNvSpPr txBox="1"/>
            <p:nvPr/>
          </p:nvSpPr>
          <p:spPr>
            <a:xfrm>
              <a:off x="708229" y="3598903"/>
              <a:ext cx="898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Success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AC59C5-F9C8-50D9-40C9-680F1BAEFBE2}"/>
                </a:ext>
              </a:extLst>
            </p:cNvPr>
            <p:cNvSpPr txBox="1"/>
            <p:nvPr/>
          </p:nvSpPr>
          <p:spPr>
            <a:xfrm>
              <a:off x="708229" y="4857838"/>
              <a:ext cx="7875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Failure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D6EB983-0B5E-6283-B7D4-8D79D4DE6E5B}"/>
              </a:ext>
            </a:extLst>
          </p:cNvPr>
          <p:cNvGrpSpPr/>
          <p:nvPr/>
        </p:nvGrpSpPr>
        <p:grpSpPr>
          <a:xfrm>
            <a:off x="260397" y="2492897"/>
            <a:ext cx="5688699" cy="3891555"/>
            <a:chOff x="459343" y="3160404"/>
            <a:chExt cx="5688699" cy="389155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F37A8AF-4039-9772-A9EA-3F18608BEA2F}"/>
                </a:ext>
              </a:extLst>
            </p:cNvPr>
            <p:cNvSpPr txBox="1"/>
            <p:nvPr/>
          </p:nvSpPr>
          <p:spPr>
            <a:xfrm>
              <a:off x="459343" y="6713405"/>
              <a:ext cx="760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Cause</a:t>
              </a:r>
              <a:endParaRPr lang="ko-KR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699AFC-3570-ED0A-A9B7-98751E74B971}"/>
                </a:ext>
              </a:extLst>
            </p:cNvPr>
            <p:cNvSpPr txBox="1"/>
            <p:nvPr/>
          </p:nvSpPr>
          <p:spPr>
            <a:xfrm>
              <a:off x="4494746" y="6707346"/>
              <a:ext cx="157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Consequences</a:t>
              </a:r>
              <a:endParaRPr lang="ko-KR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8E43A7A-693D-FCA5-EB10-DC8BB0F84019}"/>
                </a:ext>
              </a:extLst>
            </p:cNvPr>
            <p:cNvSpPr/>
            <p:nvPr/>
          </p:nvSpPr>
          <p:spPr>
            <a:xfrm>
              <a:off x="554943" y="4216901"/>
              <a:ext cx="284472" cy="246414"/>
            </a:xfrm>
            <a:prstGeom prst="rect">
              <a:avLst/>
            </a:prstGeom>
            <a:solidFill>
              <a:schemeClr val="accent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5F6486F-B5F4-4CF7-FAE4-19EFEED5D9FF}"/>
                </a:ext>
              </a:extLst>
            </p:cNvPr>
            <p:cNvSpPr/>
            <p:nvPr/>
          </p:nvSpPr>
          <p:spPr>
            <a:xfrm>
              <a:off x="5529835" y="3160404"/>
              <a:ext cx="618207" cy="3531558"/>
            </a:xfrm>
            <a:prstGeom prst="rect">
              <a:avLst/>
            </a:prstGeom>
            <a:solidFill>
              <a:schemeClr val="accent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B20D89D-6EC3-D310-31AB-420634854173}"/>
              </a:ext>
            </a:extLst>
          </p:cNvPr>
          <p:cNvGrpSpPr/>
          <p:nvPr/>
        </p:nvGrpSpPr>
        <p:grpSpPr>
          <a:xfrm>
            <a:off x="7003520" y="1058691"/>
            <a:ext cx="4832483" cy="5466653"/>
            <a:chOff x="7003520" y="1058691"/>
            <a:chExt cx="4832483" cy="546665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3D2DD8-B9C1-E567-23C8-AA80EAEEF1CE}"/>
                </a:ext>
              </a:extLst>
            </p:cNvPr>
            <p:cNvSpPr txBox="1"/>
            <p:nvPr/>
          </p:nvSpPr>
          <p:spPr>
            <a:xfrm>
              <a:off x="7003520" y="1205250"/>
              <a:ext cx="1210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Top event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888123-AB19-A8E5-05C4-61856E678652}"/>
                </a:ext>
              </a:extLst>
            </p:cNvPr>
            <p:cNvSpPr txBox="1"/>
            <p:nvPr/>
          </p:nvSpPr>
          <p:spPr>
            <a:xfrm>
              <a:off x="7003520" y="5764614"/>
              <a:ext cx="1455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Basic events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A7BD67F-2E3E-56E1-9042-FAE52181A0DD}"/>
                </a:ext>
              </a:extLst>
            </p:cNvPr>
            <p:cNvSpPr/>
            <p:nvPr/>
          </p:nvSpPr>
          <p:spPr>
            <a:xfrm>
              <a:off x="8803770" y="1058691"/>
              <a:ext cx="951510" cy="634845"/>
            </a:xfrm>
            <a:prstGeom prst="rect">
              <a:avLst/>
            </a:prstGeom>
            <a:solidFill>
              <a:schemeClr val="accent6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15ED75C-92E9-EDD5-8F23-DE33370F94D2}"/>
                </a:ext>
              </a:extLst>
            </p:cNvPr>
            <p:cNvSpPr/>
            <p:nvPr/>
          </p:nvSpPr>
          <p:spPr>
            <a:xfrm>
              <a:off x="9888899" y="5499101"/>
              <a:ext cx="1947104" cy="1026243"/>
            </a:xfrm>
            <a:prstGeom prst="rect">
              <a:avLst/>
            </a:prstGeom>
            <a:solidFill>
              <a:schemeClr val="accent6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0CDF1F0-E2B5-0165-F2B3-F65D70302E24}"/>
                </a:ext>
              </a:extLst>
            </p:cNvPr>
            <p:cNvSpPr/>
            <p:nvPr/>
          </p:nvSpPr>
          <p:spPr>
            <a:xfrm>
              <a:off x="8252566" y="4348884"/>
              <a:ext cx="2019897" cy="1026243"/>
            </a:xfrm>
            <a:prstGeom prst="rect">
              <a:avLst/>
            </a:prstGeom>
            <a:solidFill>
              <a:schemeClr val="accent6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E8744FA-15FA-665B-B086-F8F69FEED4DF}"/>
              </a:ext>
            </a:extLst>
          </p:cNvPr>
          <p:cNvGrpSpPr/>
          <p:nvPr/>
        </p:nvGrpSpPr>
        <p:grpSpPr>
          <a:xfrm>
            <a:off x="8470392" y="1220639"/>
            <a:ext cx="3042879" cy="4882529"/>
            <a:chOff x="8470392" y="1220639"/>
            <a:chExt cx="3042879" cy="488252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F647587-2286-4485-59E8-A6B90777625A}"/>
                </a:ext>
              </a:extLst>
            </p:cNvPr>
            <p:cNvSpPr txBox="1"/>
            <p:nvPr/>
          </p:nvSpPr>
          <p:spPr>
            <a:xfrm>
              <a:off x="10078263" y="1220639"/>
              <a:ext cx="1435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Consequence</a:t>
              </a:r>
              <a:endParaRPr lang="ko-KR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1EFB8C-DDA5-F6D1-1DA8-BC2E39E73285}"/>
                </a:ext>
              </a:extLst>
            </p:cNvPr>
            <p:cNvSpPr txBox="1"/>
            <p:nvPr/>
          </p:nvSpPr>
          <p:spPr>
            <a:xfrm>
              <a:off x="8470392" y="5764614"/>
              <a:ext cx="827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Causes</a:t>
              </a:r>
              <a:endParaRPr lang="ko-KR" altLang="en-US" sz="1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5719EF8-E40D-168A-AE61-07FCE971FF89}"/>
              </a:ext>
            </a:extLst>
          </p:cNvPr>
          <p:cNvSpPr/>
          <p:nvPr/>
        </p:nvSpPr>
        <p:spPr>
          <a:xfrm>
            <a:off x="10923988" y="5499100"/>
            <a:ext cx="912015" cy="1026243"/>
          </a:xfrm>
          <a:prstGeom prst="rect">
            <a:avLst/>
          </a:prstGeom>
          <a:noFill/>
          <a:ln w="28575"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423A4F7-C272-A823-D504-FE2BB50376DD}"/>
              </a:ext>
            </a:extLst>
          </p:cNvPr>
          <p:cNvGrpSpPr/>
          <p:nvPr/>
        </p:nvGrpSpPr>
        <p:grpSpPr>
          <a:xfrm>
            <a:off x="3776559" y="3253734"/>
            <a:ext cx="6430566" cy="2510880"/>
            <a:chOff x="3776559" y="3253734"/>
            <a:chExt cx="6430566" cy="251088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F94455-7D8D-3BA5-9CA1-E4F564CE208A}"/>
                </a:ext>
              </a:extLst>
            </p:cNvPr>
            <p:cNvSpPr/>
            <p:nvPr/>
          </p:nvSpPr>
          <p:spPr>
            <a:xfrm>
              <a:off x="9317874" y="3253734"/>
              <a:ext cx="889251" cy="634105"/>
            </a:xfrm>
            <a:prstGeom prst="rect">
              <a:avLst/>
            </a:prstGeom>
            <a:solidFill>
              <a:schemeClr val="accent4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1B2DC3B-CD9D-397D-8F2A-C1950559BB88}"/>
                </a:ext>
              </a:extLst>
            </p:cNvPr>
            <p:cNvSpPr/>
            <p:nvPr/>
          </p:nvSpPr>
          <p:spPr>
            <a:xfrm>
              <a:off x="3776559" y="5422841"/>
              <a:ext cx="519241" cy="341773"/>
            </a:xfrm>
            <a:prstGeom prst="rect">
              <a:avLst/>
            </a:prstGeom>
            <a:solidFill>
              <a:schemeClr val="accent4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122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79E48C-8FEB-4786-A27B-45D9E29DEB6B}"/>
              </a:ext>
            </a:extLst>
          </p:cNvPr>
          <p:cNvSpPr/>
          <p:nvPr/>
        </p:nvSpPr>
        <p:spPr>
          <a:xfrm>
            <a:off x="228185" y="209550"/>
            <a:ext cx="11744325" cy="2381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63FBF8-EF5D-4E95-B8D7-413DAC4B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537" y="159664"/>
            <a:ext cx="2343151" cy="359569"/>
          </a:xfrm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2000" b="1" dirty="0">
                <a:solidFill>
                  <a:srgbClr val="F1B300"/>
                </a:solidFill>
              </a:rPr>
              <a:t>01</a:t>
            </a:r>
            <a:r>
              <a:rPr lang="en-US" altLang="ko-KR" sz="2000" b="1" dirty="0">
                <a:solidFill>
                  <a:srgbClr val="F37220"/>
                </a:solidFill>
              </a:rPr>
              <a:t>     </a:t>
            </a:r>
            <a:r>
              <a:rPr lang="en-US" altLang="ko-KR" sz="2000" b="1" dirty="0">
                <a:solidFill>
                  <a:srgbClr val="009ADA"/>
                </a:solidFill>
              </a:rPr>
              <a:t> </a:t>
            </a:r>
            <a:r>
              <a:rPr lang="en-US" altLang="ko-KR" sz="2000" b="1" dirty="0">
                <a:solidFill>
                  <a:srgbClr val="2BA8E0"/>
                </a:solidFill>
              </a:rPr>
              <a:t>02</a:t>
            </a:r>
            <a:r>
              <a:rPr lang="en-US" altLang="ko-KR" sz="2000" b="1" dirty="0">
                <a:solidFill>
                  <a:srgbClr val="009ADA"/>
                </a:solidFill>
              </a:rPr>
              <a:t>      </a:t>
            </a:r>
            <a:r>
              <a:rPr lang="en-US" altLang="ko-KR" sz="2000" b="1" dirty="0">
                <a:solidFill>
                  <a:srgbClr val="07519E"/>
                </a:solidFill>
              </a:rPr>
              <a:t>03</a:t>
            </a:r>
            <a:endParaRPr lang="ko-KR" altLang="en-US" sz="2000" b="1" dirty="0">
              <a:solidFill>
                <a:srgbClr val="07519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B8313-2078-4F24-81B6-1DBC47E7D0FA}"/>
              </a:ext>
            </a:extLst>
          </p:cNvPr>
          <p:cNvSpPr/>
          <p:nvPr/>
        </p:nvSpPr>
        <p:spPr>
          <a:xfrm>
            <a:off x="10454372" y="209550"/>
            <a:ext cx="729209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87953-2823-4F8D-A76C-F4D55005269E}"/>
              </a:ext>
            </a:extLst>
          </p:cNvPr>
          <p:cNvSpPr txBox="1"/>
          <p:nvPr/>
        </p:nvSpPr>
        <p:spPr>
          <a:xfrm>
            <a:off x="352010" y="185141"/>
            <a:ext cx="6137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7519E"/>
                </a:solidFill>
                <a:latin typeface="+mn-ea"/>
              </a:rPr>
              <a:t>How to perform PRA?</a:t>
            </a:r>
            <a:endParaRPr lang="ko-KR" altLang="en-US" sz="1400" b="1" dirty="0">
              <a:solidFill>
                <a:srgbClr val="07519E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22D03D-E284-C4E8-F3E1-E662A5A0B663}"/>
              </a:ext>
            </a:extLst>
          </p:cNvPr>
          <p:cNvSpPr/>
          <p:nvPr/>
        </p:nvSpPr>
        <p:spPr>
          <a:xfrm>
            <a:off x="9552384" y="233007"/>
            <a:ext cx="1216404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3B7D78-61ED-231F-278E-D1E9C0927027}"/>
              </a:ext>
            </a:extLst>
          </p:cNvPr>
          <p:cNvSpPr txBox="1"/>
          <p:nvPr/>
        </p:nvSpPr>
        <p:spPr>
          <a:xfrm>
            <a:off x="352010" y="745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Example</a:t>
            </a:r>
            <a:endParaRPr lang="ko-KR" altLang="en-US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4BB2BC9-76E1-B541-9D3F-0EAFB7E713F1}"/>
              </a:ext>
            </a:extLst>
          </p:cNvPr>
          <p:cNvGrpSpPr/>
          <p:nvPr/>
        </p:nvGrpSpPr>
        <p:grpSpPr>
          <a:xfrm>
            <a:off x="407368" y="1916832"/>
            <a:ext cx="2542252" cy="2617367"/>
            <a:chOff x="4762500" y="5135880"/>
            <a:chExt cx="1790700" cy="1896981"/>
          </a:xfrm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06006757-7474-201B-D16E-F3C60076AD8A}"/>
                </a:ext>
              </a:extLst>
            </p:cNvPr>
            <p:cNvSpPr/>
            <p:nvPr/>
          </p:nvSpPr>
          <p:spPr>
            <a:xfrm>
              <a:off x="5530372" y="6248463"/>
              <a:ext cx="609867" cy="623584"/>
            </a:xfrm>
            <a:custGeom>
              <a:avLst/>
              <a:gdLst>
                <a:gd name="connsiteX0" fmla="*/ 772469 w 864847"/>
                <a:gd name="connsiteY0" fmla="*/ 0 h 1100259"/>
                <a:gd name="connsiteX1" fmla="*/ 864847 w 864847"/>
                <a:gd name="connsiteY1" fmla="*/ 0 h 1100259"/>
                <a:gd name="connsiteX2" fmla="*/ 864847 w 864847"/>
                <a:gd name="connsiteY2" fmla="*/ 991668 h 1100259"/>
                <a:gd name="connsiteX3" fmla="*/ 862804 w 864847"/>
                <a:gd name="connsiteY3" fmla="*/ 991668 h 1100259"/>
                <a:gd name="connsiteX4" fmla="*/ 863017 w 864847"/>
                <a:gd name="connsiteY4" fmla="*/ 992725 h 1100259"/>
                <a:gd name="connsiteX5" fmla="*/ 814240 w 864847"/>
                <a:gd name="connsiteY5" fmla="*/ 1066313 h 1100259"/>
                <a:gd name="connsiteX6" fmla="*/ 786303 w 864847"/>
                <a:gd name="connsiteY6" fmla="*/ 1071953 h 1100259"/>
                <a:gd name="connsiteX7" fmla="*/ 786303 w 864847"/>
                <a:gd name="connsiteY7" fmla="*/ 1073028 h 1100259"/>
                <a:gd name="connsiteX8" fmla="*/ 444842 w 864847"/>
                <a:gd name="connsiteY8" fmla="*/ 1073028 h 1100259"/>
                <a:gd name="connsiteX9" fmla="*/ 444842 w 864847"/>
                <a:gd name="connsiteY9" fmla="*/ 1067905 h 1100259"/>
                <a:gd name="connsiteX10" fmla="*/ 416754 w 864847"/>
                <a:gd name="connsiteY10" fmla="*/ 1086842 h 1100259"/>
                <a:gd name="connsiteX11" fmla="*/ 350298 w 864847"/>
                <a:gd name="connsiteY11" fmla="*/ 1100259 h 1100259"/>
                <a:gd name="connsiteX12" fmla="*/ 179567 w 864847"/>
                <a:gd name="connsiteY12" fmla="*/ 929528 h 1100259"/>
                <a:gd name="connsiteX13" fmla="*/ 190111 w 864847"/>
                <a:gd name="connsiteY13" fmla="*/ 877301 h 1100259"/>
                <a:gd name="connsiteX14" fmla="*/ 0 w 864847"/>
                <a:gd name="connsiteY14" fmla="*/ 877301 h 1100259"/>
                <a:gd name="connsiteX15" fmla="*/ 0 w 864847"/>
                <a:gd name="connsiteY15" fmla="*/ 761081 h 1100259"/>
                <a:gd name="connsiteX16" fmla="*/ 338985 w 864847"/>
                <a:gd name="connsiteY16" fmla="*/ 761081 h 1100259"/>
                <a:gd name="connsiteX17" fmla="*/ 350298 w 864847"/>
                <a:gd name="connsiteY17" fmla="*/ 758797 h 1100259"/>
                <a:gd name="connsiteX18" fmla="*/ 361611 w 864847"/>
                <a:gd name="connsiteY18" fmla="*/ 761081 h 1100259"/>
                <a:gd name="connsiteX19" fmla="*/ 373346 w 864847"/>
                <a:gd name="connsiteY19" fmla="*/ 761081 h 1100259"/>
                <a:gd name="connsiteX20" fmla="*/ 373346 w 864847"/>
                <a:gd name="connsiteY20" fmla="*/ 763450 h 1100259"/>
                <a:gd name="connsiteX21" fmla="*/ 416754 w 864847"/>
                <a:gd name="connsiteY21" fmla="*/ 772214 h 1100259"/>
                <a:gd name="connsiteX22" fmla="*/ 521029 w 864847"/>
                <a:gd name="connsiteY22" fmla="*/ 929528 h 1100259"/>
                <a:gd name="connsiteX23" fmla="*/ 515522 w 864847"/>
                <a:gd name="connsiteY23" fmla="*/ 956808 h 1100259"/>
                <a:gd name="connsiteX24" fmla="*/ 712822 w 864847"/>
                <a:gd name="connsiteY24" fmla="*/ 956808 h 1100259"/>
                <a:gd name="connsiteX25" fmla="*/ 714584 w 864847"/>
                <a:gd name="connsiteY25" fmla="*/ 954195 h 1100259"/>
                <a:gd name="connsiteX26" fmla="*/ 719460 w 864847"/>
                <a:gd name="connsiteY26" fmla="*/ 955179 h 1100259"/>
                <a:gd name="connsiteX27" fmla="*/ 770790 w 864847"/>
                <a:gd name="connsiteY27" fmla="*/ 921155 h 1100259"/>
                <a:gd name="connsiteX28" fmla="*/ 772011 w 864847"/>
                <a:gd name="connsiteY28" fmla="*/ 915111 h 1100259"/>
                <a:gd name="connsiteX29" fmla="*/ 772469 w 864847"/>
                <a:gd name="connsiteY29" fmla="*/ 915018 h 1100259"/>
                <a:gd name="connsiteX30" fmla="*/ 772469 w 864847"/>
                <a:gd name="connsiteY30" fmla="*/ 912839 h 1100259"/>
                <a:gd name="connsiteX31" fmla="*/ 775168 w 864847"/>
                <a:gd name="connsiteY31" fmla="*/ 899471 h 1100259"/>
                <a:gd name="connsiteX32" fmla="*/ 772469 w 864847"/>
                <a:gd name="connsiteY32" fmla="*/ 886103 h 1100259"/>
                <a:gd name="connsiteX33" fmla="*/ 772469 w 864847"/>
                <a:gd name="connsiteY33" fmla="*/ 0 h 110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64847" h="1100259">
                  <a:moveTo>
                    <a:pt x="772469" y="0"/>
                  </a:moveTo>
                  <a:lnTo>
                    <a:pt x="864847" y="0"/>
                  </a:lnTo>
                  <a:lnTo>
                    <a:pt x="864847" y="991668"/>
                  </a:lnTo>
                  <a:lnTo>
                    <a:pt x="862804" y="991668"/>
                  </a:lnTo>
                  <a:lnTo>
                    <a:pt x="863017" y="992725"/>
                  </a:lnTo>
                  <a:cubicBezTo>
                    <a:pt x="863017" y="1025806"/>
                    <a:pt x="842905" y="1054189"/>
                    <a:pt x="814240" y="1066313"/>
                  </a:cubicBezTo>
                  <a:lnTo>
                    <a:pt x="786303" y="1071953"/>
                  </a:lnTo>
                  <a:lnTo>
                    <a:pt x="786303" y="1073028"/>
                  </a:lnTo>
                  <a:lnTo>
                    <a:pt x="444842" y="1073028"/>
                  </a:lnTo>
                  <a:lnTo>
                    <a:pt x="444842" y="1067905"/>
                  </a:lnTo>
                  <a:lnTo>
                    <a:pt x="416754" y="1086842"/>
                  </a:lnTo>
                  <a:cubicBezTo>
                    <a:pt x="396328" y="1095482"/>
                    <a:pt x="373871" y="1100259"/>
                    <a:pt x="350298" y="1100259"/>
                  </a:cubicBezTo>
                  <a:cubicBezTo>
                    <a:pt x="256006" y="1100259"/>
                    <a:pt x="179567" y="1023820"/>
                    <a:pt x="179567" y="929528"/>
                  </a:cubicBezTo>
                  <a:lnTo>
                    <a:pt x="190111" y="877301"/>
                  </a:lnTo>
                  <a:lnTo>
                    <a:pt x="0" y="877301"/>
                  </a:lnTo>
                  <a:lnTo>
                    <a:pt x="0" y="761081"/>
                  </a:lnTo>
                  <a:lnTo>
                    <a:pt x="338985" y="761081"/>
                  </a:lnTo>
                  <a:lnTo>
                    <a:pt x="350298" y="758797"/>
                  </a:lnTo>
                  <a:lnTo>
                    <a:pt x="361611" y="761081"/>
                  </a:lnTo>
                  <a:lnTo>
                    <a:pt x="373346" y="761081"/>
                  </a:lnTo>
                  <a:lnTo>
                    <a:pt x="373346" y="763450"/>
                  </a:lnTo>
                  <a:lnTo>
                    <a:pt x="416754" y="772214"/>
                  </a:lnTo>
                  <a:cubicBezTo>
                    <a:pt x="478032" y="798133"/>
                    <a:pt x="521029" y="858809"/>
                    <a:pt x="521029" y="929528"/>
                  </a:cubicBezTo>
                  <a:lnTo>
                    <a:pt x="515522" y="956808"/>
                  </a:lnTo>
                  <a:lnTo>
                    <a:pt x="712822" y="956808"/>
                  </a:lnTo>
                  <a:lnTo>
                    <a:pt x="714584" y="954195"/>
                  </a:lnTo>
                  <a:lnTo>
                    <a:pt x="719460" y="955179"/>
                  </a:lnTo>
                  <a:cubicBezTo>
                    <a:pt x="742535" y="955179"/>
                    <a:pt x="762334" y="941150"/>
                    <a:pt x="770790" y="921155"/>
                  </a:cubicBezTo>
                  <a:lnTo>
                    <a:pt x="772011" y="915111"/>
                  </a:lnTo>
                  <a:lnTo>
                    <a:pt x="772469" y="915018"/>
                  </a:lnTo>
                  <a:lnTo>
                    <a:pt x="772469" y="912839"/>
                  </a:lnTo>
                  <a:lnTo>
                    <a:pt x="775168" y="899471"/>
                  </a:lnTo>
                  <a:lnTo>
                    <a:pt x="772469" y="886103"/>
                  </a:lnTo>
                  <a:lnTo>
                    <a:pt x="772469" y="0"/>
                  </a:lnTo>
                  <a:close/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14315A84-30BF-5645-3397-F8857EEE6ED1}"/>
                </a:ext>
              </a:extLst>
            </p:cNvPr>
            <p:cNvGrpSpPr/>
            <p:nvPr/>
          </p:nvGrpSpPr>
          <p:grpSpPr>
            <a:xfrm>
              <a:off x="4921307" y="5441169"/>
              <a:ext cx="1303891" cy="1489718"/>
              <a:chOff x="6243069" y="4185120"/>
              <a:chExt cx="1849035" cy="2628475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2D42C25C-C1F7-6D25-FFD0-BACE7599E543}"/>
                  </a:ext>
                </a:extLst>
              </p:cNvPr>
              <p:cNvSpPr/>
              <p:nvPr/>
            </p:nvSpPr>
            <p:spPr>
              <a:xfrm>
                <a:off x="7374001" y="4185120"/>
                <a:ext cx="718103" cy="1521442"/>
              </a:xfrm>
              <a:custGeom>
                <a:avLst/>
                <a:gdLst>
                  <a:gd name="connsiteX0" fmla="*/ 514950 w 1029130"/>
                  <a:gd name="connsiteY0" fmla="*/ 0 h 2931522"/>
                  <a:gd name="connsiteX1" fmla="*/ 1029130 w 1029130"/>
                  <a:gd name="connsiteY1" fmla="*/ 383598 h 2931522"/>
                  <a:gd name="connsiteX2" fmla="*/ 1029130 w 1029130"/>
                  <a:gd name="connsiteY2" fmla="*/ 767196 h 2931522"/>
                  <a:gd name="connsiteX3" fmla="*/ 1029129 w 1029130"/>
                  <a:gd name="connsiteY3" fmla="*/ 767196 h 2931522"/>
                  <a:gd name="connsiteX4" fmla="*/ 1029129 w 1029130"/>
                  <a:gd name="connsiteY4" fmla="*/ 1079487 h 2931522"/>
                  <a:gd name="connsiteX5" fmla="*/ 1029129 w 1029130"/>
                  <a:gd name="connsiteY5" fmla="*/ 1079488 h 2931522"/>
                  <a:gd name="connsiteX6" fmla="*/ 1029129 w 1029130"/>
                  <a:gd name="connsiteY6" fmla="*/ 1079488 h 2931522"/>
                  <a:gd name="connsiteX7" fmla="*/ 908479 w 1029130"/>
                  <a:gd name="connsiteY7" fmla="*/ 1562085 h 2931522"/>
                  <a:gd name="connsiteX8" fmla="*/ 908479 w 1029130"/>
                  <a:gd name="connsiteY8" fmla="*/ 2488659 h 2931522"/>
                  <a:gd name="connsiteX9" fmla="*/ 903491 w 1029130"/>
                  <a:gd name="connsiteY9" fmla="*/ 2488659 h 2931522"/>
                  <a:gd name="connsiteX10" fmla="*/ 903491 w 1029130"/>
                  <a:gd name="connsiteY10" fmla="*/ 2573827 h 2931522"/>
                  <a:gd name="connsiteX11" fmla="*/ 514948 w 1029130"/>
                  <a:gd name="connsiteY11" fmla="*/ 2931522 h 2931522"/>
                  <a:gd name="connsiteX12" fmla="*/ 126405 w 1029130"/>
                  <a:gd name="connsiteY12" fmla="*/ 2573827 h 2931522"/>
                  <a:gd name="connsiteX13" fmla="*/ 126406 w 1029130"/>
                  <a:gd name="connsiteY13" fmla="*/ 2216132 h 2931522"/>
                  <a:gd name="connsiteX14" fmla="*/ 126407 w 1029130"/>
                  <a:gd name="connsiteY14" fmla="*/ 2216132 h 2931522"/>
                  <a:gd name="connsiteX15" fmla="*/ 126407 w 1029130"/>
                  <a:gd name="connsiteY15" fmla="*/ 1582041 h 2931522"/>
                  <a:gd name="connsiteX16" fmla="*/ 769 w 1029130"/>
                  <a:gd name="connsiteY16" fmla="*/ 1079488 h 2931522"/>
                  <a:gd name="connsiteX17" fmla="*/ 0 w 1029130"/>
                  <a:gd name="connsiteY17" fmla="*/ 1079488 h 2931522"/>
                  <a:gd name="connsiteX18" fmla="*/ 0 w 1029130"/>
                  <a:gd name="connsiteY18" fmla="*/ 551084 h 2931522"/>
                  <a:gd name="connsiteX19" fmla="*/ 770 w 1029130"/>
                  <a:gd name="connsiteY19" fmla="*/ 551084 h 2931522"/>
                  <a:gd name="connsiteX20" fmla="*/ 770 w 1029130"/>
                  <a:gd name="connsiteY20" fmla="*/ 383598 h 2931522"/>
                  <a:gd name="connsiteX21" fmla="*/ 514950 w 1029130"/>
                  <a:gd name="connsiteY21" fmla="*/ 0 h 2931522"/>
                  <a:gd name="connsiteX0" fmla="*/ 514950 w 1029130"/>
                  <a:gd name="connsiteY0" fmla="*/ 0 h 2931522"/>
                  <a:gd name="connsiteX1" fmla="*/ 1029130 w 1029130"/>
                  <a:gd name="connsiteY1" fmla="*/ 383598 h 2931522"/>
                  <a:gd name="connsiteX2" fmla="*/ 1029130 w 1029130"/>
                  <a:gd name="connsiteY2" fmla="*/ 767196 h 2931522"/>
                  <a:gd name="connsiteX3" fmla="*/ 1029129 w 1029130"/>
                  <a:gd name="connsiteY3" fmla="*/ 767196 h 2931522"/>
                  <a:gd name="connsiteX4" fmla="*/ 1029129 w 1029130"/>
                  <a:gd name="connsiteY4" fmla="*/ 1079487 h 2931522"/>
                  <a:gd name="connsiteX5" fmla="*/ 1029129 w 1029130"/>
                  <a:gd name="connsiteY5" fmla="*/ 1079488 h 2931522"/>
                  <a:gd name="connsiteX6" fmla="*/ 1029129 w 1029130"/>
                  <a:gd name="connsiteY6" fmla="*/ 1079488 h 2931522"/>
                  <a:gd name="connsiteX7" fmla="*/ 908479 w 1029130"/>
                  <a:gd name="connsiteY7" fmla="*/ 1562085 h 2931522"/>
                  <a:gd name="connsiteX8" fmla="*/ 908479 w 1029130"/>
                  <a:gd name="connsiteY8" fmla="*/ 2488659 h 2931522"/>
                  <a:gd name="connsiteX9" fmla="*/ 903491 w 1029130"/>
                  <a:gd name="connsiteY9" fmla="*/ 2573827 h 2931522"/>
                  <a:gd name="connsiteX10" fmla="*/ 514948 w 1029130"/>
                  <a:gd name="connsiteY10" fmla="*/ 2931522 h 2931522"/>
                  <a:gd name="connsiteX11" fmla="*/ 126405 w 1029130"/>
                  <a:gd name="connsiteY11" fmla="*/ 2573827 h 2931522"/>
                  <a:gd name="connsiteX12" fmla="*/ 126406 w 1029130"/>
                  <a:gd name="connsiteY12" fmla="*/ 2216132 h 2931522"/>
                  <a:gd name="connsiteX13" fmla="*/ 126407 w 1029130"/>
                  <a:gd name="connsiteY13" fmla="*/ 2216132 h 2931522"/>
                  <a:gd name="connsiteX14" fmla="*/ 126407 w 1029130"/>
                  <a:gd name="connsiteY14" fmla="*/ 1582041 h 2931522"/>
                  <a:gd name="connsiteX15" fmla="*/ 769 w 1029130"/>
                  <a:gd name="connsiteY15" fmla="*/ 1079488 h 2931522"/>
                  <a:gd name="connsiteX16" fmla="*/ 0 w 1029130"/>
                  <a:gd name="connsiteY16" fmla="*/ 1079488 h 2931522"/>
                  <a:gd name="connsiteX17" fmla="*/ 0 w 1029130"/>
                  <a:gd name="connsiteY17" fmla="*/ 551084 h 2931522"/>
                  <a:gd name="connsiteX18" fmla="*/ 770 w 1029130"/>
                  <a:gd name="connsiteY18" fmla="*/ 551084 h 2931522"/>
                  <a:gd name="connsiteX19" fmla="*/ 770 w 1029130"/>
                  <a:gd name="connsiteY19" fmla="*/ 383598 h 2931522"/>
                  <a:gd name="connsiteX20" fmla="*/ 514950 w 1029130"/>
                  <a:gd name="connsiteY20" fmla="*/ 0 h 2931522"/>
                  <a:gd name="connsiteX0" fmla="*/ 514950 w 1029130"/>
                  <a:gd name="connsiteY0" fmla="*/ 0 h 2931522"/>
                  <a:gd name="connsiteX1" fmla="*/ 1029130 w 1029130"/>
                  <a:gd name="connsiteY1" fmla="*/ 383598 h 2931522"/>
                  <a:gd name="connsiteX2" fmla="*/ 1029130 w 1029130"/>
                  <a:gd name="connsiteY2" fmla="*/ 767196 h 2931522"/>
                  <a:gd name="connsiteX3" fmla="*/ 1029129 w 1029130"/>
                  <a:gd name="connsiteY3" fmla="*/ 767196 h 2931522"/>
                  <a:gd name="connsiteX4" fmla="*/ 1029129 w 1029130"/>
                  <a:gd name="connsiteY4" fmla="*/ 1079487 h 2931522"/>
                  <a:gd name="connsiteX5" fmla="*/ 1029129 w 1029130"/>
                  <a:gd name="connsiteY5" fmla="*/ 1079488 h 2931522"/>
                  <a:gd name="connsiteX6" fmla="*/ 1029129 w 1029130"/>
                  <a:gd name="connsiteY6" fmla="*/ 1079488 h 2931522"/>
                  <a:gd name="connsiteX7" fmla="*/ 908479 w 1029130"/>
                  <a:gd name="connsiteY7" fmla="*/ 1562085 h 2931522"/>
                  <a:gd name="connsiteX8" fmla="*/ 908479 w 1029130"/>
                  <a:gd name="connsiteY8" fmla="*/ 2525084 h 2931522"/>
                  <a:gd name="connsiteX9" fmla="*/ 903491 w 1029130"/>
                  <a:gd name="connsiteY9" fmla="*/ 2573827 h 2931522"/>
                  <a:gd name="connsiteX10" fmla="*/ 514948 w 1029130"/>
                  <a:gd name="connsiteY10" fmla="*/ 2931522 h 2931522"/>
                  <a:gd name="connsiteX11" fmla="*/ 126405 w 1029130"/>
                  <a:gd name="connsiteY11" fmla="*/ 2573827 h 2931522"/>
                  <a:gd name="connsiteX12" fmla="*/ 126406 w 1029130"/>
                  <a:gd name="connsiteY12" fmla="*/ 2216132 h 2931522"/>
                  <a:gd name="connsiteX13" fmla="*/ 126407 w 1029130"/>
                  <a:gd name="connsiteY13" fmla="*/ 2216132 h 2931522"/>
                  <a:gd name="connsiteX14" fmla="*/ 126407 w 1029130"/>
                  <a:gd name="connsiteY14" fmla="*/ 1582041 h 2931522"/>
                  <a:gd name="connsiteX15" fmla="*/ 769 w 1029130"/>
                  <a:gd name="connsiteY15" fmla="*/ 1079488 h 2931522"/>
                  <a:gd name="connsiteX16" fmla="*/ 0 w 1029130"/>
                  <a:gd name="connsiteY16" fmla="*/ 1079488 h 2931522"/>
                  <a:gd name="connsiteX17" fmla="*/ 0 w 1029130"/>
                  <a:gd name="connsiteY17" fmla="*/ 551084 h 2931522"/>
                  <a:gd name="connsiteX18" fmla="*/ 770 w 1029130"/>
                  <a:gd name="connsiteY18" fmla="*/ 551084 h 2931522"/>
                  <a:gd name="connsiteX19" fmla="*/ 770 w 1029130"/>
                  <a:gd name="connsiteY19" fmla="*/ 383598 h 2931522"/>
                  <a:gd name="connsiteX20" fmla="*/ 514950 w 1029130"/>
                  <a:gd name="connsiteY20" fmla="*/ 0 h 2931522"/>
                  <a:gd name="connsiteX0" fmla="*/ 514950 w 1029130"/>
                  <a:gd name="connsiteY0" fmla="*/ 0 h 2931522"/>
                  <a:gd name="connsiteX1" fmla="*/ 1029130 w 1029130"/>
                  <a:gd name="connsiteY1" fmla="*/ 383598 h 2931522"/>
                  <a:gd name="connsiteX2" fmla="*/ 1029130 w 1029130"/>
                  <a:gd name="connsiteY2" fmla="*/ 767196 h 2931522"/>
                  <a:gd name="connsiteX3" fmla="*/ 1029129 w 1029130"/>
                  <a:gd name="connsiteY3" fmla="*/ 767196 h 2931522"/>
                  <a:gd name="connsiteX4" fmla="*/ 1029129 w 1029130"/>
                  <a:gd name="connsiteY4" fmla="*/ 1079487 h 2931522"/>
                  <a:gd name="connsiteX5" fmla="*/ 1029129 w 1029130"/>
                  <a:gd name="connsiteY5" fmla="*/ 1079488 h 2931522"/>
                  <a:gd name="connsiteX6" fmla="*/ 1029129 w 1029130"/>
                  <a:gd name="connsiteY6" fmla="*/ 1079488 h 2931522"/>
                  <a:gd name="connsiteX7" fmla="*/ 908479 w 1029130"/>
                  <a:gd name="connsiteY7" fmla="*/ 1562085 h 2931522"/>
                  <a:gd name="connsiteX8" fmla="*/ 908479 w 1029130"/>
                  <a:gd name="connsiteY8" fmla="*/ 2547851 h 2931522"/>
                  <a:gd name="connsiteX9" fmla="*/ 903491 w 1029130"/>
                  <a:gd name="connsiteY9" fmla="*/ 2573827 h 2931522"/>
                  <a:gd name="connsiteX10" fmla="*/ 514948 w 1029130"/>
                  <a:gd name="connsiteY10" fmla="*/ 2931522 h 2931522"/>
                  <a:gd name="connsiteX11" fmla="*/ 126405 w 1029130"/>
                  <a:gd name="connsiteY11" fmla="*/ 2573827 h 2931522"/>
                  <a:gd name="connsiteX12" fmla="*/ 126406 w 1029130"/>
                  <a:gd name="connsiteY12" fmla="*/ 2216132 h 2931522"/>
                  <a:gd name="connsiteX13" fmla="*/ 126407 w 1029130"/>
                  <a:gd name="connsiteY13" fmla="*/ 2216132 h 2931522"/>
                  <a:gd name="connsiteX14" fmla="*/ 126407 w 1029130"/>
                  <a:gd name="connsiteY14" fmla="*/ 1582041 h 2931522"/>
                  <a:gd name="connsiteX15" fmla="*/ 769 w 1029130"/>
                  <a:gd name="connsiteY15" fmla="*/ 1079488 h 2931522"/>
                  <a:gd name="connsiteX16" fmla="*/ 0 w 1029130"/>
                  <a:gd name="connsiteY16" fmla="*/ 1079488 h 2931522"/>
                  <a:gd name="connsiteX17" fmla="*/ 0 w 1029130"/>
                  <a:gd name="connsiteY17" fmla="*/ 551084 h 2931522"/>
                  <a:gd name="connsiteX18" fmla="*/ 770 w 1029130"/>
                  <a:gd name="connsiteY18" fmla="*/ 551084 h 2931522"/>
                  <a:gd name="connsiteX19" fmla="*/ 770 w 1029130"/>
                  <a:gd name="connsiteY19" fmla="*/ 383598 h 2931522"/>
                  <a:gd name="connsiteX20" fmla="*/ 514950 w 1029130"/>
                  <a:gd name="connsiteY20" fmla="*/ 0 h 2931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29130" h="2931522">
                    <a:moveTo>
                      <a:pt x="514950" y="0"/>
                    </a:moveTo>
                    <a:cubicBezTo>
                      <a:pt x="798924" y="0"/>
                      <a:pt x="1029130" y="171743"/>
                      <a:pt x="1029130" y="383598"/>
                    </a:cubicBezTo>
                    <a:lnTo>
                      <a:pt x="1029130" y="767196"/>
                    </a:lnTo>
                    <a:lnTo>
                      <a:pt x="1029129" y="767196"/>
                    </a:lnTo>
                    <a:lnTo>
                      <a:pt x="1029129" y="1079487"/>
                    </a:lnTo>
                    <a:lnTo>
                      <a:pt x="1029129" y="1079488"/>
                    </a:lnTo>
                    <a:lnTo>
                      <a:pt x="1029129" y="1079488"/>
                    </a:lnTo>
                    <a:lnTo>
                      <a:pt x="908479" y="1562085"/>
                    </a:lnTo>
                    <a:lnTo>
                      <a:pt x="908479" y="2547851"/>
                    </a:lnTo>
                    <a:lnTo>
                      <a:pt x="903491" y="2573827"/>
                    </a:lnTo>
                    <a:cubicBezTo>
                      <a:pt x="903491" y="2771376"/>
                      <a:pt x="729534" y="2931522"/>
                      <a:pt x="514948" y="2931522"/>
                    </a:cubicBezTo>
                    <a:cubicBezTo>
                      <a:pt x="300362" y="2931522"/>
                      <a:pt x="126405" y="2771376"/>
                      <a:pt x="126405" y="2573827"/>
                    </a:cubicBezTo>
                    <a:cubicBezTo>
                      <a:pt x="126405" y="2454595"/>
                      <a:pt x="126406" y="2335364"/>
                      <a:pt x="126406" y="2216132"/>
                    </a:cubicBezTo>
                    <a:lnTo>
                      <a:pt x="126407" y="2216132"/>
                    </a:lnTo>
                    <a:lnTo>
                      <a:pt x="126407" y="1582041"/>
                    </a:lnTo>
                    <a:lnTo>
                      <a:pt x="769" y="1079488"/>
                    </a:lnTo>
                    <a:lnTo>
                      <a:pt x="0" y="1079488"/>
                    </a:lnTo>
                    <a:lnTo>
                      <a:pt x="0" y="551084"/>
                    </a:lnTo>
                    <a:lnTo>
                      <a:pt x="770" y="551084"/>
                    </a:lnTo>
                    <a:lnTo>
                      <a:pt x="770" y="383598"/>
                    </a:lnTo>
                    <a:cubicBezTo>
                      <a:pt x="770" y="171743"/>
                      <a:pt x="230976" y="0"/>
                      <a:pt x="51495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0BEAA07C-77F6-949F-9B1D-3FC679BC5280}"/>
                  </a:ext>
                </a:extLst>
              </p:cNvPr>
              <p:cNvSpPr/>
              <p:nvPr/>
            </p:nvSpPr>
            <p:spPr>
              <a:xfrm rot="10800000" flipH="1">
                <a:off x="6719488" y="5375895"/>
                <a:ext cx="908221" cy="1437698"/>
              </a:xfrm>
              <a:custGeom>
                <a:avLst/>
                <a:gdLst>
                  <a:gd name="connsiteX0" fmla="*/ 82250 w 1362660"/>
                  <a:gd name="connsiteY0" fmla="*/ 1724026 h 1724026"/>
                  <a:gd name="connsiteX1" fmla="*/ 610887 w 1362660"/>
                  <a:gd name="connsiteY1" fmla="*/ 1272915 h 1724026"/>
                  <a:gd name="connsiteX2" fmla="*/ 610887 w 1362660"/>
                  <a:gd name="connsiteY2" fmla="*/ 1064897 h 1724026"/>
                  <a:gd name="connsiteX3" fmla="*/ 1090404 w 1362660"/>
                  <a:gd name="connsiteY3" fmla="*/ 1064897 h 1724026"/>
                  <a:gd name="connsiteX4" fmla="*/ 1207085 w 1362660"/>
                  <a:gd name="connsiteY4" fmla="*/ 1181578 h 1724026"/>
                  <a:gd name="connsiteX5" fmla="*/ 1207085 w 1362660"/>
                  <a:gd name="connsiteY5" fmla="*/ 1453834 h 1724026"/>
                  <a:gd name="connsiteX6" fmla="*/ 1362660 w 1362660"/>
                  <a:gd name="connsiteY6" fmla="*/ 1453834 h 1724026"/>
                  <a:gd name="connsiteX7" fmla="*/ 1362660 w 1362660"/>
                  <a:gd name="connsiteY7" fmla="*/ 1181578 h 1724026"/>
                  <a:gd name="connsiteX8" fmla="*/ 1090404 w 1362660"/>
                  <a:gd name="connsiteY8" fmla="*/ 909322 h 1724026"/>
                  <a:gd name="connsiteX9" fmla="*/ 610887 w 1362660"/>
                  <a:gd name="connsiteY9" fmla="*/ 909322 h 1724026"/>
                  <a:gd name="connsiteX10" fmla="*/ 610887 w 1362660"/>
                  <a:gd name="connsiteY10" fmla="*/ 902221 h 1724026"/>
                  <a:gd name="connsiteX11" fmla="*/ 610887 w 1362660"/>
                  <a:gd name="connsiteY11" fmla="*/ 821804 h 1724026"/>
                  <a:gd name="connsiteX12" fmla="*/ 610887 w 1362660"/>
                  <a:gd name="connsiteY12" fmla="*/ 451110 h 1724026"/>
                  <a:gd name="connsiteX13" fmla="*/ 82250 w 1362660"/>
                  <a:gd name="connsiteY13" fmla="*/ 0 h 1724026"/>
                  <a:gd name="connsiteX14" fmla="*/ 0 w 1362660"/>
                  <a:gd name="connsiteY14" fmla="*/ 7076 h 1724026"/>
                  <a:gd name="connsiteX15" fmla="*/ 0 w 1362660"/>
                  <a:gd name="connsiteY15" fmla="*/ 1716951 h 1724026"/>
                  <a:gd name="connsiteX16" fmla="*/ 82250 w 1362660"/>
                  <a:gd name="connsiteY16" fmla="*/ 1724026 h 1724026"/>
                  <a:gd name="connsiteX0" fmla="*/ 0 w 1362660"/>
                  <a:gd name="connsiteY0" fmla="*/ 1716951 h 1837180"/>
                  <a:gd name="connsiteX1" fmla="*/ 82250 w 1362660"/>
                  <a:gd name="connsiteY1" fmla="*/ 1724026 h 1837180"/>
                  <a:gd name="connsiteX2" fmla="*/ 610887 w 1362660"/>
                  <a:gd name="connsiteY2" fmla="*/ 1272915 h 1837180"/>
                  <a:gd name="connsiteX3" fmla="*/ 610887 w 1362660"/>
                  <a:gd name="connsiteY3" fmla="*/ 1064897 h 1837180"/>
                  <a:gd name="connsiteX4" fmla="*/ 1090404 w 1362660"/>
                  <a:gd name="connsiteY4" fmla="*/ 1064897 h 1837180"/>
                  <a:gd name="connsiteX5" fmla="*/ 1207085 w 1362660"/>
                  <a:gd name="connsiteY5" fmla="*/ 1181578 h 1837180"/>
                  <a:gd name="connsiteX6" fmla="*/ 1207085 w 1362660"/>
                  <a:gd name="connsiteY6" fmla="*/ 1453834 h 1837180"/>
                  <a:gd name="connsiteX7" fmla="*/ 1362660 w 1362660"/>
                  <a:gd name="connsiteY7" fmla="*/ 1453834 h 1837180"/>
                  <a:gd name="connsiteX8" fmla="*/ 1362660 w 1362660"/>
                  <a:gd name="connsiteY8" fmla="*/ 1181578 h 1837180"/>
                  <a:gd name="connsiteX9" fmla="*/ 1090404 w 1362660"/>
                  <a:gd name="connsiteY9" fmla="*/ 909322 h 1837180"/>
                  <a:gd name="connsiteX10" fmla="*/ 610887 w 1362660"/>
                  <a:gd name="connsiteY10" fmla="*/ 909322 h 1837180"/>
                  <a:gd name="connsiteX11" fmla="*/ 610887 w 1362660"/>
                  <a:gd name="connsiteY11" fmla="*/ 902221 h 1837180"/>
                  <a:gd name="connsiteX12" fmla="*/ 610887 w 1362660"/>
                  <a:gd name="connsiteY12" fmla="*/ 821804 h 1837180"/>
                  <a:gd name="connsiteX13" fmla="*/ 610887 w 1362660"/>
                  <a:gd name="connsiteY13" fmla="*/ 451110 h 1837180"/>
                  <a:gd name="connsiteX14" fmla="*/ 82250 w 1362660"/>
                  <a:gd name="connsiteY14" fmla="*/ 0 h 1837180"/>
                  <a:gd name="connsiteX15" fmla="*/ 0 w 1362660"/>
                  <a:gd name="connsiteY15" fmla="*/ 7076 h 1837180"/>
                  <a:gd name="connsiteX16" fmla="*/ 116039 w 1362660"/>
                  <a:gd name="connsiteY16" fmla="*/ 1837181 h 1837180"/>
                  <a:gd name="connsiteX0" fmla="*/ 0 w 1362660"/>
                  <a:gd name="connsiteY0" fmla="*/ 1716951 h 1724026"/>
                  <a:gd name="connsiteX1" fmla="*/ 82250 w 1362660"/>
                  <a:gd name="connsiteY1" fmla="*/ 1724026 h 1724026"/>
                  <a:gd name="connsiteX2" fmla="*/ 610887 w 1362660"/>
                  <a:gd name="connsiteY2" fmla="*/ 1272915 h 1724026"/>
                  <a:gd name="connsiteX3" fmla="*/ 610887 w 1362660"/>
                  <a:gd name="connsiteY3" fmla="*/ 1064897 h 1724026"/>
                  <a:gd name="connsiteX4" fmla="*/ 1090404 w 1362660"/>
                  <a:gd name="connsiteY4" fmla="*/ 1064897 h 1724026"/>
                  <a:gd name="connsiteX5" fmla="*/ 1207085 w 1362660"/>
                  <a:gd name="connsiteY5" fmla="*/ 1181578 h 1724026"/>
                  <a:gd name="connsiteX6" fmla="*/ 1207085 w 1362660"/>
                  <a:gd name="connsiteY6" fmla="*/ 1453834 h 1724026"/>
                  <a:gd name="connsiteX7" fmla="*/ 1362660 w 1362660"/>
                  <a:gd name="connsiteY7" fmla="*/ 1453834 h 1724026"/>
                  <a:gd name="connsiteX8" fmla="*/ 1362660 w 1362660"/>
                  <a:gd name="connsiteY8" fmla="*/ 1181578 h 1724026"/>
                  <a:gd name="connsiteX9" fmla="*/ 1090404 w 1362660"/>
                  <a:gd name="connsiteY9" fmla="*/ 909322 h 1724026"/>
                  <a:gd name="connsiteX10" fmla="*/ 610887 w 1362660"/>
                  <a:gd name="connsiteY10" fmla="*/ 909322 h 1724026"/>
                  <a:gd name="connsiteX11" fmla="*/ 610887 w 1362660"/>
                  <a:gd name="connsiteY11" fmla="*/ 902221 h 1724026"/>
                  <a:gd name="connsiteX12" fmla="*/ 610887 w 1362660"/>
                  <a:gd name="connsiteY12" fmla="*/ 821804 h 1724026"/>
                  <a:gd name="connsiteX13" fmla="*/ 610887 w 1362660"/>
                  <a:gd name="connsiteY13" fmla="*/ 451110 h 1724026"/>
                  <a:gd name="connsiteX14" fmla="*/ 82250 w 1362660"/>
                  <a:gd name="connsiteY14" fmla="*/ 0 h 1724026"/>
                  <a:gd name="connsiteX15" fmla="*/ 0 w 1362660"/>
                  <a:gd name="connsiteY15" fmla="*/ 7076 h 1724026"/>
                  <a:gd name="connsiteX0" fmla="*/ 0 w 1365683"/>
                  <a:gd name="connsiteY0" fmla="*/ 1729475 h 1729475"/>
                  <a:gd name="connsiteX1" fmla="*/ 85273 w 1365683"/>
                  <a:gd name="connsiteY1" fmla="*/ 1724026 h 1729475"/>
                  <a:gd name="connsiteX2" fmla="*/ 613910 w 1365683"/>
                  <a:gd name="connsiteY2" fmla="*/ 1272915 h 1729475"/>
                  <a:gd name="connsiteX3" fmla="*/ 613910 w 1365683"/>
                  <a:gd name="connsiteY3" fmla="*/ 1064897 h 1729475"/>
                  <a:gd name="connsiteX4" fmla="*/ 1093427 w 1365683"/>
                  <a:gd name="connsiteY4" fmla="*/ 1064897 h 1729475"/>
                  <a:gd name="connsiteX5" fmla="*/ 1210108 w 1365683"/>
                  <a:gd name="connsiteY5" fmla="*/ 1181578 h 1729475"/>
                  <a:gd name="connsiteX6" fmla="*/ 1210108 w 1365683"/>
                  <a:gd name="connsiteY6" fmla="*/ 1453834 h 1729475"/>
                  <a:gd name="connsiteX7" fmla="*/ 1365683 w 1365683"/>
                  <a:gd name="connsiteY7" fmla="*/ 1453834 h 1729475"/>
                  <a:gd name="connsiteX8" fmla="*/ 1365683 w 1365683"/>
                  <a:gd name="connsiteY8" fmla="*/ 1181578 h 1729475"/>
                  <a:gd name="connsiteX9" fmla="*/ 1093427 w 1365683"/>
                  <a:gd name="connsiteY9" fmla="*/ 909322 h 1729475"/>
                  <a:gd name="connsiteX10" fmla="*/ 613910 w 1365683"/>
                  <a:gd name="connsiteY10" fmla="*/ 909322 h 1729475"/>
                  <a:gd name="connsiteX11" fmla="*/ 613910 w 1365683"/>
                  <a:gd name="connsiteY11" fmla="*/ 902221 h 1729475"/>
                  <a:gd name="connsiteX12" fmla="*/ 613910 w 1365683"/>
                  <a:gd name="connsiteY12" fmla="*/ 821804 h 1729475"/>
                  <a:gd name="connsiteX13" fmla="*/ 613910 w 1365683"/>
                  <a:gd name="connsiteY13" fmla="*/ 451110 h 1729475"/>
                  <a:gd name="connsiteX14" fmla="*/ 85273 w 1365683"/>
                  <a:gd name="connsiteY14" fmla="*/ 0 h 1729475"/>
                  <a:gd name="connsiteX15" fmla="*/ 3023 w 1365683"/>
                  <a:gd name="connsiteY15" fmla="*/ 7076 h 1729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65683" h="1729475">
                    <a:moveTo>
                      <a:pt x="0" y="1729475"/>
                    </a:moveTo>
                    <a:lnTo>
                      <a:pt x="85273" y="1724026"/>
                    </a:lnTo>
                    <a:cubicBezTo>
                      <a:pt x="377231" y="1724026"/>
                      <a:pt x="613910" y="1522057"/>
                      <a:pt x="613910" y="1272915"/>
                    </a:cubicBezTo>
                    <a:lnTo>
                      <a:pt x="613910" y="1064897"/>
                    </a:lnTo>
                    <a:lnTo>
                      <a:pt x="1093427" y="1064897"/>
                    </a:lnTo>
                    <a:cubicBezTo>
                      <a:pt x="1157868" y="1064897"/>
                      <a:pt x="1210108" y="1117137"/>
                      <a:pt x="1210108" y="1181578"/>
                    </a:cubicBezTo>
                    <a:lnTo>
                      <a:pt x="1210108" y="1453834"/>
                    </a:lnTo>
                    <a:lnTo>
                      <a:pt x="1365683" y="1453834"/>
                    </a:lnTo>
                    <a:lnTo>
                      <a:pt x="1365683" y="1181578"/>
                    </a:lnTo>
                    <a:cubicBezTo>
                      <a:pt x="1365683" y="1031215"/>
                      <a:pt x="1243790" y="909322"/>
                      <a:pt x="1093427" y="909322"/>
                    </a:cubicBezTo>
                    <a:lnTo>
                      <a:pt x="613910" y="909322"/>
                    </a:lnTo>
                    <a:lnTo>
                      <a:pt x="613910" y="902221"/>
                    </a:lnTo>
                    <a:lnTo>
                      <a:pt x="613910" y="821804"/>
                    </a:lnTo>
                    <a:lnTo>
                      <a:pt x="613910" y="451110"/>
                    </a:lnTo>
                    <a:cubicBezTo>
                      <a:pt x="613910" y="201969"/>
                      <a:pt x="377230" y="0"/>
                      <a:pt x="85273" y="0"/>
                    </a:cubicBezTo>
                    <a:lnTo>
                      <a:pt x="3023" y="7076"/>
                    </a:lnTo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ko-KR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7316F4FA-D417-A89F-1178-4FA8A2506277}"/>
                  </a:ext>
                </a:extLst>
              </p:cNvPr>
              <p:cNvSpPr/>
              <p:nvPr/>
            </p:nvSpPr>
            <p:spPr>
              <a:xfrm>
                <a:off x="7478409" y="5527060"/>
                <a:ext cx="509273" cy="164918"/>
              </a:xfrm>
              <a:custGeom>
                <a:avLst/>
                <a:gdLst>
                  <a:gd name="connsiteX0" fmla="*/ 0 w 656362"/>
                  <a:gd name="connsiteY0" fmla="*/ 0 h 231975"/>
                  <a:gd name="connsiteX1" fmla="*/ 656362 w 656362"/>
                  <a:gd name="connsiteY1" fmla="*/ 0 h 231975"/>
                  <a:gd name="connsiteX2" fmla="*/ 656362 w 656362"/>
                  <a:gd name="connsiteY2" fmla="*/ 91 h 231975"/>
                  <a:gd name="connsiteX3" fmla="*/ 328181 w 656362"/>
                  <a:gd name="connsiteY3" fmla="*/ 231975 h 231975"/>
                  <a:gd name="connsiteX4" fmla="*/ 0 w 656362"/>
                  <a:gd name="connsiteY4" fmla="*/ 91 h 231975"/>
                  <a:gd name="connsiteX5" fmla="*/ 0 w 656362"/>
                  <a:gd name="connsiteY5" fmla="*/ 0 h 23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6362" h="231975">
                    <a:moveTo>
                      <a:pt x="0" y="0"/>
                    </a:moveTo>
                    <a:lnTo>
                      <a:pt x="656362" y="0"/>
                    </a:lnTo>
                    <a:lnTo>
                      <a:pt x="656362" y="91"/>
                    </a:lnTo>
                    <a:cubicBezTo>
                      <a:pt x="656362" y="128157"/>
                      <a:pt x="509430" y="231975"/>
                      <a:pt x="328181" y="231975"/>
                    </a:cubicBezTo>
                    <a:cubicBezTo>
                      <a:pt x="146932" y="231975"/>
                      <a:pt x="0" y="128157"/>
                      <a:pt x="0" y="91"/>
                    </a:cubicBez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C49CF141-740D-8300-2D94-64FAC02C38DF}"/>
                  </a:ext>
                </a:extLst>
              </p:cNvPr>
              <p:cNvSpPr/>
              <p:nvPr/>
            </p:nvSpPr>
            <p:spPr>
              <a:xfrm>
                <a:off x="7476009" y="5340030"/>
                <a:ext cx="514987" cy="198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EF779F09-5BDD-1A89-C68B-20DC75051CAA}"/>
                  </a:ext>
                </a:extLst>
              </p:cNvPr>
              <p:cNvCxnSpPr>
                <a:cxnSpLocks/>
                <a:stCxn id="109" idx="0"/>
                <a:endCxn id="108" idx="3"/>
              </p:cNvCxnSpPr>
              <p:nvPr/>
            </p:nvCxnSpPr>
            <p:spPr>
              <a:xfrm flipH="1">
                <a:off x="7733045" y="5340030"/>
                <a:ext cx="457" cy="351947"/>
              </a:xfrm>
              <a:prstGeom prst="lin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8173F729-C758-A4E7-EEB2-0A7C8A80C228}"/>
                  </a:ext>
                </a:extLst>
              </p:cNvPr>
              <p:cNvGrpSpPr/>
              <p:nvPr/>
            </p:nvGrpSpPr>
            <p:grpSpPr>
              <a:xfrm>
                <a:off x="7452731" y="4681172"/>
                <a:ext cx="562134" cy="658264"/>
                <a:chOff x="4308362" y="2558517"/>
                <a:chExt cx="558000" cy="663341"/>
              </a:xfrm>
              <a:solidFill>
                <a:schemeClr val="accent1"/>
              </a:solidFill>
            </p:grpSpPr>
            <p:sp>
              <p:nvSpPr>
                <p:cNvPr id="113" name="자유형: 도형 112">
                  <a:extLst>
                    <a:ext uri="{FF2B5EF4-FFF2-40B4-BE49-F238E27FC236}">
                      <a16:creationId xmlns:a16="http://schemas.microsoft.com/office/drawing/2014/main" id="{41E20337-E532-03DD-A9AB-A9DF9B65BEC9}"/>
                    </a:ext>
                  </a:extLst>
                </p:cNvPr>
                <p:cNvSpPr/>
                <p:nvPr/>
              </p:nvSpPr>
              <p:spPr>
                <a:xfrm>
                  <a:off x="4448327" y="2558517"/>
                  <a:ext cx="266258" cy="661881"/>
                </a:xfrm>
                <a:custGeom>
                  <a:avLst/>
                  <a:gdLst>
                    <a:gd name="connsiteX0" fmla="*/ 133129 w 266258"/>
                    <a:gd name="connsiteY0" fmla="*/ 0 h 572448"/>
                    <a:gd name="connsiteX1" fmla="*/ 266258 w 266258"/>
                    <a:gd name="connsiteY1" fmla="*/ 133129 h 572448"/>
                    <a:gd name="connsiteX2" fmla="*/ 266258 w 266258"/>
                    <a:gd name="connsiteY2" fmla="*/ 572448 h 572448"/>
                    <a:gd name="connsiteX3" fmla="*/ 190184 w 266258"/>
                    <a:gd name="connsiteY3" fmla="*/ 572448 h 572448"/>
                    <a:gd name="connsiteX4" fmla="*/ 190184 w 266258"/>
                    <a:gd name="connsiteY4" fmla="*/ 133129 h 572448"/>
                    <a:gd name="connsiteX5" fmla="*/ 133129 w 266258"/>
                    <a:gd name="connsiteY5" fmla="*/ 76074 h 572448"/>
                    <a:gd name="connsiteX6" fmla="*/ 76074 w 266258"/>
                    <a:gd name="connsiteY6" fmla="*/ 133129 h 572448"/>
                    <a:gd name="connsiteX7" fmla="*/ 76074 w 266258"/>
                    <a:gd name="connsiteY7" fmla="*/ 572448 h 572448"/>
                    <a:gd name="connsiteX8" fmla="*/ 0 w 266258"/>
                    <a:gd name="connsiteY8" fmla="*/ 572448 h 572448"/>
                    <a:gd name="connsiteX9" fmla="*/ 0 w 266258"/>
                    <a:gd name="connsiteY9" fmla="*/ 133129 h 572448"/>
                    <a:gd name="connsiteX10" fmla="*/ 133129 w 266258"/>
                    <a:gd name="connsiteY10" fmla="*/ 0 h 572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66258" h="572448">
                      <a:moveTo>
                        <a:pt x="133129" y="0"/>
                      </a:moveTo>
                      <a:cubicBezTo>
                        <a:pt x="206654" y="0"/>
                        <a:pt x="266258" y="59604"/>
                        <a:pt x="266258" y="133129"/>
                      </a:cubicBezTo>
                      <a:lnTo>
                        <a:pt x="266258" y="572448"/>
                      </a:lnTo>
                      <a:lnTo>
                        <a:pt x="190184" y="572448"/>
                      </a:lnTo>
                      <a:lnTo>
                        <a:pt x="190184" y="133129"/>
                      </a:lnTo>
                      <a:cubicBezTo>
                        <a:pt x="190184" y="101618"/>
                        <a:pt x="164640" y="76074"/>
                        <a:pt x="133129" y="76074"/>
                      </a:cubicBezTo>
                      <a:cubicBezTo>
                        <a:pt x="101618" y="76074"/>
                        <a:pt x="76074" y="101618"/>
                        <a:pt x="76074" y="133129"/>
                      </a:cubicBezTo>
                      <a:lnTo>
                        <a:pt x="76074" y="572448"/>
                      </a:lnTo>
                      <a:lnTo>
                        <a:pt x="0" y="572448"/>
                      </a:lnTo>
                      <a:lnTo>
                        <a:pt x="0" y="133129"/>
                      </a:lnTo>
                      <a:cubicBezTo>
                        <a:pt x="0" y="59604"/>
                        <a:pt x="59604" y="0"/>
                        <a:pt x="133129" y="0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121CF4D2-DB4A-3B48-72DE-EBB0DF0396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08362" y="3221858"/>
                  <a:ext cx="55800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3678DC85-6B42-09DC-C22D-F65C2732EB00}"/>
                  </a:ext>
                </a:extLst>
              </p:cNvPr>
              <p:cNvSpPr/>
              <p:nvPr/>
            </p:nvSpPr>
            <p:spPr>
              <a:xfrm rot="10800000">
                <a:off x="6243069" y="5375895"/>
                <a:ext cx="481386" cy="1437700"/>
              </a:xfrm>
              <a:custGeom>
                <a:avLst/>
                <a:gdLst>
                  <a:gd name="connsiteX0" fmla="*/ 82250 w 1362660"/>
                  <a:gd name="connsiteY0" fmla="*/ 1724026 h 1724026"/>
                  <a:gd name="connsiteX1" fmla="*/ 610887 w 1362660"/>
                  <a:gd name="connsiteY1" fmla="*/ 1272915 h 1724026"/>
                  <a:gd name="connsiteX2" fmla="*/ 610887 w 1362660"/>
                  <a:gd name="connsiteY2" fmla="*/ 1064897 h 1724026"/>
                  <a:gd name="connsiteX3" fmla="*/ 1090404 w 1362660"/>
                  <a:gd name="connsiteY3" fmla="*/ 1064897 h 1724026"/>
                  <a:gd name="connsiteX4" fmla="*/ 1207085 w 1362660"/>
                  <a:gd name="connsiteY4" fmla="*/ 1181578 h 1724026"/>
                  <a:gd name="connsiteX5" fmla="*/ 1207085 w 1362660"/>
                  <a:gd name="connsiteY5" fmla="*/ 1453834 h 1724026"/>
                  <a:gd name="connsiteX6" fmla="*/ 1362660 w 1362660"/>
                  <a:gd name="connsiteY6" fmla="*/ 1453834 h 1724026"/>
                  <a:gd name="connsiteX7" fmla="*/ 1362660 w 1362660"/>
                  <a:gd name="connsiteY7" fmla="*/ 1181578 h 1724026"/>
                  <a:gd name="connsiteX8" fmla="*/ 1090404 w 1362660"/>
                  <a:gd name="connsiteY8" fmla="*/ 909322 h 1724026"/>
                  <a:gd name="connsiteX9" fmla="*/ 610887 w 1362660"/>
                  <a:gd name="connsiteY9" fmla="*/ 909322 h 1724026"/>
                  <a:gd name="connsiteX10" fmla="*/ 610887 w 1362660"/>
                  <a:gd name="connsiteY10" fmla="*/ 902221 h 1724026"/>
                  <a:gd name="connsiteX11" fmla="*/ 610887 w 1362660"/>
                  <a:gd name="connsiteY11" fmla="*/ 821804 h 1724026"/>
                  <a:gd name="connsiteX12" fmla="*/ 610887 w 1362660"/>
                  <a:gd name="connsiteY12" fmla="*/ 451110 h 1724026"/>
                  <a:gd name="connsiteX13" fmla="*/ 82250 w 1362660"/>
                  <a:gd name="connsiteY13" fmla="*/ 0 h 1724026"/>
                  <a:gd name="connsiteX14" fmla="*/ 0 w 1362660"/>
                  <a:gd name="connsiteY14" fmla="*/ 7076 h 1724026"/>
                  <a:gd name="connsiteX15" fmla="*/ 0 w 1362660"/>
                  <a:gd name="connsiteY15" fmla="*/ 1716951 h 1724026"/>
                  <a:gd name="connsiteX16" fmla="*/ 82250 w 1362660"/>
                  <a:gd name="connsiteY16" fmla="*/ 1724026 h 1724026"/>
                  <a:gd name="connsiteX0" fmla="*/ 0 w 1362660"/>
                  <a:gd name="connsiteY0" fmla="*/ 1716951 h 1837180"/>
                  <a:gd name="connsiteX1" fmla="*/ 82250 w 1362660"/>
                  <a:gd name="connsiteY1" fmla="*/ 1724026 h 1837180"/>
                  <a:gd name="connsiteX2" fmla="*/ 610887 w 1362660"/>
                  <a:gd name="connsiteY2" fmla="*/ 1272915 h 1837180"/>
                  <a:gd name="connsiteX3" fmla="*/ 610887 w 1362660"/>
                  <a:gd name="connsiteY3" fmla="*/ 1064897 h 1837180"/>
                  <a:gd name="connsiteX4" fmla="*/ 1090404 w 1362660"/>
                  <a:gd name="connsiteY4" fmla="*/ 1064897 h 1837180"/>
                  <a:gd name="connsiteX5" fmla="*/ 1207085 w 1362660"/>
                  <a:gd name="connsiteY5" fmla="*/ 1181578 h 1837180"/>
                  <a:gd name="connsiteX6" fmla="*/ 1207085 w 1362660"/>
                  <a:gd name="connsiteY6" fmla="*/ 1453834 h 1837180"/>
                  <a:gd name="connsiteX7" fmla="*/ 1362660 w 1362660"/>
                  <a:gd name="connsiteY7" fmla="*/ 1453834 h 1837180"/>
                  <a:gd name="connsiteX8" fmla="*/ 1362660 w 1362660"/>
                  <a:gd name="connsiteY8" fmla="*/ 1181578 h 1837180"/>
                  <a:gd name="connsiteX9" fmla="*/ 1090404 w 1362660"/>
                  <a:gd name="connsiteY9" fmla="*/ 909322 h 1837180"/>
                  <a:gd name="connsiteX10" fmla="*/ 610887 w 1362660"/>
                  <a:gd name="connsiteY10" fmla="*/ 909322 h 1837180"/>
                  <a:gd name="connsiteX11" fmla="*/ 610887 w 1362660"/>
                  <a:gd name="connsiteY11" fmla="*/ 902221 h 1837180"/>
                  <a:gd name="connsiteX12" fmla="*/ 610887 w 1362660"/>
                  <a:gd name="connsiteY12" fmla="*/ 821804 h 1837180"/>
                  <a:gd name="connsiteX13" fmla="*/ 610887 w 1362660"/>
                  <a:gd name="connsiteY13" fmla="*/ 451110 h 1837180"/>
                  <a:gd name="connsiteX14" fmla="*/ 82250 w 1362660"/>
                  <a:gd name="connsiteY14" fmla="*/ 0 h 1837180"/>
                  <a:gd name="connsiteX15" fmla="*/ 0 w 1362660"/>
                  <a:gd name="connsiteY15" fmla="*/ 7076 h 1837180"/>
                  <a:gd name="connsiteX16" fmla="*/ 116039 w 1362660"/>
                  <a:gd name="connsiteY16" fmla="*/ 1837181 h 1837180"/>
                  <a:gd name="connsiteX0" fmla="*/ 0 w 1362660"/>
                  <a:gd name="connsiteY0" fmla="*/ 1716951 h 1724026"/>
                  <a:gd name="connsiteX1" fmla="*/ 82250 w 1362660"/>
                  <a:gd name="connsiteY1" fmla="*/ 1724026 h 1724026"/>
                  <a:gd name="connsiteX2" fmla="*/ 610887 w 1362660"/>
                  <a:gd name="connsiteY2" fmla="*/ 1272915 h 1724026"/>
                  <a:gd name="connsiteX3" fmla="*/ 610887 w 1362660"/>
                  <a:gd name="connsiteY3" fmla="*/ 1064897 h 1724026"/>
                  <a:gd name="connsiteX4" fmla="*/ 1090404 w 1362660"/>
                  <a:gd name="connsiteY4" fmla="*/ 1064897 h 1724026"/>
                  <a:gd name="connsiteX5" fmla="*/ 1207085 w 1362660"/>
                  <a:gd name="connsiteY5" fmla="*/ 1181578 h 1724026"/>
                  <a:gd name="connsiteX6" fmla="*/ 1207085 w 1362660"/>
                  <a:gd name="connsiteY6" fmla="*/ 1453834 h 1724026"/>
                  <a:gd name="connsiteX7" fmla="*/ 1362660 w 1362660"/>
                  <a:gd name="connsiteY7" fmla="*/ 1453834 h 1724026"/>
                  <a:gd name="connsiteX8" fmla="*/ 1362660 w 1362660"/>
                  <a:gd name="connsiteY8" fmla="*/ 1181578 h 1724026"/>
                  <a:gd name="connsiteX9" fmla="*/ 1090404 w 1362660"/>
                  <a:gd name="connsiteY9" fmla="*/ 909322 h 1724026"/>
                  <a:gd name="connsiteX10" fmla="*/ 610887 w 1362660"/>
                  <a:gd name="connsiteY10" fmla="*/ 909322 h 1724026"/>
                  <a:gd name="connsiteX11" fmla="*/ 610887 w 1362660"/>
                  <a:gd name="connsiteY11" fmla="*/ 902221 h 1724026"/>
                  <a:gd name="connsiteX12" fmla="*/ 610887 w 1362660"/>
                  <a:gd name="connsiteY12" fmla="*/ 821804 h 1724026"/>
                  <a:gd name="connsiteX13" fmla="*/ 610887 w 1362660"/>
                  <a:gd name="connsiteY13" fmla="*/ 451110 h 1724026"/>
                  <a:gd name="connsiteX14" fmla="*/ 82250 w 1362660"/>
                  <a:gd name="connsiteY14" fmla="*/ 0 h 1724026"/>
                  <a:gd name="connsiteX15" fmla="*/ 0 w 1362660"/>
                  <a:gd name="connsiteY15" fmla="*/ 7076 h 1724026"/>
                  <a:gd name="connsiteX0" fmla="*/ 0 w 1362660"/>
                  <a:gd name="connsiteY0" fmla="*/ 1726344 h 1726344"/>
                  <a:gd name="connsiteX1" fmla="*/ 82250 w 1362660"/>
                  <a:gd name="connsiteY1" fmla="*/ 1724026 h 1726344"/>
                  <a:gd name="connsiteX2" fmla="*/ 610887 w 1362660"/>
                  <a:gd name="connsiteY2" fmla="*/ 1272915 h 1726344"/>
                  <a:gd name="connsiteX3" fmla="*/ 610887 w 1362660"/>
                  <a:gd name="connsiteY3" fmla="*/ 1064897 h 1726344"/>
                  <a:gd name="connsiteX4" fmla="*/ 1090404 w 1362660"/>
                  <a:gd name="connsiteY4" fmla="*/ 1064897 h 1726344"/>
                  <a:gd name="connsiteX5" fmla="*/ 1207085 w 1362660"/>
                  <a:gd name="connsiteY5" fmla="*/ 1181578 h 1726344"/>
                  <a:gd name="connsiteX6" fmla="*/ 1207085 w 1362660"/>
                  <a:gd name="connsiteY6" fmla="*/ 1453834 h 1726344"/>
                  <a:gd name="connsiteX7" fmla="*/ 1362660 w 1362660"/>
                  <a:gd name="connsiteY7" fmla="*/ 1453834 h 1726344"/>
                  <a:gd name="connsiteX8" fmla="*/ 1362660 w 1362660"/>
                  <a:gd name="connsiteY8" fmla="*/ 1181578 h 1726344"/>
                  <a:gd name="connsiteX9" fmla="*/ 1090404 w 1362660"/>
                  <a:gd name="connsiteY9" fmla="*/ 909322 h 1726344"/>
                  <a:gd name="connsiteX10" fmla="*/ 610887 w 1362660"/>
                  <a:gd name="connsiteY10" fmla="*/ 909322 h 1726344"/>
                  <a:gd name="connsiteX11" fmla="*/ 610887 w 1362660"/>
                  <a:gd name="connsiteY11" fmla="*/ 902221 h 1726344"/>
                  <a:gd name="connsiteX12" fmla="*/ 610887 w 1362660"/>
                  <a:gd name="connsiteY12" fmla="*/ 821804 h 1726344"/>
                  <a:gd name="connsiteX13" fmla="*/ 610887 w 1362660"/>
                  <a:gd name="connsiteY13" fmla="*/ 451110 h 1726344"/>
                  <a:gd name="connsiteX14" fmla="*/ 82250 w 1362660"/>
                  <a:gd name="connsiteY14" fmla="*/ 0 h 1726344"/>
                  <a:gd name="connsiteX15" fmla="*/ 0 w 1362660"/>
                  <a:gd name="connsiteY15" fmla="*/ 7076 h 1726344"/>
                  <a:gd name="connsiteX0" fmla="*/ 0 w 1362660"/>
                  <a:gd name="connsiteY0" fmla="*/ 1726344 h 1726344"/>
                  <a:gd name="connsiteX1" fmla="*/ 82250 w 1362660"/>
                  <a:gd name="connsiteY1" fmla="*/ 1724026 h 1726344"/>
                  <a:gd name="connsiteX2" fmla="*/ 610887 w 1362660"/>
                  <a:gd name="connsiteY2" fmla="*/ 1272915 h 1726344"/>
                  <a:gd name="connsiteX3" fmla="*/ 610887 w 1362660"/>
                  <a:gd name="connsiteY3" fmla="*/ 1064897 h 1726344"/>
                  <a:gd name="connsiteX4" fmla="*/ 1090404 w 1362660"/>
                  <a:gd name="connsiteY4" fmla="*/ 1064897 h 1726344"/>
                  <a:gd name="connsiteX5" fmla="*/ 1207085 w 1362660"/>
                  <a:gd name="connsiteY5" fmla="*/ 1181578 h 1726344"/>
                  <a:gd name="connsiteX6" fmla="*/ 1207085 w 1362660"/>
                  <a:gd name="connsiteY6" fmla="*/ 1453834 h 1726344"/>
                  <a:gd name="connsiteX7" fmla="*/ 1362660 w 1362660"/>
                  <a:gd name="connsiteY7" fmla="*/ 1453834 h 1726344"/>
                  <a:gd name="connsiteX8" fmla="*/ 1362660 w 1362660"/>
                  <a:gd name="connsiteY8" fmla="*/ 1181578 h 1726344"/>
                  <a:gd name="connsiteX9" fmla="*/ 1090404 w 1362660"/>
                  <a:gd name="connsiteY9" fmla="*/ 909322 h 1726344"/>
                  <a:gd name="connsiteX10" fmla="*/ 610887 w 1362660"/>
                  <a:gd name="connsiteY10" fmla="*/ 909322 h 1726344"/>
                  <a:gd name="connsiteX11" fmla="*/ 610887 w 1362660"/>
                  <a:gd name="connsiteY11" fmla="*/ 1056625 h 1726344"/>
                  <a:gd name="connsiteX12" fmla="*/ 610887 w 1362660"/>
                  <a:gd name="connsiteY12" fmla="*/ 821804 h 1726344"/>
                  <a:gd name="connsiteX13" fmla="*/ 610887 w 1362660"/>
                  <a:gd name="connsiteY13" fmla="*/ 451110 h 1726344"/>
                  <a:gd name="connsiteX14" fmla="*/ 82250 w 1362660"/>
                  <a:gd name="connsiteY14" fmla="*/ 0 h 1726344"/>
                  <a:gd name="connsiteX15" fmla="*/ 0 w 1362660"/>
                  <a:gd name="connsiteY15" fmla="*/ 7076 h 1726344"/>
                  <a:gd name="connsiteX0" fmla="*/ 0 w 1362660"/>
                  <a:gd name="connsiteY0" fmla="*/ 1726344 h 1726344"/>
                  <a:gd name="connsiteX1" fmla="*/ 82250 w 1362660"/>
                  <a:gd name="connsiteY1" fmla="*/ 1724026 h 1726344"/>
                  <a:gd name="connsiteX2" fmla="*/ 610887 w 1362660"/>
                  <a:gd name="connsiteY2" fmla="*/ 1272915 h 1726344"/>
                  <a:gd name="connsiteX3" fmla="*/ 610887 w 1362660"/>
                  <a:gd name="connsiteY3" fmla="*/ 1064897 h 1726344"/>
                  <a:gd name="connsiteX4" fmla="*/ 1207085 w 1362660"/>
                  <a:gd name="connsiteY4" fmla="*/ 1181578 h 1726344"/>
                  <a:gd name="connsiteX5" fmla="*/ 1207085 w 1362660"/>
                  <a:gd name="connsiteY5" fmla="*/ 1453834 h 1726344"/>
                  <a:gd name="connsiteX6" fmla="*/ 1362660 w 1362660"/>
                  <a:gd name="connsiteY6" fmla="*/ 1453834 h 1726344"/>
                  <a:gd name="connsiteX7" fmla="*/ 1362660 w 1362660"/>
                  <a:gd name="connsiteY7" fmla="*/ 1181578 h 1726344"/>
                  <a:gd name="connsiteX8" fmla="*/ 1090404 w 1362660"/>
                  <a:gd name="connsiteY8" fmla="*/ 909322 h 1726344"/>
                  <a:gd name="connsiteX9" fmla="*/ 610887 w 1362660"/>
                  <a:gd name="connsiteY9" fmla="*/ 909322 h 1726344"/>
                  <a:gd name="connsiteX10" fmla="*/ 610887 w 1362660"/>
                  <a:gd name="connsiteY10" fmla="*/ 1056625 h 1726344"/>
                  <a:gd name="connsiteX11" fmla="*/ 610887 w 1362660"/>
                  <a:gd name="connsiteY11" fmla="*/ 821804 h 1726344"/>
                  <a:gd name="connsiteX12" fmla="*/ 610887 w 1362660"/>
                  <a:gd name="connsiteY12" fmla="*/ 451110 h 1726344"/>
                  <a:gd name="connsiteX13" fmla="*/ 82250 w 1362660"/>
                  <a:gd name="connsiteY13" fmla="*/ 0 h 1726344"/>
                  <a:gd name="connsiteX14" fmla="*/ 0 w 1362660"/>
                  <a:gd name="connsiteY14" fmla="*/ 7076 h 1726344"/>
                  <a:gd name="connsiteX0" fmla="*/ 0 w 1362660"/>
                  <a:gd name="connsiteY0" fmla="*/ 1726344 h 1726344"/>
                  <a:gd name="connsiteX1" fmla="*/ 82250 w 1362660"/>
                  <a:gd name="connsiteY1" fmla="*/ 1724026 h 1726344"/>
                  <a:gd name="connsiteX2" fmla="*/ 610887 w 1362660"/>
                  <a:gd name="connsiteY2" fmla="*/ 1272915 h 1726344"/>
                  <a:gd name="connsiteX3" fmla="*/ 610887 w 1362660"/>
                  <a:gd name="connsiteY3" fmla="*/ 1064897 h 1726344"/>
                  <a:gd name="connsiteX4" fmla="*/ 1207085 w 1362660"/>
                  <a:gd name="connsiteY4" fmla="*/ 1453834 h 1726344"/>
                  <a:gd name="connsiteX5" fmla="*/ 1362660 w 1362660"/>
                  <a:gd name="connsiteY5" fmla="*/ 1453834 h 1726344"/>
                  <a:gd name="connsiteX6" fmla="*/ 1362660 w 1362660"/>
                  <a:gd name="connsiteY6" fmla="*/ 1181578 h 1726344"/>
                  <a:gd name="connsiteX7" fmla="*/ 1090404 w 1362660"/>
                  <a:gd name="connsiteY7" fmla="*/ 909322 h 1726344"/>
                  <a:gd name="connsiteX8" fmla="*/ 610887 w 1362660"/>
                  <a:gd name="connsiteY8" fmla="*/ 909322 h 1726344"/>
                  <a:gd name="connsiteX9" fmla="*/ 610887 w 1362660"/>
                  <a:gd name="connsiteY9" fmla="*/ 1056625 h 1726344"/>
                  <a:gd name="connsiteX10" fmla="*/ 610887 w 1362660"/>
                  <a:gd name="connsiteY10" fmla="*/ 821804 h 1726344"/>
                  <a:gd name="connsiteX11" fmla="*/ 610887 w 1362660"/>
                  <a:gd name="connsiteY11" fmla="*/ 451110 h 1726344"/>
                  <a:gd name="connsiteX12" fmla="*/ 82250 w 1362660"/>
                  <a:gd name="connsiteY12" fmla="*/ 0 h 1726344"/>
                  <a:gd name="connsiteX13" fmla="*/ 0 w 1362660"/>
                  <a:gd name="connsiteY13" fmla="*/ 7076 h 1726344"/>
                  <a:gd name="connsiteX0" fmla="*/ 0 w 1362660"/>
                  <a:gd name="connsiteY0" fmla="*/ 1726344 h 1726344"/>
                  <a:gd name="connsiteX1" fmla="*/ 82250 w 1362660"/>
                  <a:gd name="connsiteY1" fmla="*/ 1724026 h 1726344"/>
                  <a:gd name="connsiteX2" fmla="*/ 610887 w 1362660"/>
                  <a:gd name="connsiteY2" fmla="*/ 1272915 h 1726344"/>
                  <a:gd name="connsiteX3" fmla="*/ 610887 w 1362660"/>
                  <a:gd name="connsiteY3" fmla="*/ 1064897 h 1726344"/>
                  <a:gd name="connsiteX4" fmla="*/ 1362660 w 1362660"/>
                  <a:gd name="connsiteY4" fmla="*/ 1453834 h 1726344"/>
                  <a:gd name="connsiteX5" fmla="*/ 1362660 w 1362660"/>
                  <a:gd name="connsiteY5" fmla="*/ 1181578 h 1726344"/>
                  <a:gd name="connsiteX6" fmla="*/ 1090404 w 1362660"/>
                  <a:gd name="connsiteY6" fmla="*/ 909322 h 1726344"/>
                  <a:gd name="connsiteX7" fmla="*/ 610887 w 1362660"/>
                  <a:gd name="connsiteY7" fmla="*/ 909322 h 1726344"/>
                  <a:gd name="connsiteX8" fmla="*/ 610887 w 1362660"/>
                  <a:gd name="connsiteY8" fmla="*/ 1056625 h 1726344"/>
                  <a:gd name="connsiteX9" fmla="*/ 610887 w 1362660"/>
                  <a:gd name="connsiteY9" fmla="*/ 821804 h 1726344"/>
                  <a:gd name="connsiteX10" fmla="*/ 610887 w 1362660"/>
                  <a:gd name="connsiteY10" fmla="*/ 451110 h 1726344"/>
                  <a:gd name="connsiteX11" fmla="*/ 82250 w 1362660"/>
                  <a:gd name="connsiteY11" fmla="*/ 0 h 1726344"/>
                  <a:gd name="connsiteX12" fmla="*/ 0 w 1362660"/>
                  <a:gd name="connsiteY12" fmla="*/ 7076 h 1726344"/>
                  <a:gd name="connsiteX0" fmla="*/ 0 w 1362660"/>
                  <a:gd name="connsiteY0" fmla="*/ 1726344 h 1726344"/>
                  <a:gd name="connsiteX1" fmla="*/ 82250 w 1362660"/>
                  <a:gd name="connsiteY1" fmla="*/ 1724026 h 1726344"/>
                  <a:gd name="connsiteX2" fmla="*/ 610887 w 1362660"/>
                  <a:gd name="connsiteY2" fmla="*/ 1272915 h 1726344"/>
                  <a:gd name="connsiteX3" fmla="*/ 610887 w 1362660"/>
                  <a:gd name="connsiteY3" fmla="*/ 1064897 h 1726344"/>
                  <a:gd name="connsiteX4" fmla="*/ 1362660 w 1362660"/>
                  <a:gd name="connsiteY4" fmla="*/ 1181578 h 1726344"/>
                  <a:gd name="connsiteX5" fmla="*/ 1090404 w 1362660"/>
                  <a:gd name="connsiteY5" fmla="*/ 909322 h 1726344"/>
                  <a:gd name="connsiteX6" fmla="*/ 610887 w 1362660"/>
                  <a:gd name="connsiteY6" fmla="*/ 909322 h 1726344"/>
                  <a:gd name="connsiteX7" fmla="*/ 610887 w 1362660"/>
                  <a:gd name="connsiteY7" fmla="*/ 1056625 h 1726344"/>
                  <a:gd name="connsiteX8" fmla="*/ 610887 w 1362660"/>
                  <a:gd name="connsiteY8" fmla="*/ 821804 h 1726344"/>
                  <a:gd name="connsiteX9" fmla="*/ 610887 w 1362660"/>
                  <a:gd name="connsiteY9" fmla="*/ 451110 h 1726344"/>
                  <a:gd name="connsiteX10" fmla="*/ 82250 w 1362660"/>
                  <a:gd name="connsiteY10" fmla="*/ 0 h 1726344"/>
                  <a:gd name="connsiteX11" fmla="*/ 0 w 1362660"/>
                  <a:gd name="connsiteY11" fmla="*/ 7076 h 1726344"/>
                  <a:gd name="connsiteX0" fmla="*/ 0 w 1090404"/>
                  <a:gd name="connsiteY0" fmla="*/ 1726344 h 1726344"/>
                  <a:gd name="connsiteX1" fmla="*/ 82250 w 1090404"/>
                  <a:gd name="connsiteY1" fmla="*/ 1724026 h 1726344"/>
                  <a:gd name="connsiteX2" fmla="*/ 610887 w 1090404"/>
                  <a:gd name="connsiteY2" fmla="*/ 1272915 h 1726344"/>
                  <a:gd name="connsiteX3" fmla="*/ 610887 w 1090404"/>
                  <a:gd name="connsiteY3" fmla="*/ 1064897 h 1726344"/>
                  <a:gd name="connsiteX4" fmla="*/ 1090404 w 1090404"/>
                  <a:gd name="connsiteY4" fmla="*/ 909322 h 1726344"/>
                  <a:gd name="connsiteX5" fmla="*/ 610887 w 1090404"/>
                  <a:gd name="connsiteY5" fmla="*/ 909322 h 1726344"/>
                  <a:gd name="connsiteX6" fmla="*/ 610887 w 1090404"/>
                  <a:gd name="connsiteY6" fmla="*/ 1056625 h 1726344"/>
                  <a:gd name="connsiteX7" fmla="*/ 610887 w 1090404"/>
                  <a:gd name="connsiteY7" fmla="*/ 821804 h 1726344"/>
                  <a:gd name="connsiteX8" fmla="*/ 610887 w 1090404"/>
                  <a:gd name="connsiteY8" fmla="*/ 451110 h 1726344"/>
                  <a:gd name="connsiteX9" fmla="*/ 82250 w 1090404"/>
                  <a:gd name="connsiteY9" fmla="*/ 0 h 1726344"/>
                  <a:gd name="connsiteX10" fmla="*/ 0 w 1090404"/>
                  <a:gd name="connsiteY10" fmla="*/ 7076 h 1726344"/>
                  <a:gd name="connsiteX0" fmla="*/ 0 w 610887"/>
                  <a:gd name="connsiteY0" fmla="*/ 1726344 h 1726344"/>
                  <a:gd name="connsiteX1" fmla="*/ 82250 w 610887"/>
                  <a:gd name="connsiteY1" fmla="*/ 1724026 h 1726344"/>
                  <a:gd name="connsiteX2" fmla="*/ 610887 w 610887"/>
                  <a:gd name="connsiteY2" fmla="*/ 1272915 h 1726344"/>
                  <a:gd name="connsiteX3" fmla="*/ 610887 w 610887"/>
                  <a:gd name="connsiteY3" fmla="*/ 1064897 h 1726344"/>
                  <a:gd name="connsiteX4" fmla="*/ 610887 w 610887"/>
                  <a:gd name="connsiteY4" fmla="*/ 909322 h 1726344"/>
                  <a:gd name="connsiteX5" fmla="*/ 610887 w 610887"/>
                  <a:gd name="connsiteY5" fmla="*/ 1056625 h 1726344"/>
                  <a:gd name="connsiteX6" fmla="*/ 610887 w 610887"/>
                  <a:gd name="connsiteY6" fmla="*/ 821804 h 1726344"/>
                  <a:gd name="connsiteX7" fmla="*/ 610887 w 610887"/>
                  <a:gd name="connsiteY7" fmla="*/ 451110 h 1726344"/>
                  <a:gd name="connsiteX8" fmla="*/ 82250 w 610887"/>
                  <a:gd name="connsiteY8" fmla="*/ 0 h 1726344"/>
                  <a:gd name="connsiteX9" fmla="*/ 0 w 610887"/>
                  <a:gd name="connsiteY9" fmla="*/ 7076 h 1726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0887" h="1726344">
                    <a:moveTo>
                      <a:pt x="0" y="1726344"/>
                    </a:moveTo>
                    <a:lnTo>
                      <a:pt x="82250" y="1724026"/>
                    </a:lnTo>
                    <a:cubicBezTo>
                      <a:pt x="374208" y="1724026"/>
                      <a:pt x="610887" y="1522057"/>
                      <a:pt x="610887" y="1272915"/>
                    </a:cubicBezTo>
                    <a:lnTo>
                      <a:pt x="610887" y="1064897"/>
                    </a:lnTo>
                    <a:lnTo>
                      <a:pt x="610887" y="909322"/>
                    </a:lnTo>
                    <a:lnTo>
                      <a:pt x="610887" y="1056625"/>
                    </a:lnTo>
                    <a:lnTo>
                      <a:pt x="610887" y="821804"/>
                    </a:lnTo>
                    <a:lnTo>
                      <a:pt x="610887" y="451110"/>
                    </a:lnTo>
                    <a:cubicBezTo>
                      <a:pt x="610887" y="201969"/>
                      <a:pt x="374207" y="0"/>
                      <a:pt x="82250" y="0"/>
                    </a:cubicBezTo>
                    <a:lnTo>
                      <a:pt x="0" y="7076"/>
                    </a:lnTo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ko-KR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F7983C1A-005F-BF6A-DB82-556724E5F4EB}"/>
                </a:ext>
              </a:extLst>
            </p:cNvPr>
            <p:cNvGrpSpPr/>
            <p:nvPr/>
          </p:nvGrpSpPr>
          <p:grpSpPr>
            <a:xfrm>
              <a:off x="4762500" y="5135880"/>
              <a:ext cx="1790700" cy="1896981"/>
              <a:chOff x="4880812" y="3685806"/>
              <a:chExt cx="4279753" cy="3347055"/>
            </a:xfrm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942E03EC-0937-DB4B-167E-70B4C500BB21}"/>
                  </a:ext>
                </a:extLst>
              </p:cNvPr>
              <p:cNvSpPr/>
              <p:nvPr/>
            </p:nvSpPr>
            <p:spPr>
              <a:xfrm>
                <a:off x="7020984" y="3685806"/>
                <a:ext cx="2139581" cy="3347053"/>
              </a:xfrm>
              <a:custGeom>
                <a:avLst/>
                <a:gdLst>
                  <a:gd name="connsiteX0" fmla="*/ 0 w 2715163"/>
                  <a:gd name="connsiteY0" fmla="*/ 0 h 4400863"/>
                  <a:gd name="connsiteX1" fmla="*/ 275126 w 2715163"/>
                  <a:gd name="connsiteY1" fmla="*/ 11248 h 4400863"/>
                  <a:gd name="connsiteX2" fmla="*/ 2715163 w 2715163"/>
                  <a:gd name="connsiteY2" fmla="*/ 2200375 h 4400863"/>
                  <a:gd name="connsiteX3" fmla="*/ 2715163 w 2715163"/>
                  <a:gd name="connsiteY3" fmla="*/ 4400863 h 4400863"/>
                  <a:gd name="connsiteX4" fmla="*/ 0 w 2715163"/>
                  <a:gd name="connsiteY4" fmla="*/ 4400863 h 4400863"/>
                  <a:gd name="connsiteX5" fmla="*/ 0 w 2715163"/>
                  <a:gd name="connsiteY5" fmla="*/ 0 h 4400863"/>
                  <a:gd name="connsiteX0" fmla="*/ 0 w 2715163"/>
                  <a:gd name="connsiteY0" fmla="*/ 0 h 4400863"/>
                  <a:gd name="connsiteX1" fmla="*/ 275126 w 2715163"/>
                  <a:gd name="connsiteY1" fmla="*/ 11248 h 4400863"/>
                  <a:gd name="connsiteX2" fmla="*/ 2715163 w 2715163"/>
                  <a:gd name="connsiteY2" fmla="*/ 2200375 h 4400863"/>
                  <a:gd name="connsiteX3" fmla="*/ 2715163 w 2715163"/>
                  <a:gd name="connsiteY3" fmla="*/ 4400863 h 4400863"/>
                  <a:gd name="connsiteX4" fmla="*/ 0 w 2715163"/>
                  <a:gd name="connsiteY4" fmla="*/ 4400863 h 4400863"/>
                  <a:gd name="connsiteX5" fmla="*/ 116039 w 2715163"/>
                  <a:gd name="connsiteY5" fmla="*/ 120230 h 4400863"/>
                  <a:gd name="connsiteX0" fmla="*/ 0 w 2715163"/>
                  <a:gd name="connsiteY0" fmla="*/ 0 h 4400863"/>
                  <a:gd name="connsiteX1" fmla="*/ 275126 w 2715163"/>
                  <a:gd name="connsiteY1" fmla="*/ 11248 h 4400863"/>
                  <a:gd name="connsiteX2" fmla="*/ 2715163 w 2715163"/>
                  <a:gd name="connsiteY2" fmla="*/ 2200375 h 4400863"/>
                  <a:gd name="connsiteX3" fmla="*/ 2715163 w 2715163"/>
                  <a:gd name="connsiteY3" fmla="*/ 4400863 h 4400863"/>
                  <a:gd name="connsiteX4" fmla="*/ 0 w 2715163"/>
                  <a:gd name="connsiteY4" fmla="*/ 4400863 h 4400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5163" h="4400863">
                    <a:moveTo>
                      <a:pt x="0" y="0"/>
                    </a:moveTo>
                    <a:lnTo>
                      <a:pt x="275126" y="11248"/>
                    </a:lnTo>
                    <a:cubicBezTo>
                      <a:pt x="1645659" y="123935"/>
                      <a:pt x="2715163" y="1061035"/>
                      <a:pt x="2715163" y="2200375"/>
                    </a:cubicBezTo>
                    <a:lnTo>
                      <a:pt x="2715163" y="4400863"/>
                    </a:lnTo>
                    <a:lnTo>
                      <a:pt x="0" y="440086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CAF1B3D5-35DA-F479-3A79-367FC8F2C2F8}"/>
                  </a:ext>
                </a:extLst>
              </p:cNvPr>
              <p:cNvSpPr/>
              <p:nvPr/>
            </p:nvSpPr>
            <p:spPr>
              <a:xfrm flipH="1">
                <a:off x="4880812" y="3685808"/>
                <a:ext cx="2139581" cy="3347053"/>
              </a:xfrm>
              <a:custGeom>
                <a:avLst/>
                <a:gdLst>
                  <a:gd name="connsiteX0" fmla="*/ 0 w 2715163"/>
                  <a:gd name="connsiteY0" fmla="*/ 0 h 4400863"/>
                  <a:gd name="connsiteX1" fmla="*/ 275126 w 2715163"/>
                  <a:gd name="connsiteY1" fmla="*/ 11248 h 4400863"/>
                  <a:gd name="connsiteX2" fmla="*/ 2715163 w 2715163"/>
                  <a:gd name="connsiteY2" fmla="*/ 2200375 h 4400863"/>
                  <a:gd name="connsiteX3" fmla="*/ 2715163 w 2715163"/>
                  <a:gd name="connsiteY3" fmla="*/ 4400863 h 4400863"/>
                  <a:gd name="connsiteX4" fmla="*/ 0 w 2715163"/>
                  <a:gd name="connsiteY4" fmla="*/ 4400863 h 4400863"/>
                  <a:gd name="connsiteX5" fmla="*/ 0 w 2715163"/>
                  <a:gd name="connsiteY5" fmla="*/ 0 h 4400863"/>
                  <a:gd name="connsiteX0" fmla="*/ 0 w 2715163"/>
                  <a:gd name="connsiteY0" fmla="*/ 0 h 4400863"/>
                  <a:gd name="connsiteX1" fmla="*/ 275126 w 2715163"/>
                  <a:gd name="connsiteY1" fmla="*/ 11248 h 4400863"/>
                  <a:gd name="connsiteX2" fmla="*/ 2715163 w 2715163"/>
                  <a:gd name="connsiteY2" fmla="*/ 2200375 h 4400863"/>
                  <a:gd name="connsiteX3" fmla="*/ 2715163 w 2715163"/>
                  <a:gd name="connsiteY3" fmla="*/ 4400863 h 4400863"/>
                  <a:gd name="connsiteX4" fmla="*/ 0 w 2715163"/>
                  <a:gd name="connsiteY4" fmla="*/ 4400863 h 4400863"/>
                  <a:gd name="connsiteX5" fmla="*/ 116039 w 2715163"/>
                  <a:gd name="connsiteY5" fmla="*/ 120230 h 4400863"/>
                  <a:gd name="connsiteX0" fmla="*/ 0 w 2715163"/>
                  <a:gd name="connsiteY0" fmla="*/ 0 h 4400863"/>
                  <a:gd name="connsiteX1" fmla="*/ 275126 w 2715163"/>
                  <a:gd name="connsiteY1" fmla="*/ 11248 h 4400863"/>
                  <a:gd name="connsiteX2" fmla="*/ 2715163 w 2715163"/>
                  <a:gd name="connsiteY2" fmla="*/ 2200375 h 4400863"/>
                  <a:gd name="connsiteX3" fmla="*/ 2715163 w 2715163"/>
                  <a:gd name="connsiteY3" fmla="*/ 4400863 h 4400863"/>
                  <a:gd name="connsiteX4" fmla="*/ 0 w 2715163"/>
                  <a:gd name="connsiteY4" fmla="*/ 4400863 h 4400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5163" h="4400863">
                    <a:moveTo>
                      <a:pt x="0" y="0"/>
                    </a:moveTo>
                    <a:lnTo>
                      <a:pt x="275126" y="11248"/>
                    </a:lnTo>
                    <a:cubicBezTo>
                      <a:pt x="1645659" y="123935"/>
                      <a:pt x="2715163" y="1061035"/>
                      <a:pt x="2715163" y="2200375"/>
                    </a:cubicBezTo>
                    <a:lnTo>
                      <a:pt x="2715163" y="4400863"/>
                    </a:lnTo>
                    <a:lnTo>
                      <a:pt x="0" y="440086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1BBC54B-EB94-30AB-5D14-D5C5D48F5E1E}"/>
                </a:ext>
              </a:extLst>
            </p:cNvPr>
            <p:cNvCxnSpPr/>
            <p:nvPr/>
          </p:nvCxnSpPr>
          <p:spPr>
            <a:xfrm>
              <a:off x="5037012" y="5929654"/>
              <a:ext cx="0" cy="549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A7EDBA7-E9C3-8869-3069-C0D10470BDAB}"/>
                </a:ext>
              </a:extLst>
            </p:cNvPr>
            <p:cNvSpPr/>
            <p:nvPr/>
          </p:nvSpPr>
          <p:spPr>
            <a:xfrm>
              <a:off x="5003421" y="6379521"/>
              <a:ext cx="71646" cy="34658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C603E304-2E07-32FC-47FA-3FD00DBB63E1}"/>
                </a:ext>
              </a:extLst>
            </p:cNvPr>
            <p:cNvCxnSpPr/>
            <p:nvPr/>
          </p:nvCxnSpPr>
          <p:spPr>
            <a:xfrm>
              <a:off x="5157181" y="5929654"/>
              <a:ext cx="0" cy="549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E7B8DC8-A6CF-197F-4991-12FF9C92B68F}"/>
                </a:ext>
              </a:extLst>
            </p:cNvPr>
            <p:cNvSpPr/>
            <p:nvPr/>
          </p:nvSpPr>
          <p:spPr>
            <a:xfrm>
              <a:off x="5123589" y="6379521"/>
              <a:ext cx="71646" cy="34658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C4518999-C0D5-12D0-22B3-B51A2DF61D5B}"/>
                </a:ext>
              </a:extLst>
            </p:cNvPr>
            <p:cNvCxnSpPr/>
            <p:nvPr/>
          </p:nvCxnSpPr>
          <p:spPr>
            <a:xfrm>
              <a:off x="5294359" y="5929654"/>
              <a:ext cx="0" cy="549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2425F4A-F793-7089-571D-607526C55A34}"/>
                </a:ext>
              </a:extLst>
            </p:cNvPr>
            <p:cNvSpPr/>
            <p:nvPr/>
          </p:nvSpPr>
          <p:spPr>
            <a:xfrm>
              <a:off x="5260768" y="6379521"/>
              <a:ext cx="71646" cy="34658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F641895-30DD-FDA3-274A-C49BD3F078F7}"/>
                </a:ext>
              </a:extLst>
            </p:cNvPr>
            <p:cNvCxnSpPr/>
            <p:nvPr/>
          </p:nvCxnSpPr>
          <p:spPr>
            <a:xfrm>
              <a:off x="5419948" y="5929654"/>
              <a:ext cx="0" cy="5494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3D55C06-7D99-E476-B69D-14759F26244E}"/>
                </a:ext>
              </a:extLst>
            </p:cNvPr>
            <p:cNvSpPr/>
            <p:nvPr/>
          </p:nvSpPr>
          <p:spPr>
            <a:xfrm>
              <a:off x="5386356" y="6379521"/>
              <a:ext cx="71646" cy="34658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A95E45D-9E8C-1136-2257-15E533D9005F}"/>
                </a:ext>
              </a:extLst>
            </p:cNvPr>
            <p:cNvSpPr/>
            <p:nvPr/>
          </p:nvSpPr>
          <p:spPr>
            <a:xfrm>
              <a:off x="6085848" y="6230671"/>
              <a:ext cx="45695" cy="102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D472573-A7A0-2D1C-B305-E4B8B0A37E14}"/>
                </a:ext>
              </a:extLst>
            </p:cNvPr>
            <p:cNvSpPr/>
            <p:nvPr/>
          </p:nvSpPr>
          <p:spPr>
            <a:xfrm rot="5400000">
              <a:off x="5528574" y="6651588"/>
              <a:ext cx="48968" cy="121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7" name="Picture 29">
            <a:extLst>
              <a:ext uri="{FF2B5EF4-FFF2-40B4-BE49-F238E27FC236}">
                <a16:creationId xmlns:a16="http://schemas.microsoft.com/office/drawing/2014/main" id="{52869224-051C-44EB-CA91-BFA9972F4F9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4"/>
          <a:stretch/>
        </p:blipFill>
        <p:spPr bwMode="auto">
          <a:xfrm>
            <a:off x="3274168" y="745560"/>
            <a:ext cx="8698342" cy="60129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11F39415-3853-9279-29BE-D4FF2308373E}"/>
              </a:ext>
            </a:extLst>
          </p:cNvPr>
          <p:cNvGrpSpPr/>
          <p:nvPr/>
        </p:nvGrpSpPr>
        <p:grpSpPr>
          <a:xfrm>
            <a:off x="418782" y="2816090"/>
            <a:ext cx="3552281" cy="2990956"/>
            <a:chOff x="418782" y="2816090"/>
            <a:chExt cx="3552281" cy="2990956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51113C93-B0B9-7237-3D27-8CF9A1E3794A}"/>
                </a:ext>
              </a:extLst>
            </p:cNvPr>
            <p:cNvGrpSpPr/>
            <p:nvPr/>
          </p:nvGrpSpPr>
          <p:grpSpPr>
            <a:xfrm>
              <a:off x="418782" y="2816090"/>
              <a:ext cx="2495934" cy="2990956"/>
              <a:chOff x="418782" y="2816090"/>
              <a:chExt cx="2495934" cy="299095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4310BD-7B94-3C85-AA3E-6DFA00CD984E}"/>
                  </a:ext>
                </a:extLst>
              </p:cNvPr>
              <p:cNvSpPr txBox="1"/>
              <p:nvPr/>
            </p:nvSpPr>
            <p:spPr>
              <a:xfrm>
                <a:off x="418782" y="4791383"/>
                <a:ext cx="249593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dirty="0"/>
                  <a:t>SGTR</a:t>
                </a:r>
              </a:p>
              <a:p>
                <a:pPr algn="ctr"/>
                <a:r>
                  <a:rPr lang="en-US" altLang="ko-KR" sz="2000" b="1" dirty="0"/>
                  <a:t>(Steam Generator Tube Rupture)</a:t>
                </a:r>
                <a:endParaRPr lang="ko-KR" altLang="en-US" sz="2000" b="1" dirty="0"/>
              </a:p>
            </p:txBody>
          </p:sp>
          <p:sp>
            <p:nvSpPr>
              <p:cNvPr id="115" name="폭발: 8pt 114">
                <a:extLst>
                  <a:ext uri="{FF2B5EF4-FFF2-40B4-BE49-F238E27FC236}">
                    <a16:creationId xmlns:a16="http://schemas.microsoft.com/office/drawing/2014/main" id="{86425937-041D-8DBB-E91F-EE87A570E0BE}"/>
                  </a:ext>
                </a:extLst>
              </p:cNvPr>
              <p:cNvSpPr/>
              <p:nvPr/>
            </p:nvSpPr>
            <p:spPr>
              <a:xfrm>
                <a:off x="1810731" y="2816090"/>
                <a:ext cx="398338" cy="421915"/>
              </a:xfrm>
              <a:prstGeom prst="irregularSeal1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8CA7F1D8-B0BF-CA1B-E35C-EB61416B10A0}"/>
                </a:ext>
              </a:extLst>
            </p:cNvPr>
            <p:cNvCxnSpPr>
              <a:cxnSpLocks/>
            </p:cNvCxnSpPr>
            <p:nvPr/>
          </p:nvCxnSpPr>
          <p:spPr>
            <a:xfrm>
              <a:off x="3601735" y="4005064"/>
              <a:ext cx="36932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3B94CC0-97DD-864F-2763-8EEA90BAA1D9}"/>
              </a:ext>
            </a:extLst>
          </p:cNvPr>
          <p:cNvGrpSpPr/>
          <p:nvPr/>
        </p:nvGrpSpPr>
        <p:grpSpPr>
          <a:xfrm>
            <a:off x="9439936" y="692696"/>
            <a:ext cx="1677176" cy="5999308"/>
            <a:chOff x="9439936" y="692696"/>
            <a:chExt cx="1677176" cy="5999308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F0C67AC-D607-2A07-4524-E99E442D81D4}"/>
                </a:ext>
              </a:extLst>
            </p:cNvPr>
            <p:cNvSpPr/>
            <p:nvPr/>
          </p:nvSpPr>
          <p:spPr>
            <a:xfrm>
              <a:off x="9768408" y="764704"/>
              <a:ext cx="648072" cy="59273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0D17BD3-382F-99D7-6A24-9E73F9FC6D56}"/>
                </a:ext>
              </a:extLst>
            </p:cNvPr>
            <p:cNvSpPr txBox="1"/>
            <p:nvPr/>
          </p:nvSpPr>
          <p:spPr>
            <a:xfrm>
              <a:off x="9439936" y="692696"/>
              <a:ext cx="1336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Residual </a:t>
              </a:r>
            </a:p>
            <a:p>
              <a:pPr algn="ctr"/>
              <a:r>
                <a:rPr lang="en-US" altLang="ko-KR" sz="1400" b="1" dirty="0"/>
                <a:t>Heat removal</a:t>
              </a:r>
              <a:endParaRPr lang="ko-KR" altLang="en-US" sz="1400" b="1" dirty="0"/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A820A759-5852-8F7D-ADD6-054086A19CC3}"/>
                </a:ext>
              </a:extLst>
            </p:cNvPr>
            <p:cNvCxnSpPr>
              <a:cxnSpLocks/>
            </p:cNvCxnSpPr>
            <p:nvPr/>
          </p:nvCxnSpPr>
          <p:spPr>
            <a:xfrm>
              <a:off x="9840416" y="1308289"/>
              <a:ext cx="12766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43C3D7C4-A199-60D1-89D2-C747D4A5DE36}"/>
                </a:ext>
              </a:extLst>
            </p:cNvPr>
            <p:cNvCxnSpPr>
              <a:cxnSpLocks/>
            </p:cNvCxnSpPr>
            <p:nvPr/>
          </p:nvCxnSpPr>
          <p:spPr>
            <a:xfrm>
              <a:off x="9840416" y="1308289"/>
              <a:ext cx="0" cy="2637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66EF50-5103-7950-006C-5A5ECFCC6641}"/>
              </a:ext>
            </a:extLst>
          </p:cNvPr>
          <p:cNvGrpSpPr/>
          <p:nvPr/>
        </p:nvGrpSpPr>
        <p:grpSpPr>
          <a:xfrm>
            <a:off x="7145338" y="764704"/>
            <a:ext cx="2695078" cy="6012912"/>
            <a:chOff x="7145338" y="764704"/>
            <a:chExt cx="2695078" cy="6012912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CB77135-E013-9B70-7F62-EE7E55D809E1}"/>
                </a:ext>
              </a:extLst>
            </p:cNvPr>
            <p:cNvSpPr/>
            <p:nvPr/>
          </p:nvSpPr>
          <p:spPr>
            <a:xfrm>
              <a:off x="7171922" y="764704"/>
              <a:ext cx="648072" cy="601291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0F4B8E4-C3D8-58D2-8F22-0EE40BABAD38}"/>
                </a:ext>
              </a:extLst>
            </p:cNvPr>
            <p:cNvSpPr txBox="1"/>
            <p:nvPr/>
          </p:nvSpPr>
          <p:spPr>
            <a:xfrm>
              <a:off x="7145338" y="1144469"/>
              <a:ext cx="791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Stop SI</a:t>
              </a:r>
              <a:endParaRPr lang="ko-KR" altLang="en-US" sz="1400" b="1" dirty="0"/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D48EE700-B624-152B-BC38-6ADEDC4D3141}"/>
                </a:ext>
              </a:extLst>
            </p:cNvPr>
            <p:cNvCxnSpPr>
              <a:cxnSpLocks/>
            </p:cNvCxnSpPr>
            <p:nvPr/>
          </p:nvCxnSpPr>
          <p:spPr>
            <a:xfrm>
              <a:off x="7243721" y="1572032"/>
              <a:ext cx="259669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718852AD-876B-D584-E986-7A12B47E49BC}"/>
                </a:ext>
              </a:extLst>
            </p:cNvPr>
            <p:cNvCxnSpPr>
              <a:cxnSpLocks/>
            </p:cNvCxnSpPr>
            <p:nvPr/>
          </p:nvCxnSpPr>
          <p:spPr>
            <a:xfrm>
              <a:off x="7246717" y="1572032"/>
              <a:ext cx="0" cy="3630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7FC34452-3608-BC75-9BD3-72AE6A3C6656}"/>
              </a:ext>
            </a:extLst>
          </p:cNvPr>
          <p:cNvGrpSpPr/>
          <p:nvPr/>
        </p:nvGrpSpPr>
        <p:grpSpPr>
          <a:xfrm>
            <a:off x="6333692" y="692696"/>
            <a:ext cx="1045479" cy="6083937"/>
            <a:chOff x="6333692" y="692696"/>
            <a:chExt cx="1045479" cy="6083937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19C5DC9-0B0D-CB15-6E40-83BFF05AA362}"/>
                </a:ext>
              </a:extLst>
            </p:cNvPr>
            <p:cNvSpPr/>
            <p:nvPr/>
          </p:nvSpPr>
          <p:spPr>
            <a:xfrm>
              <a:off x="6523850" y="763721"/>
              <a:ext cx="648072" cy="601291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F93EB12-37A3-253E-3D1B-566970F4F423}"/>
                </a:ext>
              </a:extLst>
            </p:cNvPr>
            <p:cNvSpPr txBox="1"/>
            <p:nvPr/>
          </p:nvSpPr>
          <p:spPr>
            <a:xfrm>
              <a:off x="6333692" y="692696"/>
              <a:ext cx="1045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Cooldown</a:t>
              </a:r>
              <a:endParaRPr lang="ko-KR" altLang="en-US" sz="1400" b="1" dirty="0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577DBDC7-3119-4A78-52DD-B3B8DAF43B07}"/>
                </a:ext>
              </a:extLst>
            </p:cNvPr>
            <p:cNvCxnSpPr>
              <a:cxnSpLocks/>
            </p:cNvCxnSpPr>
            <p:nvPr/>
          </p:nvCxnSpPr>
          <p:spPr>
            <a:xfrm>
              <a:off x="6575672" y="1935120"/>
              <a:ext cx="66804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0A2F19-CB91-348F-0A4F-0FC13E743AC0}"/>
                </a:ext>
              </a:extLst>
            </p:cNvPr>
            <p:cNvCxnSpPr>
              <a:cxnSpLocks/>
            </p:cNvCxnSpPr>
            <p:nvPr/>
          </p:nvCxnSpPr>
          <p:spPr>
            <a:xfrm>
              <a:off x="6598629" y="1916832"/>
              <a:ext cx="0" cy="4161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8A9425B6-2127-F285-33F4-53FCF4B06F5D}"/>
              </a:ext>
            </a:extLst>
          </p:cNvPr>
          <p:cNvSpPr txBox="1"/>
          <p:nvPr/>
        </p:nvSpPr>
        <p:spPr>
          <a:xfrm>
            <a:off x="11150151" y="1160294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ok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AF24496-FE3F-E593-5781-7C12D4506205}"/>
              </a:ext>
            </a:extLst>
          </p:cNvPr>
          <p:cNvGrpSpPr/>
          <p:nvPr/>
        </p:nvGrpSpPr>
        <p:grpSpPr>
          <a:xfrm>
            <a:off x="599715" y="692696"/>
            <a:ext cx="4128133" cy="5980163"/>
            <a:chOff x="599715" y="692696"/>
            <a:chExt cx="4128133" cy="5980163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37EA075F-E9B9-000B-0478-790298EFE17F}"/>
                </a:ext>
              </a:extLst>
            </p:cNvPr>
            <p:cNvGrpSpPr/>
            <p:nvPr/>
          </p:nvGrpSpPr>
          <p:grpSpPr>
            <a:xfrm>
              <a:off x="3833949" y="692696"/>
              <a:ext cx="893899" cy="5980163"/>
              <a:chOff x="3833949" y="692696"/>
              <a:chExt cx="893899" cy="5980163"/>
            </a:xfrm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208D916F-BD68-04ED-973F-412AFB43734D}"/>
                  </a:ext>
                </a:extLst>
              </p:cNvPr>
              <p:cNvGrpSpPr/>
              <p:nvPr/>
            </p:nvGrpSpPr>
            <p:grpSpPr>
              <a:xfrm>
                <a:off x="3935760" y="745559"/>
                <a:ext cx="703352" cy="5927300"/>
                <a:chOff x="3935760" y="745559"/>
                <a:chExt cx="703352" cy="5927300"/>
              </a:xfrm>
            </p:grpSpPr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8B80DCDA-B347-72CA-85BF-B08410EC6E60}"/>
                    </a:ext>
                  </a:extLst>
                </p:cNvPr>
                <p:cNvSpPr/>
                <p:nvPr/>
              </p:nvSpPr>
              <p:spPr>
                <a:xfrm>
                  <a:off x="3935760" y="745559"/>
                  <a:ext cx="648072" cy="59273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210EAC69-4BE4-31C7-048A-41FBD35DF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71063" y="3871852"/>
                  <a:ext cx="668049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FDC4A8E6-7D66-C543-0EB9-CCBC11C72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066" y="3882119"/>
                  <a:ext cx="0" cy="14582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07073A0-A1D9-C43D-98BE-B1D50451081A}"/>
                  </a:ext>
                </a:extLst>
              </p:cNvPr>
              <p:cNvSpPr txBox="1"/>
              <p:nvPr/>
            </p:nvSpPr>
            <p:spPr>
              <a:xfrm>
                <a:off x="3833949" y="692696"/>
                <a:ext cx="893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Reactor </a:t>
                </a:r>
              </a:p>
              <a:p>
                <a:pPr algn="ctr"/>
                <a:r>
                  <a:rPr lang="en-US" altLang="ko-KR" sz="1400" b="1" dirty="0"/>
                  <a:t>trip</a:t>
                </a:r>
                <a:endParaRPr lang="ko-KR" altLang="en-US" sz="1400" b="1" dirty="0"/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A118C29-B19A-E991-B736-CD1655495AEB}"/>
                </a:ext>
              </a:extLst>
            </p:cNvPr>
            <p:cNvSpPr txBox="1"/>
            <p:nvPr/>
          </p:nvSpPr>
          <p:spPr>
            <a:xfrm>
              <a:off x="599715" y="3608669"/>
              <a:ext cx="893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Reactor </a:t>
              </a:r>
            </a:p>
            <a:p>
              <a:pPr algn="ctr"/>
              <a:r>
                <a:rPr lang="en-US" altLang="ko-KR" sz="1400" b="1" dirty="0"/>
                <a:t>trip</a:t>
              </a:r>
              <a:endParaRPr lang="ko-KR" altLang="en-US" sz="1400" b="1" dirty="0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70506790-F4FA-7922-174D-5E58091AB281}"/>
              </a:ext>
            </a:extLst>
          </p:cNvPr>
          <p:cNvGrpSpPr/>
          <p:nvPr/>
        </p:nvGrpSpPr>
        <p:grpSpPr>
          <a:xfrm>
            <a:off x="1972684" y="763721"/>
            <a:ext cx="3504977" cy="6012912"/>
            <a:chOff x="1972684" y="763721"/>
            <a:chExt cx="3504977" cy="6012912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B8AEDB8-8E29-0E25-1A6F-B75C8376C634}"/>
                </a:ext>
              </a:extLst>
            </p:cNvPr>
            <p:cNvGrpSpPr/>
            <p:nvPr/>
          </p:nvGrpSpPr>
          <p:grpSpPr>
            <a:xfrm>
              <a:off x="4408907" y="763721"/>
              <a:ext cx="1068754" cy="6012912"/>
              <a:chOff x="4408907" y="763721"/>
              <a:chExt cx="1068754" cy="6012912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3BF39C0-A62B-ACE7-69D5-417CA42AE499}"/>
                  </a:ext>
                </a:extLst>
              </p:cNvPr>
              <p:cNvSpPr/>
              <p:nvPr/>
            </p:nvSpPr>
            <p:spPr>
              <a:xfrm>
                <a:off x="4568724" y="763721"/>
                <a:ext cx="648072" cy="601291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B888392-4CEF-01AE-D9A2-7E48A44C7490}"/>
                  </a:ext>
                </a:extLst>
              </p:cNvPr>
              <p:cNvSpPr txBox="1"/>
              <p:nvPr/>
            </p:nvSpPr>
            <p:spPr>
              <a:xfrm>
                <a:off x="4408907" y="1127168"/>
                <a:ext cx="106875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Control</a:t>
                </a:r>
              </a:p>
              <a:p>
                <a:pPr algn="ctr"/>
                <a:r>
                  <a:rPr lang="en-US" altLang="ko-KR" sz="1400" b="1" dirty="0"/>
                  <a:t>Auxiliary</a:t>
                </a:r>
              </a:p>
              <a:p>
                <a:pPr algn="ctr"/>
                <a:r>
                  <a:rPr lang="en-US" altLang="ko-KR" sz="1400" b="1" dirty="0"/>
                  <a:t>Feedwater</a:t>
                </a:r>
                <a:endParaRPr lang="ko-KR" altLang="en-US" sz="1400" b="1" dirty="0"/>
              </a:p>
            </p:txBody>
          </p: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81A58F50-AD31-0852-A8FD-4F9C25A21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863" y="3238897"/>
                <a:ext cx="66804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8BABBEBC-D858-4737-9E88-971799169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863" y="3244652"/>
                <a:ext cx="0" cy="63746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986AA630-63E6-1FAA-420D-5F3F7E388F66}"/>
                </a:ext>
              </a:extLst>
            </p:cNvPr>
            <p:cNvGrpSpPr/>
            <p:nvPr/>
          </p:nvGrpSpPr>
          <p:grpSpPr>
            <a:xfrm>
              <a:off x="1972684" y="1256767"/>
              <a:ext cx="1129616" cy="1247315"/>
              <a:chOff x="1972684" y="1256767"/>
              <a:chExt cx="1129616" cy="1247315"/>
            </a:xfrm>
          </p:grpSpPr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16673A1D-D6D7-34A3-F107-60F74B80A53A}"/>
                  </a:ext>
                </a:extLst>
              </p:cNvPr>
              <p:cNvSpPr txBox="1"/>
              <p:nvPr/>
            </p:nvSpPr>
            <p:spPr>
              <a:xfrm>
                <a:off x="2033546" y="1256767"/>
                <a:ext cx="106875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Control</a:t>
                </a:r>
              </a:p>
              <a:p>
                <a:pPr algn="ctr"/>
                <a:r>
                  <a:rPr lang="en-US" altLang="ko-KR" sz="1400" b="1" dirty="0"/>
                  <a:t>Auxiliary</a:t>
                </a:r>
              </a:p>
              <a:p>
                <a:pPr algn="ctr"/>
                <a:r>
                  <a:rPr lang="en-US" altLang="ko-KR" sz="1400" b="1" dirty="0"/>
                  <a:t>Feedwater</a:t>
                </a:r>
                <a:endParaRPr lang="ko-KR" altLang="en-US" sz="1400" b="1" dirty="0"/>
              </a:p>
            </p:txBody>
          </p: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3A699752-12C3-B5BB-273E-AE1D33DF65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2684" y="1993084"/>
                <a:ext cx="343134" cy="5109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7F41CEB3-C699-25ED-CF79-87C86C63F916}"/>
              </a:ext>
            </a:extLst>
          </p:cNvPr>
          <p:cNvGrpSpPr/>
          <p:nvPr/>
        </p:nvGrpSpPr>
        <p:grpSpPr>
          <a:xfrm>
            <a:off x="443821" y="476672"/>
            <a:ext cx="5569322" cy="6299961"/>
            <a:chOff x="443821" y="476672"/>
            <a:chExt cx="5569322" cy="6299961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793CF677-B01B-8302-AECE-96144E67F3A5}"/>
                </a:ext>
              </a:extLst>
            </p:cNvPr>
            <p:cNvGrpSpPr/>
            <p:nvPr/>
          </p:nvGrpSpPr>
          <p:grpSpPr>
            <a:xfrm>
              <a:off x="5087890" y="476672"/>
              <a:ext cx="925253" cy="6299961"/>
              <a:chOff x="5087890" y="476672"/>
              <a:chExt cx="925253" cy="6299961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E466530B-7BA7-338B-B676-6D7D3AFDE34B}"/>
                  </a:ext>
                </a:extLst>
              </p:cNvPr>
              <p:cNvSpPr/>
              <p:nvPr/>
            </p:nvSpPr>
            <p:spPr>
              <a:xfrm>
                <a:off x="5229294" y="763721"/>
                <a:ext cx="648072" cy="60129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B51EB48-DF79-A018-A635-7DD1C2B99B33}"/>
                  </a:ext>
                </a:extLst>
              </p:cNvPr>
              <p:cNvSpPr txBox="1"/>
              <p:nvPr/>
            </p:nvSpPr>
            <p:spPr>
              <a:xfrm>
                <a:off x="5087890" y="476672"/>
                <a:ext cx="92525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Safety </a:t>
                </a:r>
              </a:p>
              <a:p>
                <a:pPr algn="ctr"/>
                <a:r>
                  <a:rPr lang="en-US" altLang="ko-KR" sz="1400" b="1" dirty="0"/>
                  <a:t>Injection</a:t>
                </a:r>
              </a:p>
              <a:p>
                <a:pPr algn="ctr"/>
                <a:r>
                  <a:rPr lang="en-US" altLang="ko-KR" sz="1400" b="1" dirty="0"/>
                  <a:t>(SI)</a:t>
                </a:r>
                <a:endParaRPr lang="ko-KR" altLang="en-US" sz="1400" b="1" dirty="0"/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3588A896-DC3A-75A9-01B5-43128E8D9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912" y="2725964"/>
                <a:ext cx="66804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7CB3294F-23DF-883E-F46A-C711D0F9C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916" y="2724843"/>
                <a:ext cx="0" cy="5443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F5EDC100-1655-5CBA-E3FC-E8C661D4CD08}"/>
                </a:ext>
              </a:extLst>
            </p:cNvPr>
            <p:cNvGrpSpPr/>
            <p:nvPr/>
          </p:nvGrpSpPr>
          <p:grpSpPr>
            <a:xfrm>
              <a:off x="443821" y="1468071"/>
              <a:ext cx="1490161" cy="1943530"/>
              <a:chOff x="443821" y="1468071"/>
              <a:chExt cx="1490161" cy="1943530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44F2803D-E99F-02D7-91D6-06FFE2CE6F73}"/>
                  </a:ext>
                </a:extLst>
              </p:cNvPr>
              <p:cNvSpPr txBox="1"/>
              <p:nvPr/>
            </p:nvSpPr>
            <p:spPr>
              <a:xfrm>
                <a:off x="443821" y="1468071"/>
                <a:ext cx="13823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Injection of SI</a:t>
                </a:r>
                <a:endParaRPr lang="ko-KR" altLang="en-US" sz="1400" b="1" dirty="0"/>
              </a:p>
            </p:txBody>
          </p: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1C518097-346E-9FEA-CBE9-1FA35AC7C1C0}"/>
                  </a:ext>
                </a:extLst>
              </p:cNvPr>
              <p:cNvCxnSpPr>
                <a:cxnSpLocks/>
                <a:stCxn id="212" idx="2"/>
              </p:cNvCxnSpPr>
              <p:nvPr/>
            </p:nvCxnSpPr>
            <p:spPr>
              <a:xfrm>
                <a:off x="1135004" y="1775848"/>
                <a:ext cx="798978" cy="1635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3B23C7B1-501A-E94F-FE3D-60269A98C257}"/>
              </a:ext>
            </a:extLst>
          </p:cNvPr>
          <p:cNvGrpSpPr/>
          <p:nvPr/>
        </p:nvGrpSpPr>
        <p:grpSpPr>
          <a:xfrm>
            <a:off x="1786361" y="745559"/>
            <a:ext cx="4953075" cy="5927300"/>
            <a:chOff x="1786361" y="745559"/>
            <a:chExt cx="4953075" cy="5927300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8AFCE672-76B4-AA83-1091-3B70EDFCE36E}"/>
                </a:ext>
              </a:extLst>
            </p:cNvPr>
            <p:cNvGrpSpPr/>
            <p:nvPr/>
          </p:nvGrpSpPr>
          <p:grpSpPr>
            <a:xfrm>
              <a:off x="5657858" y="745559"/>
              <a:ext cx="1081578" cy="5927300"/>
              <a:chOff x="5657858" y="745559"/>
              <a:chExt cx="1081578" cy="5927300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5C84C2CA-3206-ACA9-2545-11F119E5A1F2}"/>
                  </a:ext>
                </a:extLst>
              </p:cNvPr>
              <p:cNvSpPr/>
              <p:nvPr/>
            </p:nvSpPr>
            <p:spPr>
              <a:xfrm>
                <a:off x="5863280" y="745559"/>
                <a:ext cx="648072" cy="59273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9C15EF2-379B-0580-2085-4C9E9FCDD5F3}"/>
                  </a:ext>
                </a:extLst>
              </p:cNvPr>
              <p:cNvSpPr txBox="1"/>
              <p:nvPr/>
            </p:nvSpPr>
            <p:spPr>
              <a:xfrm>
                <a:off x="5657858" y="1127168"/>
                <a:ext cx="10815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Isolation</a:t>
                </a:r>
              </a:p>
              <a:p>
                <a:pPr algn="ctr"/>
                <a:r>
                  <a:rPr lang="en-US" altLang="ko-KR" sz="1400" b="1" dirty="0"/>
                  <a:t>faulted SG</a:t>
                </a:r>
                <a:endParaRPr lang="ko-KR" altLang="en-US" sz="1400" b="1" dirty="0"/>
              </a:p>
            </p:txBody>
          </p: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27662B6B-BFAF-0439-7212-EEA77D9E8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8228" y="2333012"/>
                <a:ext cx="66804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B64911CA-1D33-0DE6-A131-5F0C825EC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984" y="2309784"/>
                <a:ext cx="0" cy="4161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0931D2D-10F3-BBD9-75FF-9D7C2CCCBD82}"/>
                </a:ext>
              </a:extLst>
            </p:cNvPr>
            <p:cNvSpPr txBox="1"/>
            <p:nvPr/>
          </p:nvSpPr>
          <p:spPr>
            <a:xfrm>
              <a:off x="1786361" y="2828227"/>
              <a:ext cx="920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Isolation</a:t>
              </a:r>
              <a:endParaRPr lang="ko-KR" altLang="en-US" sz="1400" b="1" dirty="0"/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52BC6026-1AD3-CECD-2AC8-8215F5611570}"/>
              </a:ext>
            </a:extLst>
          </p:cNvPr>
          <p:cNvGrpSpPr/>
          <p:nvPr/>
        </p:nvGrpSpPr>
        <p:grpSpPr>
          <a:xfrm>
            <a:off x="5938228" y="4725144"/>
            <a:ext cx="6323621" cy="488111"/>
            <a:chOff x="5938228" y="4725144"/>
            <a:chExt cx="6323621" cy="488111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245BEF67-EE2A-36AE-0016-38414A25A25C}"/>
                </a:ext>
              </a:extLst>
            </p:cNvPr>
            <p:cNvGrpSpPr/>
            <p:nvPr/>
          </p:nvGrpSpPr>
          <p:grpSpPr>
            <a:xfrm>
              <a:off x="5938228" y="4725144"/>
              <a:ext cx="5143676" cy="392951"/>
              <a:chOff x="5938228" y="4725144"/>
              <a:chExt cx="5143676" cy="392951"/>
            </a:xfrm>
          </p:grpSpPr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D1BF6E47-B2D0-EB83-F504-2347DD2CC7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3988" y="4725144"/>
                <a:ext cx="5984" cy="392951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F5B774CC-1253-A18E-BDBC-67D5A2F115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8228" y="5118095"/>
                <a:ext cx="5143676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BB72294-96D2-4CD7-9C5A-0AC0E0CEE8B7}"/>
                </a:ext>
              </a:extLst>
            </p:cNvPr>
            <p:cNvSpPr txBox="1"/>
            <p:nvPr/>
          </p:nvSpPr>
          <p:spPr>
            <a:xfrm>
              <a:off x="10935139" y="4905478"/>
              <a:ext cx="13267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Core damage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58D27DAB-5141-57AD-40A3-314CEFAE9095}"/>
              </a:ext>
            </a:extLst>
          </p:cNvPr>
          <p:cNvGrpSpPr/>
          <p:nvPr/>
        </p:nvGrpSpPr>
        <p:grpSpPr>
          <a:xfrm>
            <a:off x="4387308" y="2526056"/>
            <a:ext cx="7089256" cy="2199088"/>
            <a:chOff x="4387308" y="2526056"/>
            <a:chExt cx="7089256" cy="2199088"/>
          </a:xfrm>
        </p:grpSpPr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091617A0-0553-F831-B5F3-3F8CD35DE621}"/>
                </a:ext>
              </a:extLst>
            </p:cNvPr>
            <p:cNvGrpSpPr/>
            <p:nvPr/>
          </p:nvGrpSpPr>
          <p:grpSpPr>
            <a:xfrm>
              <a:off x="5288312" y="3227513"/>
              <a:ext cx="6188252" cy="1497631"/>
              <a:chOff x="5288312" y="3227513"/>
              <a:chExt cx="6188252" cy="1497631"/>
            </a:xfrm>
          </p:grpSpPr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0B331450-A509-EBE3-89C2-6EF11970E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916" y="4725144"/>
                <a:ext cx="668049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A1A53812-BDB4-A1B6-0AE7-BF8787C9B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8312" y="3227513"/>
                <a:ext cx="0" cy="1497631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7F95825E-6C15-65D1-440B-52EE9B9FE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965" y="4621529"/>
                <a:ext cx="633986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A357A343-C42F-5A78-BE4E-759ED2198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7961" y="4622512"/>
                <a:ext cx="4023" cy="102632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FDB437B0-0A2F-C4EE-F618-89F7A7C2D6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6277" y="4469542"/>
                <a:ext cx="9023" cy="15198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9651AF4F-9D3D-B449-787B-4799953C0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5300" y="4469542"/>
                <a:ext cx="3225116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FFE4D149-232A-B3B8-B31C-98E1859B7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9439" y="4365104"/>
                <a:ext cx="1267673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73F88CF1-D6A6-EEA5-77FA-31397F0B26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3435" y="4389687"/>
                <a:ext cx="4023" cy="102632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29977DE-08C8-DA9A-F68D-2E7334072893}"/>
                  </a:ext>
                </a:extLst>
              </p:cNvPr>
              <p:cNvSpPr txBox="1"/>
              <p:nvPr/>
            </p:nvSpPr>
            <p:spPr>
              <a:xfrm>
                <a:off x="11081904" y="4161765"/>
                <a:ext cx="39466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2"/>
                    </a:solidFill>
                  </a:rPr>
                  <a:t>ok</a:t>
                </a:r>
                <a:endParaRPr lang="ko-KR" altLang="en-US" sz="14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D53D36B-C0D3-B7E8-9129-F24CE1C67B6E}"/>
                </a:ext>
              </a:extLst>
            </p:cNvPr>
            <p:cNvSpPr txBox="1"/>
            <p:nvPr/>
          </p:nvSpPr>
          <p:spPr>
            <a:xfrm>
              <a:off x="4665999" y="3272202"/>
              <a:ext cx="5232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Fail</a:t>
              </a:r>
            </a:p>
            <a:p>
              <a:pPr algn="ctr"/>
              <a:r>
                <a:rPr lang="en-US" altLang="ko-KR" dirty="0"/>
                <a:t>↓</a:t>
              </a:r>
              <a:endParaRPr lang="ko-KR" alt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B4365CCD-80D1-2144-A76D-706850B0A4F5}"/>
                </a:ext>
              </a:extLst>
            </p:cNvPr>
            <p:cNvSpPr txBox="1"/>
            <p:nvPr/>
          </p:nvSpPr>
          <p:spPr>
            <a:xfrm>
              <a:off x="4387308" y="2526056"/>
              <a:ext cx="9573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↑</a:t>
              </a:r>
            </a:p>
            <a:p>
              <a:pPr algn="ctr"/>
              <a:r>
                <a:rPr lang="en-US" altLang="ko-KR" dirty="0"/>
                <a:t>success</a:t>
              </a:r>
              <a:endParaRPr lang="ko-KR" altLang="en-US" dirty="0"/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2F4C7846-0A55-BB30-E608-5ABDAC96EE69}"/>
              </a:ext>
            </a:extLst>
          </p:cNvPr>
          <p:cNvGrpSpPr/>
          <p:nvPr/>
        </p:nvGrpSpPr>
        <p:grpSpPr>
          <a:xfrm>
            <a:off x="3624761" y="4837549"/>
            <a:ext cx="7073824" cy="716902"/>
            <a:chOff x="3624761" y="4837549"/>
            <a:chExt cx="7073824" cy="716902"/>
          </a:xfrm>
        </p:grpSpPr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0C4D158A-0542-C6B5-49FB-0CC24C3B3A8C}"/>
                </a:ext>
              </a:extLst>
            </p:cNvPr>
            <p:cNvGrpSpPr/>
            <p:nvPr/>
          </p:nvGrpSpPr>
          <p:grpSpPr>
            <a:xfrm>
              <a:off x="3624761" y="4837549"/>
              <a:ext cx="7073824" cy="716902"/>
              <a:chOff x="3624761" y="4837549"/>
              <a:chExt cx="7073824" cy="716902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6371F33B-3966-3B14-87DB-0ADBC0E06FA6}"/>
                  </a:ext>
                </a:extLst>
              </p:cNvPr>
              <p:cNvSpPr txBox="1"/>
              <p:nvPr/>
            </p:nvSpPr>
            <p:spPr>
              <a:xfrm flipH="1">
                <a:off x="3624761" y="4837549"/>
                <a:ext cx="1253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Human </a:t>
                </a:r>
              </a:p>
              <a:p>
                <a:pPr algn="ctr"/>
                <a:r>
                  <a:rPr lang="en-US" altLang="ko-KR" sz="1200" b="1" dirty="0"/>
                  <a:t>Actions</a:t>
                </a:r>
              </a:p>
              <a:p>
                <a:pPr algn="ctr"/>
                <a:r>
                  <a:rPr lang="en-US" altLang="ko-KR" sz="1200" b="1" dirty="0"/>
                  <a:t>01</a:t>
                </a:r>
                <a:endParaRPr lang="ko-KR" altLang="en-US" sz="1200" b="1" dirty="0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AEA381B-2490-61B4-E02F-CD3F19A9E4B4}"/>
                  </a:ext>
                </a:extLst>
              </p:cNvPr>
              <p:cNvSpPr txBox="1"/>
              <p:nvPr/>
            </p:nvSpPr>
            <p:spPr>
              <a:xfrm flipH="1">
                <a:off x="4309502" y="4851203"/>
                <a:ext cx="1253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Human </a:t>
                </a:r>
              </a:p>
              <a:p>
                <a:pPr algn="ctr"/>
                <a:r>
                  <a:rPr lang="en-US" altLang="ko-KR" sz="1200" b="1" dirty="0"/>
                  <a:t>Actions</a:t>
                </a:r>
              </a:p>
              <a:p>
                <a:pPr algn="ctr"/>
                <a:r>
                  <a:rPr lang="en-US" altLang="ko-KR" sz="1200" b="1" dirty="0"/>
                  <a:t>02</a:t>
                </a:r>
                <a:endParaRPr lang="ko-KR" altLang="en-US" sz="1200" b="1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540FE213-8E81-D62C-2555-B339512533FD}"/>
                  </a:ext>
                </a:extLst>
              </p:cNvPr>
              <p:cNvSpPr txBox="1"/>
              <p:nvPr/>
            </p:nvSpPr>
            <p:spPr>
              <a:xfrm flipH="1">
                <a:off x="4925741" y="4852432"/>
                <a:ext cx="1253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Human </a:t>
                </a:r>
              </a:p>
              <a:p>
                <a:pPr algn="ctr"/>
                <a:r>
                  <a:rPr lang="en-US" altLang="ko-KR" sz="1200" b="1" dirty="0"/>
                  <a:t>Actions</a:t>
                </a:r>
              </a:p>
              <a:p>
                <a:pPr algn="ctr"/>
                <a:r>
                  <a:rPr lang="en-US" altLang="ko-KR" sz="1200" b="1" dirty="0"/>
                  <a:t>03</a:t>
                </a:r>
                <a:endParaRPr lang="ko-KR" altLang="en-US" sz="1200" b="1" dirty="0"/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B09CAEA0-808B-C55B-F15D-BBA722CB03FC}"/>
                  </a:ext>
                </a:extLst>
              </p:cNvPr>
              <p:cNvSpPr txBox="1"/>
              <p:nvPr/>
            </p:nvSpPr>
            <p:spPr>
              <a:xfrm flipH="1">
                <a:off x="5563892" y="4870901"/>
                <a:ext cx="1253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Human </a:t>
                </a:r>
              </a:p>
              <a:p>
                <a:pPr algn="ctr"/>
                <a:r>
                  <a:rPr lang="en-US" altLang="ko-KR" sz="1200" b="1" dirty="0"/>
                  <a:t>Actions</a:t>
                </a:r>
              </a:p>
              <a:p>
                <a:pPr algn="ctr"/>
                <a:r>
                  <a:rPr lang="en-US" altLang="ko-KR" sz="1200" b="1" dirty="0"/>
                  <a:t>04</a:t>
                </a:r>
                <a:endParaRPr lang="ko-KR" altLang="en-US" sz="1200" b="1" dirty="0"/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1E91287-8E12-3A12-2091-3FAFC562A563}"/>
                  </a:ext>
                </a:extLst>
              </p:cNvPr>
              <p:cNvSpPr txBox="1"/>
              <p:nvPr/>
            </p:nvSpPr>
            <p:spPr>
              <a:xfrm flipH="1">
                <a:off x="9444644" y="4908120"/>
                <a:ext cx="1253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Human </a:t>
                </a:r>
              </a:p>
              <a:p>
                <a:pPr algn="ctr"/>
                <a:r>
                  <a:rPr lang="en-US" altLang="ko-KR" sz="1200" b="1" dirty="0"/>
                  <a:t>Actions</a:t>
                </a:r>
              </a:p>
              <a:p>
                <a:pPr algn="ctr"/>
                <a:r>
                  <a:rPr lang="en-US" altLang="ko-KR" sz="1200" b="1" dirty="0"/>
                  <a:t>#</a:t>
                </a:r>
                <a:endParaRPr lang="ko-KR" altLang="en-US" sz="1200" b="1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CF95DE5-8269-ADC6-E16B-84310B522E1D}"/>
                  </a:ext>
                </a:extLst>
              </p:cNvPr>
              <p:cNvSpPr txBox="1"/>
              <p:nvPr/>
            </p:nvSpPr>
            <p:spPr>
              <a:xfrm flipH="1">
                <a:off x="6888088" y="5013176"/>
                <a:ext cx="1253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. . .</a:t>
                </a:r>
              </a:p>
            </p:txBody>
          </p:sp>
        </p:grp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D4586E6-C825-391B-050E-9C7FE7ECC2B7}"/>
                </a:ext>
              </a:extLst>
            </p:cNvPr>
            <p:cNvSpPr txBox="1"/>
            <p:nvPr/>
          </p:nvSpPr>
          <p:spPr>
            <a:xfrm flipH="1">
              <a:off x="7849043" y="5003884"/>
              <a:ext cx="125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268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79E48C-8FEB-4786-A27B-45D9E29DEB6B}"/>
              </a:ext>
            </a:extLst>
          </p:cNvPr>
          <p:cNvSpPr/>
          <p:nvPr/>
        </p:nvSpPr>
        <p:spPr>
          <a:xfrm>
            <a:off x="228185" y="209550"/>
            <a:ext cx="11744325" cy="2381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63FBF8-EF5D-4E95-B8D7-413DAC4B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537" y="159664"/>
            <a:ext cx="2343151" cy="359569"/>
          </a:xfrm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2000" b="1" dirty="0">
                <a:solidFill>
                  <a:srgbClr val="F1B300"/>
                </a:solidFill>
              </a:rPr>
              <a:t>01</a:t>
            </a:r>
            <a:r>
              <a:rPr lang="en-US" altLang="ko-KR" sz="2000" b="1" dirty="0">
                <a:solidFill>
                  <a:srgbClr val="F37220"/>
                </a:solidFill>
              </a:rPr>
              <a:t>     </a:t>
            </a:r>
            <a:r>
              <a:rPr lang="en-US" altLang="ko-KR" sz="2000" b="1" dirty="0">
                <a:solidFill>
                  <a:srgbClr val="009ADA"/>
                </a:solidFill>
              </a:rPr>
              <a:t> </a:t>
            </a:r>
            <a:r>
              <a:rPr lang="en-US" altLang="ko-KR" sz="2000" b="1" dirty="0">
                <a:solidFill>
                  <a:srgbClr val="2BA8E0"/>
                </a:solidFill>
              </a:rPr>
              <a:t>02</a:t>
            </a:r>
            <a:r>
              <a:rPr lang="en-US" altLang="ko-KR" sz="2000" b="1" dirty="0">
                <a:solidFill>
                  <a:srgbClr val="009ADA"/>
                </a:solidFill>
              </a:rPr>
              <a:t>      </a:t>
            </a:r>
            <a:r>
              <a:rPr lang="en-US" altLang="ko-KR" sz="2000" b="1" dirty="0">
                <a:solidFill>
                  <a:srgbClr val="07519E"/>
                </a:solidFill>
              </a:rPr>
              <a:t>03</a:t>
            </a:r>
            <a:endParaRPr lang="ko-KR" altLang="en-US" sz="2000" b="1" dirty="0">
              <a:solidFill>
                <a:srgbClr val="07519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87953-2823-4F8D-A76C-F4D55005269E}"/>
              </a:ext>
            </a:extLst>
          </p:cNvPr>
          <p:cNvSpPr txBox="1"/>
          <p:nvPr/>
        </p:nvSpPr>
        <p:spPr>
          <a:xfrm>
            <a:off x="352010" y="185141"/>
            <a:ext cx="6137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Summary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2F1B0-5C34-941F-F38D-889007634062}"/>
              </a:ext>
            </a:extLst>
          </p:cNvPr>
          <p:cNvSpPr txBox="1"/>
          <p:nvPr/>
        </p:nvSpPr>
        <p:spPr>
          <a:xfrm>
            <a:off x="6043338" y="2376541"/>
            <a:ext cx="579745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Systematic tool </a:t>
            </a:r>
            <a:r>
              <a:rPr lang="en-US" altLang="ko-KR" sz="2000" dirty="0"/>
              <a:t>for analyzing complex systems with </a:t>
            </a:r>
            <a:r>
              <a:rPr lang="en-US" altLang="ko-KR" sz="2000" b="1" dirty="0"/>
              <a:t>information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To determine the risk profile assessing weakness of a system.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Insights to </a:t>
            </a:r>
            <a:r>
              <a:rPr lang="en-US" altLang="ko-KR" sz="2000" b="1" dirty="0"/>
              <a:t>improve human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improve the human-machine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Increase chances of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Improve procedures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Design flaws and cost-effective ways </a:t>
            </a:r>
            <a:r>
              <a:rPr lang="en-US" altLang="ko-KR" sz="2000" dirty="0"/>
              <a:t>to eliminate them in design prior to construction and operation</a:t>
            </a:r>
          </a:p>
          <a:p>
            <a:endParaRPr lang="ko-KR" alt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27AB7F-DD52-AA37-2530-BB2BAC495C24}"/>
              </a:ext>
            </a:extLst>
          </p:cNvPr>
          <p:cNvGrpSpPr/>
          <p:nvPr/>
        </p:nvGrpSpPr>
        <p:grpSpPr>
          <a:xfrm>
            <a:off x="297247" y="1564592"/>
            <a:ext cx="4513836" cy="4254867"/>
            <a:chOff x="4313230" y="1543849"/>
            <a:chExt cx="3560582" cy="354639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B8863A0-355B-3856-5CF6-673029A0C295}"/>
                </a:ext>
              </a:extLst>
            </p:cNvPr>
            <p:cNvGrpSpPr/>
            <p:nvPr/>
          </p:nvGrpSpPr>
          <p:grpSpPr>
            <a:xfrm>
              <a:off x="4313230" y="1543849"/>
              <a:ext cx="3560582" cy="3546390"/>
              <a:chOff x="3211597" y="1628024"/>
              <a:chExt cx="5017981" cy="499797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4DCC1F-FF4B-ADE9-CF74-E8BDF63225F6}"/>
                  </a:ext>
                </a:extLst>
              </p:cNvPr>
              <p:cNvSpPr/>
              <p:nvPr/>
            </p:nvSpPr>
            <p:spPr>
              <a:xfrm>
                <a:off x="5780426" y="1628024"/>
                <a:ext cx="1592498" cy="1852750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solidFill>
                  <a:srgbClr val="F0F0F0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63760" tIns="404451" rIns="363760" bIns="404451" numCol="1" spcCol="1270" anchor="ctr" anchorCtr="0">
                <a:noAutofit/>
              </a:bodyPr>
              <a:lstStyle/>
              <a:p>
                <a:pPr marL="0" lvl="0" indent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1600" b="1" kern="1200" dirty="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0CC1823D-BC4B-0A32-7273-73961DA1EAE8}"/>
                  </a:ext>
                </a:extLst>
              </p:cNvPr>
              <p:cNvSpPr/>
              <p:nvPr/>
            </p:nvSpPr>
            <p:spPr>
              <a:xfrm>
                <a:off x="4060527" y="1628024"/>
                <a:ext cx="1592498" cy="1852750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solidFill>
                <a:srgbClr val="DBEEF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1" rIns="272320" bIns="313011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1600" b="1" kern="12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35C0D5FE-ED58-58F5-B76E-6A2F2E8BE91B}"/>
                  </a:ext>
                </a:extLst>
              </p:cNvPr>
              <p:cNvSpPr/>
              <p:nvPr/>
            </p:nvSpPr>
            <p:spPr>
              <a:xfrm>
                <a:off x="3211597" y="3200639"/>
                <a:ext cx="1592498" cy="1852750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63760" tIns="404451" rIns="363760" bIns="404451" numCol="1" spcCol="1270" anchor="ctr" anchorCtr="0">
                <a:noAutofit/>
              </a:bodyPr>
              <a:lstStyle/>
              <a:p>
                <a:pPr marL="0" lvl="0" indent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1600" b="1" kern="12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EAAD2129-D5A4-F76C-CE36-B9D98E2B2088}"/>
                  </a:ext>
                </a:extLst>
              </p:cNvPr>
              <p:cNvSpPr/>
              <p:nvPr/>
            </p:nvSpPr>
            <p:spPr>
              <a:xfrm>
                <a:off x="6637080" y="3200639"/>
                <a:ext cx="1592498" cy="1852750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1" rIns="272320" bIns="313011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1600" b="1" kern="12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2330FE56-CF38-EF53-98D2-1D5619B8920E}"/>
                  </a:ext>
                </a:extLst>
              </p:cNvPr>
              <p:cNvSpPr/>
              <p:nvPr/>
            </p:nvSpPr>
            <p:spPr>
              <a:xfrm>
                <a:off x="5780426" y="4773253"/>
                <a:ext cx="1592498" cy="1852750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FDEADA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63760" tIns="404451" rIns="363760" bIns="404451" numCol="1" spcCol="1270" anchor="ctr" anchorCtr="0">
                <a:noAutofit/>
              </a:bodyPr>
              <a:lstStyle/>
              <a:p>
                <a:pPr marL="0" lvl="0" indent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ko-KR" altLang="en-US" sz="1600" b="1" kern="12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CD74B9-B05F-63A1-526F-CA511B246851}"/>
                  </a:ext>
                </a:extLst>
              </p:cNvPr>
              <p:cNvSpPr/>
              <p:nvPr/>
            </p:nvSpPr>
            <p:spPr>
              <a:xfrm>
                <a:off x="4060527" y="4773253"/>
                <a:ext cx="1592498" cy="1852750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2320" tIns="313011" rIns="272320" bIns="313011" numCol="1" spcCol="1270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600" b="1" kern="1200" dirty="0">
                    <a:solidFill>
                      <a:schemeClr val="tx1"/>
                    </a:solidFill>
                  </a:rPr>
                  <a:t>Fault Tree Analysis</a:t>
                </a:r>
                <a:endParaRPr lang="ko-KR" altLang="en-US" sz="1600" b="1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C6741C6F-B096-958D-E93F-BED10C6E80C9}"/>
                  </a:ext>
                </a:extLst>
              </p:cNvPr>
              <p:cNvSpPr/>
              <p:nvPr/>
            </p:nvSpPr>
            <p:spPr>
              <a:xfrm>
                <a:off x="4619294" y="2851328"/>
                <a:ext cx="2192986" cy="2551372"/>
              </a:xfrm>
              <a:custGeom>
                <a:avLst/>
                <a:gdLst>
                  <a:gd name="connsiteX0" fmla="*/ 0 w 2008628"/>
                  <a:gd name="connsiteY0" fmla="*/ 873753 h 1747506"/>
                  <a:gd name="connsiteX1" fmla="*/ 436877 w 2008628"/>
                  <a:gd name="connsiteY1" fmla="*/ 0 h 1747506"/>
                  <a:gd name="connsiteX2" fmla="*/ 1571752 w 2008628"/>
                  <a:gd name="connsiteY2" fmla="*/ 0 h 1747506"/>
                  <a:gd name="connsiteX3" fmla="*/ 2008628 w 2008628"/>
                  <a:gd name="connsiteY3" fmla="*/ 873753 h 1747506"/>
                  <a:gd name="connsiteX4" fmla="*/ 1571752 w 2008628"/>
                  <a:gd name="connsiteY4" fmla="*/ 1747506 h 1747506"/>
                  <a:gd name="connsiteX5" fmla="*/ 436877 w 2008628"/>
                  <a:gd name="connsiteY5" fmla="*/ 1747506 h 1747506"/>
                  <a:gd name="connsiteX6" fmla="*/ 0 w 2008628"/>
                  <a:gd name="connsiteY6" fmla="*/ 873753 h 174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8628" h="1747506">
                    <a:moveTo>
                      <a:pt x="1004314" y="0"/>
                    </a:moveTo>
                    <a:lnTo>
                      <a:pt x="2008627" y="380083"/>
                    </a:lnTo>
                    <a:lnTo>
                      <a:pt x="2008627" y="1367424"/>
                    </a:lnTo>
                    <a:lnTo>
                      <a:pt x="1004314" y="1747506"/>
                    </a:lnTo>
                    <a:lnTo>
                      <a:pt x="1" y="1367424"/>
                    </a:lnTo>
                    <a:lnTo>
                      <a:pt x="1" y="380083"/>
                    </a:lnTo>
                    <a:lnTo>
                      <a:pt x="1004314" y="0"/>
                    </a:lnTo>
                    <a:close/>
                  </a:path>
                </a:pathLst>
              </a:custGeom>
              <a:solidFill>
                <a:schemeClr val="bg1">
                  <a:alpha val="41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63760" tIns="404451" rIns="363760" bIns="404451" numCol="1" spcCol="1270" anchor="ctr" anchorCtr="0">
                <a:noAutofit/>
              </a:bodyPr>
              <a:lstStyle/>
              <a:p>
                <a:pPr marL="0" lvl="0" indent="0" algn="ctr" defTabSz="10668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3600" b="1" dirty="0">
                    <a:solidFill>
                      <a:schemeClr val="tx1"/>
                    </a:solidFill>
                  </a:rPr>
                  <a:t>PRA</a:t>
                </a:r>
                <a:endParaRPr lang="ko-KR" altLang="en-US" sz="1600" b="1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C06380-415B-B0D7-D6D9-353CBDBD1E28}"/>
                </a:ext>
              </a:extLst>
            </p:cNvPr>
            <p:cNvSpPr txBox="1"/>
            <p:nvPr/>
          </p:nvSpPr>
          <p:spPr>
            <a:xfrm>
              <a:off x="5034371" y="1819366"/>
              <a:ext cx="839863" cy="69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+mn-ea"/>
                </a:rPr>
                <a:t>Initiating</a:t>
              </a:r>
            </a:p>
            <a:p>
              <a:pPr algn="ctr"/>
              <a:r>
                <a:rPr lang="en-US" altLang="ko-KR" sz="1600" b="1" dirty="0">
                  <a:latin typeface="+mn-ea"/>
                </a:rPr>
                <a:t>Event </a:t>
              </a:r>
            </a:p>
            <a:p>
              <a:pPr algn="ctr"/>
              <a:r>
                <a:rPr lang="en-US" altLang="ko-KR" sz="1600" b="1" dirty="0">
                  <a:latin typeface="+mn-ea"/>
                </a:rPr>
                <a:t>Analysis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601A5B-CE6B-3A71-7393-09E9EC1164DF}"/>
                </a:ext>
              </a:extLst>
            </p:cNvPr>
            <p:cNvSpPr txBox="1"/>
            <p:nvPr/>
          </p:nvSpPr>
          <p:spPr>
            <a:xfrm>
              <a:off x="4441056" y="2988198"/>
              <a:ext cx="771582" cy="69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+mn-ea"/>
                </a:rPr>
                <a:t>Event</a:t>
              </a:r>
            </a:p>
            <a:p>
              <a:pPr algn="ctr"/>
              <a:r>
                <a:rPr lang="en-US" altLang="ko-KR" sz="1600" b="1" dirty="0">
                  <a:latin typeface="+mn-ea"/>
                </a:rPr>
                <a:t>Tree</a:t>
              </a:r>
            </a:p>
            <a:p>
              <a:pPr algn="ctr"/>
              <a:r>
                <a:rPr lang="en-US" altLang="ko-KR" sz="1600" b="1" dirty="0">
                  <a:latin typeface="+mn-ea"/>
                </a:rPr>
                <a:t>Analysis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CB6837-612C-78FF-45E6-E0B1CEED17D1}"/>
                </a:ext>
              </a:extLst>
            </p:cNvPr>
            <p:cNvSpPr txBox="1"/>
            <p:nvPr/>
          </p:nvSpPr>
          <p:spPr>
            <a:xfrm>
              <a:off x="6110574" y="2024589"/>
              <a:ext cx="1239437" cy="282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+mn-ea"/>
                </a:rPr>
                <a:t>Quantification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3BEB89-B69B-D852-110C-12D3C66E1602}"/>
                </a:ext>
              </a:extLst>
            </p:cNvPr>
            <p:cNvSpPr txBox="1"/>
            <p:nvPr/>
          </p:nvSpPr>
          <p:spPr>
            <a:xfrm>
              <a:off x="6888539" y="2953021"/>
              <a:ext cx="896107" cy="69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+mn-ea"/>
                </a:rPr>
                <a:t>Human</a:t>
              </a:r>
            </a:p>
            <a:p>
              <a:pPr algn="ctr"/>
              <a:r>
                <a:rPr lang="en-US" altLang="ko-KR" sz="1600" b="1" dirty="0">
                  <a:latin typeface="+mn-ea"/>
                </a:rPr>
                <a:t>Reliability</a:t>
              </a:r>
            </a:p>
            <a:p>
              <a:pPr algn="ctr"/>
              <a:r>
                <a:rPr lang="en-US" altLang="ko-KR" sz="1600" b="1" dirty="0">
                  <a:latin typeface="+mn-ea"/>
                </a:rPr>
                <a:t>Analysis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F798B6-EF1F-9CA0-A9AD-7CABD9295E19}"/>
                </a:ext>
              </a:extLst>
            </p:cNvPr>
            <p:cNvSpPr txBox="1"/>
            <p:nvPr/>
          </p:nvSpPr>
          <p:spPr>
            <a:xfrm>
              <a:off x="6168760" y="4123776"/>
              <a:ext cx="1114151" cy="69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+mn-ea"/>
                </a:rPr>
                <a:t>Reliability Data Analysis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68499A-5E6A-357A-5B97-EB8AFF826D48}"/>
              </a:ext>
            </a:extLst>
          </p:cNvPr>
          <p:cNvSpPr/>
          <p:nvPr/>
        </p:nvSpPr>
        <p:spPr>
          <a:xfrm>
            <a:off x="5909133" y="1119848"/>
            <a:ext cx="5688632" cy="901214"/>
          </a:xfrm>
          <a:custGeom>
            <a:avLst/>
            <a:gdLst>
              <a:gd name="connsiteX0" fmla="*/ 0 w 5688632"/>
              <a:gd name="connsiteY0" fmla="*/ 0 h 901214"/>
              <a:gd name="connsiteX1" fmla="*/ 518298 w 5688632"/>
              <a:gd name="connsiteY1" fmla="*/ 0 h 901214"/>
              <a:gd name="connsiteX2" fmla="*/ 1150368 w 5688632"/>
              <a:gd name="connsiteY2" fmla="*/ 0 h 901214"/>
              <a:gd name="connsiteX3" fmla="*/ 1839324 w 5688632"/>
              <a:gd name="connsiteY3" fmla="*/ 0 h 901214"/>
              <a:gd name="connsiteX4" fmla="*/ 2528281 w 5688632"/>
              <a:gd name="connsiteY4" fmla="*/ 0 h 901214"/>
              <a:gd name="connsiteX5" fmla="*/ 3103465 w 5688632"/>
              <a:gd name="connsiteY5" fmla="*/ 0 h 901214"/>
              <a:gd name="connsiteX6" fmla="*/ 3849308 w 5688632"/>
              <a:gd name="connsiteY6" fmla="*/ 0 h 901214"/>
              <a:gd name="connsiteX7" fmla="*/ 4367605 w 5688632"/>
              <a:gd name="connsiteY7" fmla="*/ 0 h 901214"/>
              <a:gd name="connsiteX8" fmla="*/ 4885903 w 5688632"/>
              <a:gd name="connsiteY8" fmla="*/ 0 h 901214"/>
              <a:gd name="connsiteX9" fmla="*/ 5688632 w 5688632"/>
              <a:gd name="connsiteY9" fmla="*/ 0 h 901214"/>
              <a:gd name="connsiteX10" fmla="*/ 5688632 w 5688632"/>
              <a:gd name="connsiteY10" fmla="*/ 423571 h 901214"/>
              <a:gd name="connsiteX11" fmla="*/ 5688632 w 5688632"/>
              <a:gd name="connsiteY11" fmla="*/ 901214 h 901214"/>
              <a:gd name="connsiteX12" fmla="*/ 5056562 w 5688632"/>
              <a:gd name="connsiteY12" fmla="*/ 901214 h 901214"/>
              <a:gd name="connsiteX13" fmla="*/ 4367605 w 5688632"/>
              <a:gd name="connsiteY13" fmla="*/ 901214 h 901214"/>
              <a:gd name="connsiteX14" fmla="*/ 3849308 w 5688632"/>
              <a:gd name="connsiteY14" fmla="*/ 901214 h 901214"/>
              <a:gd name="connsiteX15" fmla="*/ 3331010 w 5688632"/>
              <a:gd name="connsiteY15" fmla="*/ 901214 h 901214"/>
              <a:gd name="connsiteX16" fmla="*/ 2698940 w 5688632"/>
              <a:gd name="connsiteY16" fmla="*/ 901214 h 901214"/>
              <a:gd name="connsiteX17" fmla="*/ 1953097 w 5688632"/>
              <a:gd name="connsiteY17" fmla="*/ 901214 h 901214"/>
              <a:gd name="connsiteX18" fmla="*/ 1207254 w 5688632"/>
              <a:gd name="connsiteY18" fmla="*/ 901214 h 901214"/>
              <a:gd name="connsiteX19" fmla="*/ 0 w 5688632"/>
              <a:gd name="connsiteY19" fmla="*/ 901214 h 901214"/>
              <a:gd name="connsiteX20" fmla="*/ 0 w 5688632"/>
              <a:gd name="connsiteY20" fmla="*/ 468631 h 901214"/>
              <a:gd name="connsiteX21" fmla="*/ 0 w 5688632"/>
              <a:gd name="connsiteY21" fmla="*/ 0 h 90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88632" h="901214" fill="none" extrusionOk="0">
                <a:moveTo>
                  <a:pt x="0" y="0"/>
                </a:moveTo>
                <a:cubicBezTo>
                  <a:pt x="209646" y="-366"/>
                  <a:pt x="286469" y="-6948"/>
                  <a:pt x="518298" y="0"/>
                </a:cubicBezTo>
                <a:cubicBezTo>
                  <a:pt x="750127" y="6948"/>
                  <a:pt x="976754" y="3308"/>
                  <a:pt x="1150368" y="0"/>
                </a:cubicBezTo>
                <a:cubicBezTo>
                  <a:pt x="1323982" y="-3308"/>
                  <a:pt x="1506873" y="-27564"/>
                  <a:pt x="1839324" y="0"/>
                </a:cubicBezTo>
                <a:cubicBezTo>
                  <a:pt x="2171775" y="27564"/>
                  <a:pt x="2388949" y="5220"/>
                  <a:pt x="2528281" y="0"/>
                </a:cubicBezTo>
                <a:cubicBezTo>
                  <a:pt x="2667613" y="-5220"/>
                  <a:pt x="2960933" y="-24558"/>
                  <a:pt x="3103465" y="0"/>
                </a:cubicBezTo>
                <a:cubicBezTo>
                  <a:pt x="3245997" y="24558"/>
                  <a:pt x="3634516" y="9288"/>
                  <a:pt x="3849308" y="0"/>
                </a:cubicBezTo>
                <a:cubicBezTo>
                  <a:pt x="4064100" y="-9288"/>
                  <a:pt x="4232154" y="9659"/>
                  <a:pt x="4367605" y="0"/>
                </a:cubicBezTo>
                <a:cubicBezTo>
                  <a:pt x="4503056" y="-9659"/>
                  <a:pt x="4664286" y="25148"/>
                  <a:pt x="4885903" y="0"/>
                </a:cubicBezTo>
                <a:cubicBezTo>
                  <a:pt x="5107520" y="-25148"/>
                  <a:pt x="5389583" y="-8896"/>
                  <a:pt x="5688632" y="0"/>
                </a:cubicBezTo>
                <a:cubicBezTo>
                  <a:pt x="5706525" y="93509"/>
                  <a:pt x="5685692" y="308210"/>
                  <a:pt x="5688632" y="423571"/>
                </a:cubicBezTo>
                <a:cubicBezTo>
                  <a:pt x="5691572" y="538932"/>
                  <a:pt x="5684310" y="770170"/>
                  <a:pt x="5688632" y="901214"/>
                </a:cubicBezTo>
                <a:cubicBezTo>
                  <a:pt x="5386745" y="881179"/>
                  <a:pt x="5333812" y="906084"/>
                  <a:pt x="5056562" y="901214"/>
                </a:cubicBezTo>
                <a:cubicBezTo>
                  <a:pt x="4779312" y="896345"/>
                  <a:pt x="4546609" y="903755"/>
                  <a:pt x="4367605" y="901214"/>
                </a:cubicBezTo>
                <a:cubicBezTo>
                  <a:pt x="4188601" y="898673"/>
                  <a:pt x="4051394" y="884409"/>
                  <a:pt x="3849308" y="901214"/>
                </a:cubicBezTo>
                <a:cubicBezTo>
                  <a:pt x="3647222" y="918019"/>
                  <a:pt x="3528148" y="883151"/>
                  <a:pt x="3331010" y="901214"/>
                </a:cubicBezTo>
                <a:cubicBezTo>
                  <a:pt x="3133872" y="919277"/>
                  <a:pt x="2833304" y="898278"/>
                  <a:pt x="2698940" y="901214"/>
                </a:cubicBezTo>
                <a:cubicBezTo>
                  <a:pt x="2564576" y="904151"/>
                  <a:pt x="2126127" y="881267"/>
                  <a:pt x="1953097" y="901214"/>
                </a:cubicBezTo>
                <a:cubicBezTo>
                  <a:pt x="1780067" y="921161"/>
                  <a:pt x="1578124" y="893903"/>
                  <a:pt x="1207254" y="901214"/>
                </a:cubicBezTo>
                <a:cubicBezTo>
                  <a:pt x="836384" y="908525"/>
                  <a:pt x="563342" y="919706"/>
                  <a:pt x="0" y="901214"/>
                </a:cubicBezTo>
                <a:cubicBezTo>
                  <a:pt x="5616" y="701141"/>
                  <a:pt x="7483" y="625875"/>
                  <a:pt x="0" y="468631"/>
                </a:cubicBezTo>
                <a:cubicBezTo>
                  <a:pt x="-7483" y="311387"/>
                  <a:pt x="11854" y="223306"/>
                  <a:pt x="0" y="0"/>
                </a:cubicBezTo>
                <a:close/>
              </a:path>
              <a:path w="5688632" h="901214" stroke="0" extrusionOk="0">
                <a:moveTo>
                  <a:pt x="0" y="0"/>
                </a:moveTo>
                <a:cubicBezTo>
                  <a:pt x="153058" y="29760"/>
                  <a:pt x="553500" y="-23609"/>
                  <a:pt x="745843" y="0"/>
                </a:cubicBezTo>
                <a:cubicBezTo>
                  <a:pt x="938186" y="23609"/>
                  <a:pt x="1141027" y="15110"/>
                  <a:pt x="1491686" y="0"/>
                </a:cubicBezTo>
                <a:cubicBezTo>
                  <a:pt x="1842345" y="-15110"/>
                  <a:pt x="1945271" y="-28579"/>
                  <a:pt x="2066870" y="0"/>
                </a:cubicBezTo>
                <a:cubicBezTo>
                  <a:pt x="2188469" y="28579"/>
                  <a:pt x="2418475" y="22073"/>
                  <a:pt x="2698940" y="0"/>
                </a:cubicBezTo>
                <a:cubicBezTo>
                  <a:pt x="2979405" y="-22073"/>
                  <a:pt x="2979849" y="-16163"/>
                  <a:pt x="3217237" y="0"/>
                </a:cubicBezTo>
                <a:cubicBezTo>
                  <a:pt x="3454625" y="16163"/>
                  <a:pt x="3563740" y="8737"/>
                  <a:pt x="3678649" y="0"/>
                </a:cubicBezTo>
                <a:cubicBezTo>
                  <a:pt x="3793558" y="-8737"/>
                  <a:pt x="4024531" y="-16837"/>
                  <a:pt x="4140060" y="0"/>
                </a:cubicBezTo>
                <a:cubicBezTo>
                  <a:pt x="4255589" y="16837"/>
                  <a:pt x="4419852" y="19133"/>
                  <a:pt x="4601471" y="0"/>
                </a:cubicBezTo>
                <a:cubicBezTo>
                  <a:pt x="4783090" y="-19133"/>
                  <a:pt x="5316382" y="33333"/>
                  <a:pt x="5688632" y="0"/>
                </a:cubicBezTo>
                <a:cubicBezTo>
                  <a:pt x="5668865" y="180360"/>
                  <a:pt x="5686266" y="351529"/>
                  <a:pt x="5688632" y="441595"/>
                </a:cubicBezTo>
                <a:cubicBezTo>
                  <a:pt x="5690998" y="531662"/>
                  <a:pt x="5706291" y="758098"/>
                  <a:pt x="5688632" y="901214"/>
                </a:cubicBezTo>
                <a:cubicBezTo>
                  <a:pt x="5384448" y="882083"/>
                  <a:pt x="5239832" y="912189"/>
                  <a:pt x="4999675" y="901214"/>
                </a:cubicBezTo>
                <a:cubicBezTo>
                  <a:pt x="4759518" y="890239"/>
                  <a:pt x="4727258" y="887489"/>
                  <a:pt x="4481378" y="901214"/>
                </a:cubicBezTo>
                <a:cubicBezTo>
                  <a:pt x="4235498" y="914939"/>
                  <a:pt x="3960453" y="878235"/>
                  <a:pt x="3735535" y="901214"/>
                </a:cubicBezTo>
                <a:cubicBezTo>
                  <a:pt x="3510617" y="924193"/>
                  <a:pt x="3310001" y="881383"/>
                  <a:pt x="3160351" y="901214"/>
                </a:cubicBezTo>
                <a:cubicBezTo>
                  <a:pt x="3010701" y="921045"/>
                  <a:pt x="2665352" y="930409"/>
                  <a:pt x="2414508" y="901214"/>
                </a:cubicBezTo>
                <a:cubicBezTo>
                  <a:pt x="2163664" y="872019"/>
                  <a:pt x="1993694" y="884607"/>
                  <a:pt x="1668665" y="901214"/>
                </a:cubicBezTo>
                <a:cubicBezTo>
                  <a:pt x="1343636" y="917821"/>
                  <a:pt x="1324903" y="913067"/>
                  <a:pt x="1093481" y="901214"/>
                </a:cubicBezTo>
                <a:cubicBezTo>
                  <a:pt x="862059" y="889361"/>
                  <a:pt x="747221" y="881145"/>
                  <a:pt x="632070" y="901214"/>
                </a:cubicBezTo>
                <a:cubicBezTo>
                  <a:pt x="516919" y="921283"/>
                  <a:pt x="214420" y="876485"/>
                  <a:pt x="0" y="901214"/>
                </a:cubicBezTo>
                <a:cubicBezTo>
                  <a:pt x="-16154" y="757020"/>
                  <a:pt x="-15392" y="584748"/>
                  <a:pt x="0" y="477643"/>
                </a:cubicBezTo>
                <a:cubicBezTo>
                  <a:pt x="15392" y="370538"/>
                  <a:pt x="20244" y="216694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140925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Accident scenarios, Frequency/Probability, Consequence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31890B1-CD5B-0B42-447F-3A9CE8F072EE}"/>
              </a:ext>
            </a:extLst>
          </p:cNvPr>
          <p:cNvSpPr/>
          <p:nvPr/>
        </p:nvSpPr>
        <p:spPr>
          <a:xfrm>
            <a:off x="4986900" y="2785113"/>
            <a:ext cx="846355" cy="187480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75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D328621-DE83-3F06-011B-7728E72B7A3B}"/>
              </a:ext>
            </a:extLst>
          </p:cNvPr>
          <p:cNvGrpSpPr/>
          <p:nvPr/>
        </p:nvGrpSpPr>
        <p:grpSpPr>
          <a:xfrm>
            <a:off x="1751373" y="4727967"/>
            <a:ext cx="8686800" cy="160412"/>
            <a:chOff x="1981200" y="4714875"/>
            <a:chExt cx="8686800" cy="160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A590A19-F5B3-46DA-95DE-8B2780690988}"/>
                </a:ext>
              </a:extLst>
            </p:cNvPr>
            <p:cNvSpPr/>
            <p:nvPr/>
          </p:nvSpPr>
          <p:spPr>
            <a:xfrm>
              <a:off x="1981200" y="4714875"/>
              <a:ext cx="2895600" cy="160412"/>
            </a:xfrm>
            <a:prstGeom prst="rect">
              <a:avLst/>
            </a:prstGeom>
            <a:solidFill>
              <a:srgbClr val="F1B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12C7AC-54B7-D260-1206-43F2C0AC1406}"/>
                </a:ext>
              </a:extLst>
            </p:cNvPr>
            <p:cNvSpPr/>
            <p:nvPr/>
          </p:nvSpPr>
          <p:spPr>
            <a:xfrm>
              <a:off x="4876800" y="4714875"/>
              <a:ext cx="2895600" cy="160412"/>
            </a:xfrm>
            <a:prstGeom prst="rect">
              <a:avLst/>
            </a:prstGeom>
            <a:solidFill>
              <a:srgbClr val="2BA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22E431-ECA6-6BAE-862C-51DCA9015D2E}"/>
                </a:ext>
              </a:extLst>
            </p:cNvPr>
            <p:cNvSpPr/>
            <p:nvPr/>
          </p:nvSpPr>
          <p:spPr>
            <a:xfrm>
              <a:off x="7772400" y="4714875"/>
              <a:ext cx="2895600" cy="160412"/>
            </a:xfrm>
            <a:prstGeom prst="rect">
              <a:avLst/>
            </a:prstGeom>
            <a:solidFill>
              <a:srgbClr val="075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6329A4-DB4E-41C8-B5D3-8E5F026F0152}"/>
              </a:ext>
            </a:extLst>
          </p:cNvPr>
          <p:cNvSpPr txBox="1"/>
          <p:nvPr/>
        </p:nvSpPr>
        <p:spPr>
          <a:xfrm>
            <a:off x="2948940" y="399005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/>
              <a:t>Thank you for your attention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8111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99A705F-67B0-467C-94C9-9679408054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9F9FB"/>
              </a:gs>
              <a:gs pos="13000">
                <a:schemeClr val="bg1"/>
              </a:gs>
              <a:gs pos="20000">
                <a:schemeClr val="bg1"/>
              </a:gs>
              <a:gs pos="26000">
                <a:schemeClr val="bg1"/>
              </a:gs>
              <a:gs pos="38000">
                <a:schemeClr val="bg1"/>
              </a:gs>
              <a:gs pos="31000">
                <a:schemeClr val="bg1"/>
              </a:gs>
              <a:gs pos="99000">
                <a:srgbClr val="F2F3F5"/>
              </a:gs>
              <a:gs pos="60000">
                <a:schemeClr val="bg1"/>
              </a:gs>
              <a:gs pos="50000">
                <a:schemeClr val="bg1"/>
              </a:gs>
            </a:gsLst>
            <a:lin ang="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4F8918-358C-4CDD-B47E-4AC63AAE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60400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Contents</a:t>
            </a:r>
            <a:endParaRPr lang="ko-KR" altLang="en-US" b="1" dirty="0">
              <a:latin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9E9BBF7-8DFD-47F1-AAFA-D7862CB05932}"/>
              </a:ext>
            </a:extLst>
          </p:cNvPr>
          <p:cNvSpPr/>
          <p:nvPr/>
        </p:nvSpPr>
        <p:spPr>
          <a:xfrm>
            <a:off x="2514998" y="2039779"/>
            <a:ext cx="895351" cy="8953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69900" dist="101600" dir="7500000" sx="86000" sy="86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33204D-B6A5-4C8D-9E9B-D654561A84F5}"/>
              </a:ext>
            </a:extLst>
          </p:cNvPr>
          <p:cNvSpPr/>
          <p:nvPr/>
        </p:nvSpPr>
        <p:spPr>
          <a:xfrm>
            <a:off x="2826943" y="2452529"/>
            <a:ext cx="152399" cy="2927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308F9C8-DA50-4DF9-BFF5-98D0C8885321}"/>
              </a:ext>
            </a:extLst>
          </p:cNvPr>
          <p:cNvSpPr/>
          <p:nvPr/>
        </p:nvSpPr>
        <p:spPr>
          <a:xfrm>
            <a:off x="2458643" y="3539715"/>
            <a:ext cx="895350" cy="895350"/>
          </a:xfrm>
          <a:prstGeom prst="ellipse">
            <a:avLst/>
          </a:prstGeom>
          <a:solidFill>
            <a:srgbClr val="2BA8E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917A76A-AEFB-4CF5-A703-9F97B78420C5}"/>
              </a:ext>
            </a:extLst>
          </p:cNvPr>
          <p:cNvSpPr/>
          <p:nvPr/>
        </p:nvSpPr>
        <p:spPr>
          <a:xfrm>
            <a:off x="2458643" y="4992529"/>
            <a:ext cx="895350" cy="895350"/>
          </a:xfrm>
          <a:prstGeom prst="ellipse">
            <a:avLst/>
          </a:prstGeom>
          <a:solidFill>
            <a:srgbClr val="0751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A2B600C-14B7-4AF5-8191-FA1A348B355F}"/>
              </a:ext>
            </a:extLst>
          </p:cNvPr>
          <p:cNvSpPr/>
          <p:nvPr/>
        </p:nvSpPr>
        <p:spPr>
          <a:xfrm>
            <a:off x="2458643" y="2004854"/>
            <a:ext cx="895350" cy="895350"/>
          </a:xfrm>
          <a:prstGeom prst="ellipse">
            <a:avLst/>
          </a:prstGeom>
          <a:solidFill>
            <a:srgbClr val="F1B3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BC139-4866-4530-9265-AAFBD8C2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875" y="2395697"/>
            <a:ext cx="9095898" cy="3824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>
                <a:latin typeface="+mn-ea"/>
              </a:rPr>
              <a:t>01  What is PRA?</a:t>
            </a:r>
          </a:p>
          <a:p>
            <a:pPr marL="0" indent="0">
              <a:buNone/>
            </a:pP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3200" b="1" dirty="0">
                <a:latin typeface="+mn-ea"/>
              </a:rPr>
              <a:t>02  Why do we perform PRA?</a:t>
            </a:r>
          </a:p>
          <a:p>
            <a:pPr marL="0" indent="0">
              <a:buNone/>
            </a:pP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3200" b="1" dirty="0">
                <a:latin typeface="+mn-ea"/>
              </a:rPr>
              <a:t>03  How to perform PRA?</a:t>
            </a:r>
            <a:endParaRPr lang="ko-KR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7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79E48C-8FEB-4786-A27B-45D9E29DEB6B}"/>
              </a:ext>
            </a:extLst>
          </p:cNvPr>
          <p:cNvSpPr/>
          <p:nvPr/>
        </p:nvSpPr>
        <p:spPr>
          <a:xfrm>
            <a:off x="228185" y="209550"/>
            <a:ext cx="11744325" cy="2381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63FBF8-EF5D-4E95-B8D7-413DAC4B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537" y="159664"/>
            <a:ext cx="2343151" cy="359569"/>
          </a:xfrm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2000" b="1" dirty="0">
                <a:solidFill>
                  <a:srgbClr val="F1B300"/>
                </a:solidFill>
              </a:rPr>
              <a:t>01</a:t>
            </a:r>
            <a:r>
              <a:rPr lang="en-US" altLang="ko-KR" sz="2000" b="1" dirty="0">
                <a:solidFill>
                  <a:srgbClr val="F37220"/>
                </a:solidFill>
              </a:rPr>
              <a:t>     </a:t>
            </a:r>
            <a:r>
              <a:rPr lang="en-US" altLang="ko-KR" sz="2000" b="1" dirty="0">
                <a:solidFill>
                  <a:srgbClr val="009ADA"/>
                </a:solidFill>
              </a:rPr>
              <a:t> </a:t>
            </a:r>
            <a:r>
              <a:rPr lang="en-US" altLang="ko-KR" sz="2000" b="1" dirty="0">
                <a:solidFill>
                  <a:srgbClr val="2BA8E0"/>
                </a:solidFill>
              </a:rPr>
              <a:t>02</a:t>
            </a:r>
            <a:r>
              <a:rPr lang="en-US" altLang="ko-KR" sz="2000" b="1" dirty="0">
                <a:solidFill>
                  <a:srgbClr val="009ADA"/>
                </a:solidFill>
              </a:rPr>
              <a:t>      </a:t>
            </a:r>
            <a:r>
              <a:rPr lang="en-US" altLang="ko-KR" sz="2000" b="1" dirty="0">
                <a:solidFill>
                  <a:srgbClr val="07519E"/>
                </a:solidFill>
              </a:rPr>
              <a:t>03</a:t>
            </a:r>
            <a:endParaRPr lang="ko-KR" altLang="en-US" sz="2000" b="1" dirty="0">
              <a:solidFill>
                <a:srgbClr val="07519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B8313-2078-4F24-81B6-1DBC47E7D0FA}"/>
              </a:ext>
            </a:extLst>
          </p:cNvPr>
          <p:cNvSpPr/>
          <p:nvPr/>
        </p:nvSpPr>
        <p:spPr>
          <a:xfrm>
            <a:off x="10649365" y="226219"/>
            <a:ext cx="1216404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87953-2823-4F8D-A76C-F4D55005269E}"/>
              </a:ext>
            </a:extLst>
          </p:cNvPr>
          <p:cNvSpPr txBox="1"/>
          <p:nvPr/>
        </p:nvSpPr>
        <p:spPr>
          <a:xfrm>
            <a:off x="352010" y="185141"/>
            <a:ext cx="6137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1B300"/>
                </a:solidFill>
                <a:latin typeface="+mn-ea"/>
              </a:rPr>
              <a:t>What is PRA?</a:t>
            </a:r>
            <a:endParaRPr lang="ko-KR" altLang="en-US" sz="1400" b="1" dirty="0">
              <a:solidFill>
                <a:srgbClr val="F1B3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28F5C-F2D8-DA6C-3440-180FA4BB8CCB}"/>
              </a:ext>
            </a:extLst>
          </p:cNvPr>
          <p:cNvSpPr txBox="1"/>
          <p:nvPr/>
        </p:nvSpPr>
        <p:spPr>
          <a:xfrm>
            <a:off x="2397166" y="1556792"/>
            <a:ext cx="7397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Probabilistic</a:t>
            </a:r>
            <a:r>
              <a:rPr lang="en-US" altLang="ko-KR" sz="4000" dirty="0"/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Risk</a:t>
            </a:r>
            <a:r>
              <a:rPr lang="en-US" altLang="ko-KR" sz="4000" dirty="0"/>
              <a:t> </a:t>
            </a:r>
            <a:r>
              <a:rPr lang="en-US" altLang="ko-KR" sz="4000" b="1" dirty="0"/>
              <a:t>Assessment</a:t>
            </a:r>
            <a:endParaRPr lang="ko-KR" altLang="en-US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D6DF7-E8A8-1F68-ACB1-8D6475211DCB}"/>
              </a:ext>
            </a:extLst>
          </p:cNvPr>
          <p:cNvSpPr txBox="1"/>
          <p:nvPr/>
        </p:nvSpPr>
        <p:spPr>
          <a:xfrm>
            <a:off x="6591999" y="6477892"/>
            <a:ext cx="5675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[Probabilistic Safety Assessment, Reliability and Safety Engineering]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CC40FAF-65AD-AF67-406C-009BC092668E}"/>
              </a:ext>
            </a:extLst>
          </p:cNvPr>
          <p:cNvGrpSpPr/>
          <p:nvPr/>
        </p:nvGrpSpPr>
        <p:grpSpPr>
          <a:xfrm>
            <a:off x="947427" y="2708920"/>
            <a:ext cx="10297144" cy="3510063"/>
            <a:chOff x="947427" y="2852936"/>
            <a:chExt cx="10297144" cy="35100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D4CE54-5089-CE66-F431-270BFB54D45C}"/>
                </a:ext>
              </a:extLst>
            </p:cNvPr>
            <p:cNvSpPr txBox="1"/>
            <p:nvPr/>
          </p:nvSpPr>
          <p:spPr>
            <a:xfrm>
              <a:off x="947427" y="2852936"/>
              <a:ext cx="10297144" cy="3510063"/>
            </a:xfrm>
            <a:custGeom>
              <a:avLst/>
              <a:gdLst>
                <a:gd name="connsiteX0" fmla="*/ 0 w 10297144"/>
                <a:gd name="connsiteY0" fmla="*/ 0 h 3510063"/>
                <a:gd name="connsiteX1" fmla="*/ 377562 w 10297144"/>
                <a:gd name="connsiteY1" fmla="*/ 0 h 3510063"/>
                <a:gd name="connsiteX2" fmla="*/ 858095 w 10297144"/>
                <a:gd name="connsiteY2" fmla="*/ 0 h 3510063"/>
                <a:gd name="connsiteX3" fmla="*/ 1750514 w 10297144"/>
                <a:gd name="connsiteY3" fmla="*/ 0 h 3510063"/>
                <a:gd name="connsiteX4" fmla="*/ 2436991 w 10297144"/>
                <a:gd name="connsiteY4" fmla="*/ 0 h 3510063"/>
                <a:gd name="connsiteX5" fmla="*/ 3123467 w 10297144"/>
                <a:gd name="connsiteY5" fmla="*/ 0 h 3510063"/>
                <a:gd name="connsiteX6" fmla="*/ 3604000 w 10297144"/>
                <a:gd name="connsiteY6" fmla="*/ 0 h 3510063"/>
                <a:gd name="connsiteX7" fmla="*/ 3981562 w 10297144"/>
                <a:gd name="connsiteY7" fmla="*/ 0 h 3510063"/>
                <a:gd name="connsiteX8" fmla="*/ 4462096 w 10297144"/>
                <a:gd name="connsiteY8" fmla="*/ 0 h 3510063"/>
                <a:gd name="connsiteX9" fmla="*/ 4942629 w 10297144"/>
                <a:gd name="connsiteY9" fmla="*/ 0 h 3510063"/>
                <a:gd name="connsiteX10" fmla="*/ 5526134 w 10297144"/>
                <a:gd name="connsiteY10" fmla="*/ 0 h 3510063"/>
                <a:gd name="connsiteX11" fmla="*/ 6212610 w 10297144"/>
                <a:gd name="connsiteY11" fmla="*/ 0 h 3510063"/>
                <a:gd name="connsiteX12" fmla="*/ 7105029 w 10297144"/>
                <a:gd name="connsiteY12" fmla="*/ 0 h 3510063"/>
                <a:gd name="connsiteX13" fmla="*/ 7997449 w 10297144"/>
                <a:gd name="connsiteY13" fmla="*/ 0 h 3510063"/>
                <a:gd name="connsiteX14" fmla="*/ 8889868 w 10297144"/>
                <a:gd name="connsiteY14" fmla="*/ 0 h 3510063"/>
                <a:gd name="connsiteX15" fmla="*/ 9576344 w 10297144"/>
                <a:gd name="connsiteY15" fmla="*/ 0 h 3510063"/>
                <a:gd name="connsiteX16" fmla="*/ 10297144 w 10297144"/>
                <a:gd name="connsiteY16" fmla="*/ 0 h 3510063"/>
                <a:gd name="connsiteX17" fmla="*/ 10297144 w 10297144"/>
                <a:gd name="connsiteY17" fmla="*/ 514809 h 3510063"/>
                <a:gd name="connsiteX18" fmla="*/ 10297144 w 10297144"/>
                <a:gd name="connsiteY18" fmla="*/ 1099820 h 3510063"/>
                <a:gd name="connsiteX19" fmla="*/ 10297144 w 10297144"/>
                <a:gd name="connsiteY19" fmla="*/ 1684830 h 3510063"/>
                <a:gd name="connsiteX20" fmla="*/ 10297144 w 10297144"/>
                <a:gd name="connsiteY20" fmla="*/ 2234740 h 3510063"/>
                <a:gd name="connsiteX21" fmla="*/ 10297144 w 10297144"/>
                <a:gd name="connsiteY21" fmla="*/ 2889952 h 3510063"/>
                <a:gd name="connsiteX22" fmla="*/ 10297144 w 10297144"/>
                <a:gd name="connsiteY22" fmla="*/ 3510063 h 3510063"/>
                <a:gd name="connsiteX23" fmla="*/ 9507696 w 10297144"/>
                <a:gd name="connsiteY23" fmla="*/ 3510063 h 3510063"/>
                <a:gd name="connsiteX24" fmla="*/ 8924191 w 10297144"/>
                <a:gd name="connsiteY24" fmla="*/ 3510063 h 3510063"/>
                <a:gd name="connsiteX25" fmla="*/ 8340687 w 10297144"/>
                <a:gd name="connsiteY25" fmla="*/ 3510063 h 3510063"/>
                <a:gd name="connsiteX26" fmla="*/ 7860153 w 10297144"/>
                <a:gd name="connsiteY26" fmla="*/ 3510063 h 3510063"/>
                <a:gd name="connsiteX27" fmla="*/ 6967734 w 10297144"/>
                <a:gd name="connsiteY27" fmla="*/ 3510063 h 3510063"/>
                <a:gd name="connsiteX28" fmla="*/ 6178286 w 10297144"/>
                <a:gd name="connsiteY28" fmla="*/ 3510063 h 3510063"/>
                <a:gd name="connsiteX29" fmla="*/ 5594782 w 10297144"/>
                <a:gd name="connsiteY29" fmla="*/ 3510063 h 3510063"/>
                <a:gd name="connsiteX30" fmla="*/ 5011277 w 10297144"/>
                <a:gd name="connsiteY30" fmla="*/ 3510063 h 3510063"/>
                <a:gd name="connsiteX31" fmla="*/ 4324800 w 10297144"/>
                <a:gd name="connsiteY31" fmla="*/ 3510063 h 3510063"/>
                <a:gd name="connsiteX32" fmla="*/ 3432381 w 10297144"/>
                <a:gd name="connsiteY32" fmla="*/ 3510063 h 3510063"/>
                <a:gd name="connsiteX33" fmla="*/ 2951848 w 10297144"/>
                <a:gd name="connsiteY33" fmla="*/ 3510063 h 3510063"/>
                <a:gd name="connsiteX34" fmla="*/ 2265372 w 10297144"/>
                <a:gd name="connsiteY34" fmla="*/ 3510063 h 3510063"/>
                <a:gd name="connsiteX35" fmla="*/ 1784838 w 10297144"/>
                <a:gd name="connsiteY35" fmla="*/ 3510063 h 3510063"/>
                <a:gd name="connsiteX36" fmla="*/ 892419 w 10297144"/>
                <a:gd name="connsiteY36" fmla="*/ 3510063 h 3510063"/>
                <a:gd name="connsiteX37" fmla="*/ 0 w 10297144"/>
                <a:gd name="connsiteY37" fmla="*/ 3510063 h 3510063"/>
                <a:gd name="connsiteX38" fmla="*/ 0 w 10297144"/>
                <a:gd name="connsiteY38" fmla="*/ 2854851 h 3510063"/>
                <a:gd name="connsiteX39" fmla="*/ 0 w 10297144"/>
                <a:gd name="connsiteY39" fmla="*/ 2304941 h 3510063"/>
                <a:gd name="connsiteX40" fmla="*/ 0 w 10297144"/>
                <a:gd name="connsiteY40" fmla="*/ 1719931 h 3510063"/>
                <a:gd name="connsiteX41" fmla="*/ 0 w 10297144"/>
                <a:gd name="connsiteY41" fmla="*/ 1205122 h 3510063"/>
                <a:gd name="connsiteX42" fmla="*/ 0 w 10297144"/>
                <a:gd name="connsiteY42" fmla="*/ 620111 h 3510063"/>
                <a:gd name="connsiteX43" fmla="*/ 0 w 10297144"/>
                <a:gd name="connsiteY43" fmla="*/ 0 h 35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297144" h="3510063" extrusionOk="0">
                  <a:moveTo>
                    <a:pt x="0" y="0"/>
                  </a:moveTo>
                  <a:cubicBezTo>
                    <a:pt x="118637" y="13448"/>
                    <a:pt x="206529" y="-17914"/>
                    <a:pt x="377562" y="0"/>
                  </a:cubicBezTo>
                  <a:cubicBezTo>
                    <a:pt x="548595" y="17914"/>
                    <a:pt x="626733" y="8634"/>
                    <a:pt x="858095" y="0"/>
                  </a:cubicBezTo>
                  <a:cubicBezTo>
                    <a:pt x="1089457" y="-8634"/>
                    <a:pt x="1552532" y="-14746"/>
                    <a:pt x="1750514" y="0"/>
                  </a:cubicBezTo>
                  <a:cubicBezTo>
                    <a:pt x="1948496" y="14746"/>
                    <a:pt x="2100783" y="28248"/>
                    <a:pt x="2436991" y="0"/>
                  </a:cubicBezTo>
                  <a:cubicBezTo>
                    <a:pt x="2773199" y="-28248"/>
                    <a:pt x="2931482" y="16320"/>
                    <a:pt x="3123467" y="0"/>
                  </a:cubicBezTo>
                  <a:cubicBezTo>
                    <a:pt x="3315452" y="-16320"/>
                    <a:pt x="3435386" y="-9499"/>
                    <a:pt x="3604000" y="0"/>
                  </a:cubicBezTo>
                  <a:cubicBezTo>
                    <a:pt x="3772614" y="9499"/>
                    <a:pt x="3819198" y="13051"/>
                    <a:pt x="3981562" y="0"/>
                  </a:cubicBezTo>
                  <a:cubicBezTo>
                    <a:pt x="4143926" y="-13051"/>
                    <a:pt x="4253141" y="-17183"/>
                    <a:pt x="4462096" y="0"/>
                  </a:cubicBezTo>
                  <a:cubicBezTo>
                    <a:pt x="4671051" y="17183"/>
                    <a:pt x="4833432" y="23781"/>
                    <a:pt x="4942629" y="0"/>
                  </a:cubicBezTo>
                  <a:cubicBezTo>
                    <a:pt x="5051826" y="-23781"/>
                    <a:pt x="5238816" y="-16316"/>
                    <a:pt x="5526134" y="0"/>
                  </a:cubicBezTo>
                  <a:cubicBezTo>
                    <a:pt x="5813453" y="16316"/>
                    <a:pt x="5932001" y="-26406"/>
                    <a:pt x="6212610" y="0"/>
                  </a:cubicBezTo>
                  <a:cubicBezTo>
                    <a:pt x="6493219" y="26406"/>
                    <a:pt x="6908119" y="17800"/>
                    <a:pt x="7105029" y="0"/>
                  </a:cubicBezTo>
                  <a:cubicBezTo>
                    <a:pt x="7301939" y="-17800"/>
                    <a:pt x="7689192" y="38114"/>
                    <a:pt x="7997449" y="0"/>
                  </a:cubicBezTo>
                  <a:cubicBezTo>
                    <a:pt x="8305706" y="-38114"/>
                    <a:pt x="8592889" y="-1661"/>
                    <a:pt x="8889868" y="0"/>
                  </a:cubicBezTo>
                  <a:cubicBezTo>
                    <a:pt x="9186847" y="1661"/>
                    <a:pt x="9266706" y="3981"/>
                    <a:pt x="9576344" y="0"/>
                  </a:cubicBezTo>
                  <a:cubicBezTo>
                    <a:pt x="9885982" y="-3981"/>
                    <a:pt x="10130720" y="-2951"/>
                    <a:pt x="10297144" y="0"/>
                  </a:cubicBezTo>
                  <a:cubicBezTo>
                    <a:pt x="10316863" y="145830"/>
                    <a:pt x="10305044" y="274102"/>
                    <a:pt x="10297144" y="514809"/>
                  </a:cubicBezTo>
                  <a:cubicBezTo>
                    <a:pt x="10289244" y="755516"/>
                    <a:pt x="10320731" y="968216"/>
                    <a:pt x="10297144" y="1099820"/>
                  </a:cubicBezTo>
                  <a:cubicBezTo>
                    <a:pt x="10273557" y="1231424"/>
                    <a:pt x="10322139" y="1565447"/>
                    <a:pt x="10297144" y="1684830"/>
                  </a:cubicBezTo>
                  <a:cubicBezTo>
                    <a:pt x="10272150" y="1804213"/>
                    <a:pt x="10317480" y="1971885"/>
                    <a:pt x="10297144" y="2234740"/>
                  </a:cubicBezTo>
                  <a:cubicBezTo>
                    <a:pt x="10276809" y="2497595"/>
                    <a:pt x="10286318" y="2735256"/>
                    <a:pt x="10297144" y="2889952"/>
                  </a:cubicBezTo>
                  <a:cubicBezTo>
                    <a:pt x="10307970" y="3044648"/>
                    <a:pt x="10284577" y="3326810"/>
                    <a:pt x="10297144" y="3510063"/>
                  </a:cubicBezTo>
                  <a:cubicBezTo>
                    <a:pt x="9995698" y="3511649"/>
                    <a:pt x="9879278" y="3533936"/>
                    <a:pt x="9507696" y="3510063"/>
                  </a:cubicBezTo>
                  <a:cubicBezTo>
                    <a:pt x="9136114" y="3486190"/>
                    <a:pt x="9157415" y="3518996"/>
                    <a:pt x="8924191" y="3510063"/>
                  </a:cubicBezTo>
                  <a:cubicBezTo>
                    <a:pt x="8690968" y="3501130"/>
                    <a:pt x="8599951" y="3493803"/>
                    <a:pt x="8340687" y="3510063"/>
                  </a:cubicBezTo>
                  <a:cubicBezTo>
                    <a:pt x="8081423" y="3526323"/>
                    <a:pt x="7993249" y="3497961"/>
                    <a:pt x="7860153" y="3510063"/>
                  </a:cubicBezTo>
                  <a:cubicBezTo>
                    <a:pt x="7727057" y="3522165"/>
                    <a:pt x="7198751" y="3472192"/>
                    <a:pt x="6967734" y="3510063"/>
                  </a:cubicBezTo>
                  <a:cubicBezTo>
                    <a:pt x="6736717" y="3547934"/>
                    <a:pt x="6481916" y="3516072"/>
                    <a:pt x="6178286" y="3510063"/>
                  </a:cubicBezTo>
                  <a:cubicBezTo>
                    <a:pt x="5874656" y="3504054"/>
                    <a:pt x="5736182" y="3497470"/>
                    <a:pt x="5594782" y="3510063"/>
                  </a:cubicBezTo>
                  <a:cubicBezTo>
                    <a:pt x="5453382" y="3522656"/>
                    <a:pt x="5297476" y="3484818"/>
                    <a:pt x="5011277" y="3510063"/>
                  </a:cubicBezTo>
                  <a:cubicBezTo>
                    <a:pt x="4725079" y="3535308"/>
                    <a:pt x="4534369" y="3476411"/>
                    <a:pt x="4324800" y="3510063"/>
                  </a:cubicBezTo>
                  <a:cubicBezTo>
                    <a:pt x="4115231" y="3543715"/>
                    <a:pt x="3782948" y="3486609"/>
                    <a:pt x="3432381" y="3510063"/>
                  </a:cubicBezTo>
                  <a:cubicBezTo>
                    <a:pt x="3081814" y="3533517"/>
                    <a:pt x="3096992" y="3515196"/>
                    <a:pt x="2951848" y="3510063"/>
                  </a:cubicBezTo>
                  <a:cubicBezTo>
                    <a:pt x="2806704" y="3504930"/>
                    <a:pt x="2413509" y="3490248"/>
                    <a:pt x="2265372" y="3510063"/>
                  </a:cubicBezTo>
                  <a:cubicBezTo>
                    <a:pt x="2117235" y="3529878"/>
                    <a:pt x="1925454" y="3524021"/>
                    <a:pt x="1784838" y="3510063"/>
                  </a:cubicBezTo>
                  <a:cubicBezTo>
                    <a:pt x="1644222" y="3496105"/>
                    <a:pt x="1202752" y="3507061"/>
                    <a:pt x="892419" y="3510063"/>
                  </a:cubicBezTo>
                  <a:cubicBezTo>
                    <a:pt x="582086" y="3513065"/>
                    <a:pt x="254790" y="3503887"/>
                    <a:pt x="0" y="3510063"/>
                  </a:cubicBezTo>
                  <a:cubicBezTo>
                    <a:pt x="1463" y="3367557"/>
                    <a:pt x="-3290" y="3157511"/>
                    <a:pt x="0" y="2854851"/>
                  </a:cubicBezTo>
                  <a:cubicBezTo>
                    <a:pt x="3290" y="2552191"/>
                    <a:pt x="-24020" y="2563602"/>
                    <a:pt x="0" y="2304941"/>
                  </a:cubicBezTo>
                  <a:cubicBezTo>
                    <a:pt x="24020" y="2046280"/>
                    <a:pt x="-16034" y="1870130"/>
                    <a:pt x="0" y="1719931"/>
                  </a:cubicBezTo>
                  <a:cubicBezTo>
                    <a:pt x="16034" y="1569732"/>
                    <a:pt x="-2104" y="1458186"/>
                    <a:pt x="0" y="1205122"/>
                  </a:cubicBezTo>
                  <a:cubicBezTo>
                    <a:pt x="2104" y="952058"/>
                    <a:pt x="19304" y="885047"/>
                    <a:pt x="0" y="620111"/>
                  </a:cubicBezTo>
                  <a:cubicBezTo>
                    <a:pt x="-19304" y="355175"/>
                    <a:pt x="12969" y="150137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600" b="1" dirty="0">
                <a:solidFill>
                  <a:srgbClr val="FF0000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en-US" altLang="ko-KR" sz="2000" b="1" dirty="0">
                  <a:solidFill>
                    <a:schemeClr val="accent1"/>
                  </a:solidFill>
                </a:rPr>
                <a:t>The chance </a:t>
              </a:r>
              <a:r>
                <a:rPr lang="en-US" altLang="ko-KR" sz="2000" dirty="0"/>
                <a:t>of </a:t>
              </a:r>
              <a:r>
                <a:rPr lang="en-US" altLang="ko-KR" sz="2000" b="1" dirty="0">
                  <a:solidFill>
                    <a:schemeClr val="accent6"/>
                  </a:solidFill>
                </a:rPr>
                <a:t>injury or loss </a:t>
              </a:r>
              <a:r>
                <a:rPr lang="en-US" altLang="ko-KR" sz="2000" dirty="0"/>
                <a:t>resulting from exposure to a source of danger</a:t>
              </a:r>
            </a:p>
            <a:p>
              <a:pPr marL="1200150" lvl="2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1"/>
                  </a:solidFill>
                </a:rPr>
                <a:t>Likelihood</a:t>
              </a:r>
              <a:r>
                <a:rPr lang="en-US" altLang="ko-KR" sz="2000" dirty="0"/>
                <a:t> of occurrence of the given adverse event</a:t>
              </a:r>
            </a:p>
            <a:p>
              <a:pPr marL="1200150" lvl="2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b="1" dirty="0">
                  <a:solidFill>
                    <a:schemeClr val="accent6"/>
                  </a:solidFill>
                </a:rPr>
                <a:t>Magnitude(or severity) </a:t>
              </a:r>
              <a:r>
                <a:rPr lang="en-US" altLang="ko-KR" sz="2000" dirty="0"/>
                <a:t>of the adverse event</a:t>
              </a:r>
            </a:p>
            <a:p>
              <a:pPr marL="1200150" lvl="2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en-US" altLang="ko-KR" sz="2000" dirty="0"/>
            </a:p>
            <a:p>
              <a:pPr marL="1200150" lvl="2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en-US" altLang="ko-KR" sz="2000" dirty="0"/>
            </a:p>
            <a:p>
              <a:pPr marL="742950" lvl="1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en-US" altLang="ko-KR" sz="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9B2752-5102-BD14-6E1D-C4966198C788}"/>
                </a:ext>
              </a:extLst>
            </p:cNvPr>
            <p:cNvSpPr txBox="1"/>
            <p:nvPr/>
          </p:nvSpPr>
          <p:spPr>
            <a:xfrm>
              <a:off x="1739515" y="5334704"/>
              <a:ext cx="8712967" cy="523220"/>
            </a:xfrm>
            <a:custGeom>
              <a:avLst/>
              <a:gdLst>
                <a:gd name="connsiteX0" fmla="*/ 0 w 8712967"/>
                <a:gd name="connsiteY0" fmla="*/ 0 h 523220"/>
                <a:gd name="connsiteX1" fmla="*/ 495969 w 8712967"/>
                <a:gd name="connsiteY1" fmla="*/ 0 h 523220"/>
                <a:gd name="connsiteX2" fmla="*/ 904808 w 8712967"/>
                <a:gd name="connsiteY2" fmla="*/ 0 h 523220"/>
                <a:gd name="connsiteX3" fmla="*/ 1487907 w 8712967"/>
                <a:gd name="connsiteY3" fmla="*/ 0 h 523220"/>
                <a:gd name="connsiteX4" fmla="*/ 1983876 w 8712967"/>
                <a:gd name="connsiteY4" fmla="*/ 0 h 523220"/>
                <a:gd name="connsiteX5" fmla="*/ 2479844 w 8712967"/>
                <a:gd name="connsiteY5" fmla="*/ 0 h 523220"/>
                <a:gd name="connsiteX6" fmla="*/ 3150073 w 8712967"/>
                <a:gd name="connsiteY6" fmla="*/ 0 h 523220"/>
                <a:gd name="connsiteX7" fmla="*/ 3994560 w 8712967"/>
                <a:gd name="connsiteY7" fmla="*/ 0 h 523220"/>
                <a:gd name="connsiteX8" fmla="*/ 4577659 w 8712967"/>
                <a:gd name="connsiteY8" fmla="*/ 0 h 523220"/>
                <a:gd name="connsiteX9" fmla="*/ 4986498 w 8712967"/>
                <a:gd name="connsiteY9" fmla="*/ 0 h 523220"/>
                <a:gd name="connsiteX10" fmla="*/ 5395337 w 8712967"/>
                <a:gd name="connsiteY10" fmla="*/ 0 h 523220"/>
                <a:gd name="connsiteX11" fmla="*/ 6152695 w 8712967"/>
                <a:gd name="connsiteY11" fmla="*/ 0 h 523220"/>
                <a:gd name="connsiteX12" fmla="*/ 6910053 w 8712967"/>
                <a:gd name="connsiteY12" fmla="*/ 0 h 523220"/>
                <a:gd name="connsiteX13" fmla="*/ 7406022 w 8712967"/>
                <a:gd name="connsiteY13" fmla="*/ 0 h 523220"/>
                <a:gd name="connsiteX14" fmla="*/ 8712967 w 8712967"/>
                <a:gd name="connsiteY14" fmla="*/ 0 h 523220"/>
                <a:gd name="connsiteX15" fmla="*/ 8712967 w 8712967"/>
                <a:gd name="connsiteY15" fmla="*/ 523220 h 523220"/>
                <a:gd name="connsiteX16" fmla="*/ 8129868 w 8712967"/>
                <a:gd name="connsiteY16" fmla="*/ 523220 h 523220"/>
                <a:gd name="connsiteX17" fmla="*/ 7372511 w 8712967"/>
                <a:gd name="connsiteY17" fmla="*/ 523220 h 523220"/>
                <a:gd name="connsiteX18" fmla="*/ 6615153 w 8712967"/>
                <a:gd name="connsiteY18" fmla="*/ 523220 h 523220"/>
                <a:gd name="connsiteX19" fmla="*/ 6032054 w 8712967"/>
                <a:gd name="connsiteY19" fmla="*/ 523220 h 523220"/>
                <a:gd name="connsiteX20" fmla="*/ 5448956 w 8712967"/>
                <a:gd name="connsiteY20" fmla="*/ 523220 h 523220"/>
                <a:gd name="connsiteX21" fmla="*/ 4604468 w 8712967"/>
                <a:gd name="connsiteY21" fmla="*/ 523220 h 523220"/>
                <a:gd name="connsiteX22" fmla="*/ 3934240 w 8712967"/>
                <a:gd name="connsiteY22" fmla="*/ 523220 h 523220"/>
                <a:gd name="connsiteX23" fmla="*/ 3351141 w 8712967"/>
                <a:gd name="connsiteY23" fmla="*/ 523220 h 523220"/>
                <a:gd name="connsiteX24" fmla="*/ 2680913 w 8712967"/>
                <a:gd name="connsiteY24" fmla="*/ 523220 h 523220"/>
                <a:gd name="connsiteX25" fmla="*/ 2097814 w 8712967"/>
                <a:gd name="connsiteY25" fmla="*/ 523220 h 523220"/>
                <a:gd name="connsiteX26" fmla="*/ 1514716 w 8712967"/>
                <a:gd name="connsiteY26" fmla="*/ 523220 h 523220"/>
                <a:gd name="connsiteX27" fmla="*/ 757358 w 8712967"/>
                <a:gd name="connsiteY27" fmla="*/ 523220 h 523220"/>
                <a:gd name="connsiteX28" fmla="*/ 0 w 8712967"/>
                <a:gd name="connsiteY28" fmla="*/ 523220 h 523220"/>
                <a:gd name="connsiteX29" fmla="*/ 0 w 8712967"/>
                <a:gd name="connsiteY29" fmla="*/ 0 h 52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712967" h="523220" extrusionOk="0">
                  <a:moveTo>
                    <a:pt x="0" y="0"/>
                  </a:moveTo>
                  <a:cubicBezTo>
                    <a:pt x="229096" y="7649"/>
                    <a:pt x="287710" y="262"/>
                    <a:pt x="495969" y="0"/>
                  </a:cubicBezTo>
                  <a:cubicBezTo>
                    <a:pt x="704228" y="-262"/>
                    <a:pt x="805656" y="17774"/>
                    <a:pt x="904808" y="0"/>
                  </a:cubicBezTo>
                  <a:cubicBezTo>
                    <a:pt x="1003960" y="-17774"/>
                    <a:pt x="1270246" y="-19602"/>
                    <a:pt x="1487907" y="0"/>
                  </a:cubicBezTo>
                  <a:cubicBezTo>
                    <a:pt x="1705568" y="19602"/>
                    <a:pt x="1738017" y="14674"/>
                    <a:pt x="1983876" y="0"/>
                  </a:cubicBezTo>
                  <a:cubicBezTo>
                    <a:pt x="2229735" y="-14674"/>
                    <a:pt x="2245096" y="-12277"/>
                    <a:pt x="2479844" y="0"/>
                  </a:cubicBezTo>
                  <a:cubicBezTo>
                    <a:pt x="2714592" y="12277"/>
                    <a:pt x="2973290" y="-28473"/>
                    <a:pt x="3150073" y="0"/>
                  </a:cubicBezTo>
                  <a:cubicBezTo>
                    <a:pt x="3326856" y="28473"/>
                    <a:pt x="3615934" y="-2909"/>
                    <a:pt x="3994560" y="0"/>
                  </a:cubicBezTo>
                  <a:cubicBezTo>
                    <a:pt x="4373186" y="2909"/>
                    <a:pt x="4289806" y="26645"/>
                    <a:pt x="4577659" y="0"/>
                  </a:cubicBezTo>
                  <a:cubicBezTo>
                    <a:pt x="4865512" y="-26645"/>
                    <a:pt x="4830143" y="7854"/>
                    <a:pt x="4986498" y="0"/>
                  </a:cubicBezTo>
                  <a:cubicBezTo>
                    <a:pt x="5142853" y="-7854"/>
                    <a:pt x="5263235" y="-9445"/>
                    <a:pt x="5395337" y="0"/>
                  </a:cubicBezTo>
                  <a:cubicBezTo>
                    <a:pt x="5527439" y="9445"/>
                    <a:pt x="5994276" y="-20632"/>
                    <a:pt x="6152695" y="0"/>
                  </a:cubicBezTo>
                  <a:cubicBezTo>
                    <a:pt x="6311114" y="20632"/>
                    <a:pt x="6632842" y="29783"/>
                    <a:pt x="6910053" y="0"/>
                  </a:cubicBezTo>
                  <a:cubicBezTo>
                    <a:pt x="7187264" y="-29783"/>
                    <a:pt x="7249474" y="-2586"/>
                    <a:pt x="7406022" y="0"/>
                  </a:cubicBezTo>
                  <a:cubicBezTo>
                    <a:pt x="7562570" y="2586"/>
                    <a:pt x="8131549" y="-47964"/>
                    <a:pt x="8712967" y="0"/>
                  </a:cubicBezTo>
                  <a:cubicBezTo>
                    <a:pt x="8695339" y="240466"/>
                    <a:pt x="8733551" y="335159"/>
                    <a:pt x="8712967" y="523220"/>
                  </a:cubicBezTo>
                  <a:cubicBezTo>
                    <a:pt x="8512674" y="546867"/>
                    <a:pt x="8263507" y="549891"/>
                    <a:pt x="8129868" y="523220"/>
                  </a:cubicBezTo>
                  <a:cubicBezTo>
                    <a:pt x="7996229" y="496549"/>
                    <a:pt x="7692810" y="519283"/>
                    <a:pt x="7372511" y="523220"/>
                  </a:cubicBezTo>
                  <a:cubicBezTo>
                    <a:pt x="7052212" y="527157"/>
                    <a:pt x="6943218" y="499000"/>
                    <a:pt x="6615153" y="523220"/>
                  </a:cubicBezTo>
                  <a:cubicBezTo>
                    <a:pt x="6287088" y="547440"/>
                    <a:pt x="6314233" y="547181"/>
                    <a:pt x="6032054" y="523220"/>
                  </a:cubicBezTo>
                  <a:cubicBezTo>
                    <a:pt x="5749875" y="499259"/>
                    <a:pt x="5630192" y="528197"/>
                    <a:pt x="5448956" y="523220"/>
                  </a:cubicBezTo>
                  <a:cubicBezTo>
                    <a:pt x="5267720" y="518243"/>
                    <a:pt x="4824168" y="553297"/>
                    <a:pt x="4604468" y="523220"/>
                  </a:cubicBezTo>
                  <a:cubicBezTo>
                    <a:pt x="4384768" y="493143"/>
                    <a:pt x="4109875" y="550038"/>
                    <a:pt x="3934240" y="523220"/>
                  </a:cubicBezTo>
                  <a:cubicBezTo>
                    <a:pt x="3758605" y="496402"/>
                    <a:pt x="3609989" y="534937"/>
                    <a:pt x="3351141" y="523220"/>
                  </a:cubicBezTo>
                  <a:cubicBezTo>
                    <a:pt x="3092293" y="511503"/>
                    <a:pt x="2980036" y="510764"/>
                    <a:pt x="2680913" y="523220"/>
                  </a:cubicBezTo>
                  <a:cubicBezTo>
                    <a:pt x="2381790" y="535676"/>
                    <a:pt x="2372469" y="551982"/>
                    <a:pt x="2097814" y="523220"/>
                  </a:cubicBezTo>
                  <a:cubicBezTo>
                    <a:pt x="1823159" y="494458"/>
                    <a:pt x="1740783" y="522645"/>
                    <a:pt x="1514716" y="523220"/>
                  </a:cubicBezTo>
                  <a:cubicBezTo>
                    <a:pt x="1288649" y="523795"/>
                    <a:pt x="981432" y="521640"/>
                    <a:pt x="757358" y="523220"/>
                  </a:cubicBezTo>
                  <a:cubicBezTo>
                    <a:pt x="533284" y="524800"/>
                    <a:pt x="252806" y="520499"/>
                    <a:pt x="0" y="523220"/>
                  </a:cubicBezTo>
                  <a:cubicBezTo>
                    <a:pt x="19449" y="336619"/>
                    <a:pt x="-6506" y="23038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1449481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lvl="1"/>
              <a:r>
                <a:rPr lang="en-US" altLang="ko-KR" sz="2800" b="1" dirty="0">
                  <a:solidFill>
                    <a:srgbClr val="FF0000"/>
                  </a:solidFill>
                </a:rPr>
                <a:t>Risk</a:t>
              </a:r>
              <a:r>
                <a:rPr lang="en-US" altLang="ko-KR" sz="2800" b="1" dirty="0"/>
                <a:t> = </a:t>
              </a:r>
              <a:r>
                <a:rPr lang="en-US" altLang="ko-KR" sz="2800" b="1" dirty="0">
                  <a:solidFill>
                    <a:schemeClr val="accent1"/>
                  </a:solidFill>
                </a:rPr>
                <a:t>Likelihood </a:t>
              </a:r>
              <a:r>
                <a:rPr lang="en-US" altLang="ko-KR" sz="2800" b="1" dirty="0"/>
                <a:t>X </a:t>
              </a:r>
              <a:r>
                <a:rPr lang="en-US" altLang="ko-KR" sz="2800" b="1" dirty="0">
                  <a:solidFill>
                    <a:schemeClr val="accent6"/>
                  </a:solidFill>
                </a:rPr>
                <a:t>Magnitude(or Severity)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08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79E48C-8FEB-4786-A27B-45D9E29DEB6B}"/>
              </a:ext>
            </a:extLst>
          </p:cNvPr>
          <p:cNvSpPr/>
          <p:nvPr/>
        </p:nvSpPr>
        <p:spPr>
          <a:xfrm>
            <a:off x="228185" y="209550"/>
            <a:ext cx="11744325" cy="2381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63FBF8-EF5D-4E95-B8D7-413DAC4B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537" y="159664"/>
            <a:ext cx="2343151" cy="359569"/>
          </a:xfrm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2000" b="1" dirty="0">
                <a:solidFill>
                  <a:srgbClr val="F1B300"/>
                </a:solidFill>
              </a:rPr>
              <a:t>01</a:t>
            </a:r>
            <a:r>
              <a:rPr lang="en-US" altLang="ko-KR" sz="2000" b="1" dirty="0">
                <a:solidFill>
                  <a:srgbClr val="F37220"/>
                </a:solidFill>
              </a:rPr>
              <a:t>     </a:t>
            </a:r>
            <a:r>
              <a:rPr lang="en-US" altLang="ko-KR" sz="2000" b="1" dirty="0">
                <a:solidFill>
                  <a:srgbClr val="009ADA"/>
                </a:solidFill>
              </a:rPr>
              <a:t> </a:t>
            </a:r>
            <a:r>
              <a:rPr lang="en-US" altLang="ko-KR" sz="2000" b="1" dirty="0">
                <a:solidFill>
                  <a:srgbClr val="2BA8E0"/>
                </a:solidFill>
              </a:rPr>
              <a:t>02</a:t>
            </a:r>
            <a:r>
              <a:rPr lang="en-US" altLang="ko-KR" sz="2000" b="1" dirty="0">
                <a:solidFill>
                  <a:srgbClr val="009ADA"/>
                </a:solidFill>
              </a:rPr>
              <a:t>      </a:t>
            </a:r>
            <a:r>
              <a:rPr lang="en-US" altLang="ko-KR" sz="2000" b="1" dirty="0">
                <a:solidFill>
                  <a:srgbClr val="07519E"/>
                </a:solidFill>
              </a:rPr>
              <a:t>03</a:t>
            </a:r>
            <a:endParaRPr lang="ko-KR" altLang="en-US" sz="2000" b="1" dirty="0">
              <a:solidFill>
                <a:srgbClr val="07519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B8313-2078-4F24-81B6-1DBC47E7D0FA}"/>
              </a:ext>
            </a:extLst>
          </p:cNvPr>
          <p:cNvSpPr/>
          <p:nvPr/>
        </p:nvSpPr>
        <p:spPr>
          <a:xfrm>
            <a:off x="10649365" y="226219"/>
            <a:ext cx="1216404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87953-2823-4F8D-A76C-F4D55005269E}"/>
              </a:ext>
            </a:extLst>
          </p:cNvPr>
          <p:cNvSpPr txBox="1"/>
          <p:nvPr/>
        </p:nvSpPr>
        <p:spPr>
          <a:xfrm>
            <a:off x="352010" y="185141"/>
            <a:ext cx="6137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1B300"/>
                </a:solidFill>
                <a:latin typeface="+mn-ea"/>
              </a:rPr>
              <a:t>What is PRA?</a:t>
            </a:r>
            <a:endParaRPr lang="ko-KR" altLang="en-US" sz="1400" b="1" dirty="0">
              <a:solidFill>
                <a:srgbClr val="F1B3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28F5C-F2D8-DA6C-3440-180FA4BB8CCB}"/>
              </a:ext>
            </a:extLst>
          </p:cNvPr>
          <p:cNvSpPr txBox="1"/>
          <p:nvPr/>
        </p:nvSpPr>
        <p:spPr>
          <a:xfrm>
            <a:off x="2397166" y="1556792"/>
            <a:ext cx="7397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Probabilistic</a:t>
            </a:r>
            <a:r>
              <a:rPr lang="en-US" altLang="ko-KR" sz="4000" dirty="0"/>
              <a:t> </a:t>
            </a:r>
            <a:r>
              <a:rPr lang="en-US" altLang="ko-KR" sz="4000" b="1" dirty="0"/>
              <a:t>Risk</a:t>
            </a:r>
            <a:r>
              <a:rPr lang="en-US" altLang="ko-KR" sz="4000" dirty="0"/>
              <a:t> </a:t>
            </a:r>
            <a:r>
              <a:rPr lang="en-US" altLang="ko-KR" sz="4000" b="1" dirty="0"/>
              <a:t>Assessment</a:t>
            </a:r>
            <a:endParaRPr lang="ko-KR" altLang="en-US" sz="40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44906EA-2FF0-A265-3BC8-DC4EC1E2621C}"/>
              </a:ext>
            </a:extLst>
          </p:cNvPr>
          <p:cNvGrpSpPr/>
          <p:nvPr/>
        </p:nvGrpSpPr>
        <p:grpSpPr>
          <a:xfrm>
            <a:off x="551388" y="2636912"/>
            <a:ext cx="11089225" cy="3510063"/>
            <a:chOff x="551388" y="2889136"/>
            <a:chExt cx="11089225" cy="35100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D4CE54-5089-CE66-F431-270BFB54D45C}"/>
                </a:ext>
              </a:extLst>
            </p:cNvPr>
            <p:cNvSpPr txBox="1"/>
            <p:nvPr/>
          </p:nvSpPr>
          <p:spPr>
            <a:xfrm flipH="1">
              <a:off x="551388" y="2889136"/>
              <a:ext cx="5328591" cy="3510063"/>
            </a:xfrm>
            <a:custGeom>
              <a:avLst/>
              <a:gdLst>
                <a:gd name="connsiteX0" fmla="*/ 0 w 5328591"/>
                <a:gd name="connsiteY0" fmla="*/ 0 h 3510063"/>
                <a:gd name="connsiteX1" fmla="*/ 506216 w 5328591"/>
                <a:gd name="connsiteY1" fmla="*/ 0 h 3510063"/>
                <a:gd name="connsiteX2" fmla="*/ 1065718 w 5328591"/>
                <a:gd name="connsiteY2" fmla="*/ 0 h 3510063"/>
                <a:gd name="connsiteX3" fmla="*/ 1838364 w 5328591"/>
                <a:gd name="connsiteY3" fmla="*/ 0 h 3510063"/>
                <a:gd name="connsiteX4" fmla="*/ 2504438 w 5328591"/>
                <a:gd name="connsiteY4" fmla="*/ 0 h 3510063"/>
                <a:gd name="connsiteX5" fmla="*/ 3170512 w 5328591"/>
                <a:gd name="connsiteY5" fmla="*/ 0 h 3510063"/>
                <a:gd name="connsiteX6" fmla="*/ 3730014 w 5328591"/>
                <a:gd name="connsiteY6" fmla="*/ 0 h 3510063"/>
                <a:gd name="connsiteX7" fmla="*/ 4236230 w 5328591"/>
                <a:gd name="connsiteY7" fmla="*/ 0 h 3510063"/>
                <a:gd name="connsiteX8" fmla="*/ 5328591 w 5328591"/>
                <a:gd name="connsiteY8" fmla="*/ 0 h 3510063"/>
                <a:gd name="connsiteX9" fmla="*/ 5328591 w 5328591"/>
                <a:gd name="connsiteY9" fmla="*/ 514809 h 3510063"/>
                <a:gd name="connsiteX10" fmla="*/ 5328591 w 5328591"/>
                <a:gd name="connsiteY10" fmla="*/ 1099820 h 3510063"/>
                <a:gd name="connsiteX11" fmla="*/ 5328591 w 5328591"/>
                <a:gd name="connsiteY11" fmla="*/ 1755032 h 3510063"/>
                <a:gd name="connsiteX12" fmla="*/ 5328591 w 5328591"/>
                <a:gd name="connsiteY12" fmla="*/ 2234740 h 3510063"/>
                <a:gd name="connsiteX13" fmla="*/ 5328591 w 5328591"/>
                <a:gd name="connsiteY13" fmla="*/ 2819751 h 3510063"/>
                <a:gd name="connsiteX14" fmla="*/ 5328591 w 5328591"/>
                <a:gd name="connsiteY14" fmla="*/ 3510063 h 3510063"/>
                <a:gd name="connsiteX15" fmla="*/ 4609231 w 5328591"/>
                <a:gd name="connsiteY15" fmla="*/ 3510063 h 3510063"/>
                <a:gd name="connsiteX16" fmla="*/ 3889871 w 5328591"/>
                <a:gd name="connsiteY16" fmla="*/ 3510063 h 3510063"/>
                <a:gd name="connsiteX17" fmla="*/ 3223798 w 5328591"/>
                <a:gd name="connsiteY17" fmla="*/ 3510063 h 3510063"/>
                <a:gd name="connsiteX18" fmla="*/ 2611010 w 5328591"/>
                <a:gd name="connsiteY18" fmla="*/ 3510063 h 3510063"/>
                <a:gd name="connsiteX19" fmla="*/ 1998222 w 5328591"/>
                <a:gd name="connsiteY19" fmla="*/ 3510063 h 3510063"/>
                <a:gd name="connsiteX20" fmla="*/ 1385434 w 5328591"/>
                <a:gd name="connsiteY20" fmla="*/ 3510063 h 3510063"/>
                <a:gd name="connsiteX21" fmla="*/ 666074 w 5328591"/>
                <a:gd name="connsiteY21" fmla="*/ 3510063 h 3510063"/>
                <a:gd name="connsiteX22" fmla="*/ 0 w 5328591"/>
                <a:gd name="connsiteY22" fmla="*/ 3510063 h 3510063"/>
                <a:gd name="connsiteX23" fmla="*/ 0 w 5328591"/>
                <a:gd name="connsiteY23" fmla="*/ 2960153 h 3510063"/>
                <a:gd name="connsiteX24" fmla="*/ 0 w 5328591"/>
                <a:gd name="connsiteY24" fmla="*/ 2375143 h 3510063"/>
                <a:gd name="connsiteX25" fmla="*/ 0 w 5328591"/>
                <a:gd name="connsiteY25" fmla="*/ 1719931 h 3510063"/>
                <a:gd name="connsiteX26" fmla="*/ 0 w 5328591"/>
                <a:gd name="connsiteY26" fmla="*/ 1240222 h 3510063"/>
                <a:gd name="connsiteX27" fmla="*/ 0 w 5328591"/>
                <a:gd name="connsiteY27" fmla="*/ 725413 h 3510063"/>
                <a:gd name="connsiteX28" fmla="*/ 0 w 5328591"/>
                <a:gd name="connsiteY28" fmla="*/ 0 h 35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28591" h="3510063" extrusionOk="0">
                  <a:moveTo>
                    <a:pt x="0" y="0"/>
                  </a:moveTo>
                  <a:cubicBezTo>
                    <a:pt x="152820" y="-12453"/>
                    <a:pt x="313721" y="-20221"/>
                    <a:pt x="506216" y="0"/>
                  </a:cubicBezTo>
                  <a:cubicBezTo>
                    <a:pt x="698711" y="20221"/>
                    <a:pt x="886487" y="17633"/>
                    <a:pt x="1065718" y="0"/>
                  </a:cubicBezTo>
                  <a:cubicBezTo>
                    <a:pt x="1244949" y="-17633"/>
                    <a:pt x="1617010" y="-33100"/>
                    <a:pt x="1838364" y="0"/>
                  </a:cubicBezTo>
                  <a:cubicBezTo>
                    <a:pt x="2059718" y="33100"/>
                    <a:pt x="2348889" y="28362"/>
                    <a:pt x="2504438" y="0"/>
                  </a:cubicBezTo>
                  <a:cubicBezTo>
                    <a:pt x="2659987" y="-28362"/>
                    <a:pt x="2902590" y="-4719"/>
                    <a:pt x="3170512" y="0"/>
                  </a:cubicBezTo>
                  <a:cubicBezTo>
                    <a:pt x="3438434" y="4719"/>
                    <a:pt x="3529448" y="-6489"/>
                    <a:pt x="3730014" y="0"/>
                  </a:cubicBezTo>
                  <a:cubicBezTo>
                    <a:pt x="3930580" y="6489"/>
                    <a:pt x="4040021" y="-11136"/>
                    <a:pt x="4236230" y="0"/>
                  </a:cubicBezTo>
                  <a:cubicBezTo>
                    <a:pt x="4432439" y="11136"/>
                    <a:pt x="5090460" y="17725"/>
                    <a:pt x="5328591" y="0"/>
                  </a:cubicBezTo>
                  <a:cubicBezTo>
                    <a:pt x="5348455" y="192962"/>
                    <a:pt x="5334281" y="319544"/>
                    <a:pt x="5328591" y="514809"/>
                  </a:cubicBezTo>
                  <a:cubicBezTo>
                    <a:pt x="5322901" y="710074"/>
                    <a:pt x="5348492" y="981364"/>
                    <a:pt x="5328591" y="1099820"/>
                  </a:cubicBezTo>
                  <a:cubicBezTo>
                    <a:pt x="5308690" y="1218276"/>
                    <a:pt x="5359910" y="1537566"/>
                    <a:pt x="5328591" y="1755032"/>
                  </a:cubicBezTo>
                  <a:cubicBezTo>
                    <a:pt x="5297272" y="1972498"/>
                    <a:pt x="5323001" y="2050366"/>
                    <a:pt x="5328591" y="2234740"/>
                  </a:cubicBezTo>
                  <a:cubicBezTo>
                    <a:pt x="5334181" y="2419114"/>
                    <a:pt x="5337229" y="2544080"/>
                    <a:pt x="5328591" y="2819751"/>
                  </a:cubicBezTo>
                  <a:cubicBezTo>
                    <a:pt x="5319953" y="3095422"/>
                    <a:pt x="5350395" y="3239901"/>
                    <a:pt x="5328591" y="3510063"/>
                  </a:cubicBezTo>
                  <a:cubicBezTo>
                    <a:pt x="5024584" y="3536525"/>
                    <a:pt x="4915776" y="3484548"/>
                    <a:pt x="4609231" y="3510063"/>
                  </a:cubicBezTo>
                  <a:cubicBezTo>
                    <a:pt x="4302686" y="3535578"/>
                    <a:pt x="4079132" y="3486134"/>
                    <a:pt x="3889871" y="3510063"/>
                  </a:cubicBezTo>
                  <a:cubicBezTo>
                    <a:pt x="3700610" y="3533992"/>
                    <a:pt x="3553871" y="3509291"/>
                    <a:pt x="3223798" y="3510063"/>
                  </a:cubicBezTo>
                  <a:cubicBezTo>
                    <a:pt x="2893725" y="3510835"/>
                    <a:pt x="2865979" y="3499706"/>
                    <a:pt x="2611010" y="3510063"/>
                  </a:cubicBezTo>
                  <a:cubicBezTo>
                    <a:pt x="2356041" y="3520420"/>
                    <a:pt x="2233396" y="3500503"/>
                    <a:pt x="1998222" y="3510063"/>
                  </a:cubicBezTo>
                  <a:cubicBezTo>
                    <a:pt x="1763048" y="3519623"/>
                    <a:pt x="1637949" y="3483099"/>
                    <a:pt x="1385434" y="3510063"/>
                  </a:cubicBezTo>
                  <a:cubicBezTo>
                    <a:pt x="1132919" y="3537027"/>
                    <a:pt x="887220" y="3545434"/>
                    <a:pt x="666074" y="3510063"/>
                  </a:cubicBezTo>
                  <a:cubicBezTo>
                    <a:pt x="444928" y="3474692"/>
                    <a:pt x="165160" y="3512518"/>
                    <a:pt x="0" y="3510063"/>
                  </a:cubicBezTo>
                  <a:cubicBezTo>
                    <a:pt x="-4678" y="3390998"/>
                    <a:pt x="-9905" y="3128726"/>
                    <a:pt x="0" y="2960153"/>
                  </a:cubicBezTo>
                  <a:cubicBezTo>
                    <a:pt x="9905" y="2791580"/>
                    <a:pt x="-13401" y="2622624"/>
                    <a:pt x="0" y="2375143"/>
                  </a:cubicBezTo>
                  <a:cubicBezTo>
                    <a:pt x="13401" y="2127662"/>
                    <a:pt x="5290" y="1877983"/>
                    <a:pt x="0" y="1719931"/>
                  </a:cubicBezTo>
                  <a:cubicBezTo>
                    <a:pt x="-5290" y="1561879"/>
                    <a:pt x="-11742" y="1412320"/>
                    <a:pt x="0" y="1240222"/>
                  </a:cubicBezTo>
                  <a:cubicBezTo>
                    <a:pt x="11742" y="1068124"/>
                    <a:pt x="-23685" y="874018"/>
                    <a:pt x="0" y="725413"/>
                  </a:cubicBezTo>
                  <a:cubicBezTo>
                    <a:pt x="23685" y="576808"/>
                    <a:pt x="-23474" y="31739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2000" b="1" dirty="0"/>
                <a:t>Deterministic</a:t>
              </a:r>
              <a:r>
                <a:rPr lang="en-US" altLang="ko-KR" sz="2000" b="1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altLang="ko-KR" sz="2000" b="0" i="0" dirty="0">
                  <a:solidFill>
                    <a:srgbClr val="605D5E"/>
                  </a:solidFill>
                  <a:effectLst/>
                </a:rPr>
                <a:t>to </a:t>
              </a:r>
              <a:r>
                <a:rPr lang="en-US" altLang="ko-KR" sz="2000" b="0" i="0" u="sng" dirty="0">
                  <a:solidFill>
                    <a:srgbClr val="605D5E"/>
                  </a:solidFill>
                  <a:effectLst/>
                </a:rPr>
                <a:t>demonstrate</a:t>
              </a:r>
              <a:r>
                <a:rPr lang="en-US" altLang="ko-KR" sz="2000" b="0" i="0" dirty="0">
                  <a:solidFill>
                    <a:srgbClr val="605D5E"/>
                  </a:solidFill>
                  <a:effectLst/>
                </a:rPr>
                <a:t> that a facility is </a:t>
              </a:r>
              <a:r>
                <a:rPr lang="en-US" altLang="ko-KR" sz="2000" b="0" i="0" u="sng" dirty="0">
                  <a:solidFill>
                    <a:srgbClr val="605D5E"/>
                  </a:solidFill>
                  <a:effectLst/>
                </a:rPr>
                <a:t>tolerant to identified faults/hazards that are within the </a:t>
              </a:r>
              <a:r>
                <a:rPr lang="en-US" altLang="ko-KR" sz="2000" b="1" i="0" u="sng" dirty="0">
                  <a:solidFill>
                    <a:srgbClr val="605D5E"/>
                  </a:solidFill>
                  <a:effectLst/>
                </a:rPr>
                <a:t>“design basis”</a:t>
              </a:r>
              <a:r>
                <a:rPr lang="en-US" altLang="ko-KR" sz="2000" b="1" i="0" dirty="0">
                  <a:solidFill>
                    <a:srgbClr val="605D5E"/>
                  </a:solidFill>
                  <a:effectLst/>
                </a:rPr>
                <a:t>, </a:t>
              </a:r>
              <a:r>
                <a:rPr lang="en-US" altLang="ko-KR" sz="2000" b="0" i="0" dirty="0">
                  <a:solidFill>
                    <a:srgbClr val="605D5E"/>
                  </a:solidFill>
                  <a:effectLst/>
                </a:rPr>
                <a:t>thereby defining the limits of safe operation.</a:t>
              </a:r>
              <a:endParaRPr lang="en-US" altLang="ko-KR" sz="2000" dirty="0"/>
            </a:p>
            <a:p>
              <a:pPr lvl="1">
                <a:lnSpc>
                  <a:spcPct val="200000"/>
                </a:lnSpc>
              </a:pPr>
              <a:endParaRPr lang="en-US" altLang="ko-KR" sz="2000" dirty="0"/>
            </a:p>
            <a:p>
              <a:pPr lvl="1">
                <a:lnSpc>
                  <a:spcPct val="200000"/>
                </a:lnSpc>
              </a:pPr>
              <a:endParaRPr lang="en-US" altLang="ko-KR" sz="2000" dirty="0"/>
            </a:p>
            <a:p>
              <a:pPr lvl="1">
                <a:lnSpc>
                  <a:spcPct val="200000"/>
                </a:lnSpc>
              </a:pPr>
              <a:endParaRPr lang="en-US" altLang="ko-KR" sz="600" dirty="0"/>
            </a:p>
            <a:p>
              <a:pPr lvl="1">
                <a:lnSpc>
                  <a:spcPct val="200000"/>
                </a:lnSpc>
              </a:pPr>
              <a:endParaRPr lang="en-US" altLang="ko-KR" sz="6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69E72E-C3AD-2EFB-0953-AF582AA80619}"/>
                </a:ext>
              </a:extLst>
            </p:cNvPr>
            <p:cNvSpPr txBox="1"/>
            <p:nvPr/>
          </p:nvSpPr>
          <p:spPr>
            <a:xfrm flipH="1">
              <a:off x="6312022" y="2889136"/>
              <a:ext cx="5328591" cy="3477875"/>
            </a:xfrm>
            <a:custGeom>
              <a:avLst/>
              <a:gdLst>
                <a:gd name="connsiteX0" fmla="*/ 0 w 5328591"/>
                <a:gd name="connsiteY0" fmla="*/ 0 h 3477875"/>
                <a:gd name="connsiteX1" fmla="*/ 506216 w 5328591"/>
                <a:gd name="connsiteY1" fmla="*/ 0 h 3477875"/>
                <a:gd name="connsiteX2" fmla="*/ 1065718 w 5328591"/>
                <a:gd name="connsiteY2" fmla="*/ 0 h 3477875"/>
                <a:gd name="connsiteX3" fmla="*/ 1838364 w 5328591"/>
                <a:gd name="connsiteY3" fmla="*/ 0 h 3477875"/>
                <a:gd name="connsiteX4" fmla="*/ 2504438 w 5328591"/>
                <a:gd name="connsiteY4" fmla="*/ 0 h 3477875"/>
                <a:gd name="connsiteX5" fmla="*/ 3170512 w 5328591"/>
                <a:gd name="connsiteY5" fmla="*/ 0 h 3477875"/>
                <a:gd name="connsiteX6" fmla="*/ 3730014 w 5328591"/>
                <a:gd name="connsiteY6" fmla="*/ 0 h 3477875"/>
                <a:gd name="connsiteX7" fmla="*/ 4236230 w 5328591"/>
                <a:gd name="connsiteY7" fmla="*/ 0 h 3477875"/>
                <a:gd name="connsiteX8" fmla="*/ 5328591 w 5328591"/>
                <a:gd name="connsiteY8" fmla="*/ 0 h 3477875"/>
                <a:gd name="connsiteX9" fmla="*/ 5328591 w 5328591"/>
                <a:gd name="connsiteY9" fmla="*/ 626018 h 3477875"/>
                <a:gd name="connsiteX10" fmla="*/ 5328591 w 5328591"/>
                <a:gd name="connsiteY10" fmla="*/ 1321593 h 3477875"/>
                <a:gd name="connsiteX11" fmla="*/ 5328591 w 5328591"/>
                <a:gd name="connsiteY11" fmla="*/ 2086725 h 3477875"/>
                <a:gd name="connsiteX12" fmla="*/ 5328591 w 5328591"/>
                <a:gd name="connsiteY12" fmla="*/ 2677964 h 3477875"/>
                <a:gd name="connsiteX13" fmla="*/ 5328591 w 5328591"/>
                <a:gd name="connsiteY13" fmla="*/ 3477875 h 3477875"/>
                <a:gd name="connsiteX14" fmla="*/ 4555945 w 5328591"/>
                <a:gd name="connsiteY14" fmla="*/ 3477875 h 3477875"/>
                <a:gd name="connsiteX15" fmla="*/ 3943157 w 5328591"/>
                <a:gd name="connsiteY15" fmla="*/ 3477875 h 3477875"/>
                <a:gd name="connsiteX16" fmla="*/ 3223798 w 5328591"/>
                <a:gd name="connsiteY16" fmla="*/ 3477875 h 3477875"/>
                <a:gd name="connsiteX17" fmla="*/ 2557724 w 5328591"/>
                <a:gd name="connsiteY17" fmla="*/ 3477875 h 3477875"/>
                <a:gd name="connsiteX18" fmla="*/ 1944936 w 5328591"/>
                <a:gd name="connsiteY18" fmla="*/ 3477875 h 3477875"/>
                <a:gd name="connsiteX19" fmla="*/ 1332148 w 5328591"/>
                <a:gd name="connsiteY19" fmla="*/ 3477875 h 3477875"/>
                <a:gd name="connsiteX20" fmla="*/ 719360 w 5328591"/>
                <a:gd name="connsiteY20" fmla="*/ 3477875 h 3477875"/>
                <a:gd name="connsiteX21" fmla="*/ 0 w 5328591"/>
                <a:gd name="connsiteY21" fmla="*/ 3477875 h 3477875"/>
                <a:gd name="connsiteX22" fmla="*/ 0 w 5328591"/>
                <a:gd name="connsiteY22" fmla="*/ 2747521 h 3477875"/>
                <a:gd name="connsiteX23" fmla="*/ 0 w 5328591"/>
                <a:gd name="connsiteY23" fmla="*/ 2086725 h 3477875"/>
                <a:gd name="connsiteX24" fmla="*/ 0 w 5328591"/>
                <a:gd name="connsiteY24" fmla="*/ 1391150 h 3477875"/>
                <a:gd name="connsiteX25" fmla="*/ 0 w 5328591"/>
                <a:gd name="connsiteY25" fmla="*/ 626017 h 3477875"/>
                <a:gd name="connsiteX26" fmla="*/ 0 w 5328591"/>
                <a:gd name="connsiteY26" fmla="*/ 0 h 347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28591" h="3477875" extrusionOk="0">
                  <a:moveTo>
                    <a:pt x="0" y="0"/>
                  </a:moveTo>
                  <a:cubicBezTo>
                    <a:pt x="152820" y="-12453"/>
                    <a:pt x="313721" y="-20221"/>
                    <a:pt x="506216" y="0"/>
                  </a:cubicBezTo>
                  <a:cubicBezTo>
                    <a:pt x="698711" y="20221"/>
                    <a:pt x="886487" y="17633"/>
                    <a:pt x="1065718" y="0"/>
                  </a:cubicBezTo>
                  <a:cubicBezTo>
                    <a:pt x="1244949" y="-17633"/>
                    <a:pt x="1617010" y="-33100"/>
                    <a:pt x="1838364" y="0"/>
                  </a:cubicBezTo>
                  <a:cubicBezTo>
                    <a:pt x="2059718" y="33100"/>
                    <a:pt x="2348889" y="28362"/>
                    <a:pt x="2504438" y="0"/>
                  </a:cubicBezTo>
                  <a:cubicBezTo>
                    <a:pt x="2659987" y="-28362"/>
                    <a:pt x="2902590" y="-4719"/>
                    <a:pt x="3170512" y="0"/>
                  </a:cubicBezTo>
                  <a:cubicBezTo>
                    <a:pt x="3438434" y="4719"/>
                    <a:pt x="3529448" y="-6489"/>
                    <a:pt x="3730014" y="0"/>
                  </a:cubicBezTo>
                  <a:cubicBezTo>
                    <a:pt x="3930580" y="6489"/>
                    <a:pt x="4040021" y="-11136"/>
                    <a:pt x="4236230" y="0"/>
                  </a:cubicBezTo>
                  <a:cubicBezTo>
                    <a:pt x="4432439" y="11136"/>
                    <a:pt x="5090460" y="17725"/>
                    <a:pt x="5328591" y="0"/>
                  </a:cubicBezTo>
                  <a:cubicBezTo>
                    <a:pt x="5302824" y="222876"/>
                    <a:pt x="5351103" y="323133"/>
                    <a:pt x="5328591" y="626018"/>
                  </a:cubicBezTo>
                  <a:cubicBezTo>
                    <a:pt x="5306079" y="928903"/>
                    <a:pt x="5355360" y="1116254"/>
                    <a:pt x="5328591" y="1321593"/>
                  </a:cubicBezTo>
                  <a:cubicBezTo>
                    <a:pt x="5301822" y="1526932"/>
                    <a:pt x="5361177" y="1707634"/>
                    <a:pt x="5328591" y="2086725"/>
                  </a:cubicBezTo>
                  <a:cubicBezTo>
                    <a:pt x="5296005" y="2465816"/>
                    <a:pt x="5354922" y="2465932"/>
                    <a:pt x="5328591" y="2677964"/>
                  </a:cubicBezTo>
                  <a:cubicBezTo>
                    <a:pt x="5302260" y="2889996"/>
                    <a:pt x="5333834" y="3185806"/>
                    <a:pt x="5328591" y="3477875"/>
                  </a:cubicBezTo>
                  <a:cubicBezTo>
                    <a:pt x="4962564" y="3474854"/>
                    <a:pt x="4770902" y="3445143"/>
                    <a:pt x="4555945" y="3477875"/>
                  </a:cubicBezTo>
                  <a:cubicBezTo>
                    <a:pt x="4340988" y="3510607"/>
                    <a:pt x="4205819" y="3489243"/>
                    <a:pt x="3943157" y="3477875"/>
                  </a:cubicBezTo>
                  <a:cubicBezTo>
                    <a:pt x="3680495" y="3466507"/>
                    <a:pt x="3412615" y="3453399"/>
                    <a:pt x="3223798" y="3477875"/>
                  </a:cubicBezTo>
                  <a:cubicBezTo>
                    <a:pt x="3034981" y="3502351"/>
                    <a:pt x="2693481" y="3477944"/>
                    <a:pt x="2557724" y="3477875"/>
                  </a:cubicBezTo>
                  <a:cubicBezTo>
                    <a:pt x="2421967" y="3477806"/>
                    <a:pt x="2199905" y="3467518"/>
                    <a:pt x="1944936" y="3477875"/>
                  </a:cubicBezTo>
                  <a:cubicBezTo>
                    <a:pt x="1689967" y="3488232"/>
                    <a:pt x="1567322" y="3468315"/>
                    <a:pt x="1332148" y="3477875"/>
                  </a:cubicBezTo>
                  <a:cubicBezTo>
                    <a:pt x="1096974" y="3487435"/>
                    <a:pt x="971875" y="3450911"/>
                    <a:pt x="719360" y="3477875"/>
                  </a:cubicBezTo>
                  <a:cubicBezTo>
                    <a:pt x="466845" y="3504839"/>
                    <a:pt x="221146" y="3513246"/>
                    <a:pt x="0" y="3477875"/>
                  </a:cubicBezTo>
                  <a:cubicBezTo>
                    <a:pt x="-35916" y="3309009"/>
                    <a:pt x="-5734" y="2958012"/>
                    <a:pt x="0" y="2747521"/>
                  </a:cubicBezTo>
                  <a:cubicBezTo>
                    <a:pt x="5734" y="2537030"/>
                    <a:pt x="-28200" y="2242578"/>
                    <a:pt x="0" y="2086725"/>
                  </a:cubicBezTo>
                  <a:cubicBezTo>
                    <a:pt x="28200" y="1930872"/>
                    <a:pt x="-33590" y="1655186"/>
                    <a:pt x="0" y="1391150"/>
                  </a:cubicBezTo>
                  <a:cubicBezTo>
                    <a:pt x="33590" y="1127114"/>
                    <a:pt x="11601" y="922470"/>
                    <a:pt x="0" y="626017"/>
                  </a:cubicBezTo>
                  <a:cubicBezTo>
                    <a:pt x="-11601" y="329564"/>
                    <a:pt x="-21086" y="16611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65021699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</a:rPr>
                <a:t>Probabilistic</a:t>
              </a:r>
            </a:p>
            <a:p>
              <a:r>
                <a:rPr lang="en-US" altLang="ko-KR" sz="2000" b="0" i="0" dirty="0">
                  <a:solidFill>
                    <a:srgbClr val="605D5E"/>
                  </a:solidFill>
                  <a:effectLst/>
                </a:rPr>
                <a:t>to provide a realistic estimate of the risk presented by the facility. </a:t>
              </a:r>
              <a:r>
                <a:rPr lang="en-US" altLang="ko-KR" sz="2000" b="1" i="0" dirty="0">
                  <a:solidFill>
                    <a:srgbClr val="605D5E"/>
                  </a:solidFill>
                  <a:effectLst/>
                </a:rPr>
                <a:t>All potential credible accidents</a:t>
              </a:r>
              <a:r>
                <a:rPr lang="en-US" altLang="ko-KR" sz="2000" b="0" i="0" dirty="0">
                  <a:solidFill>
                    <a:srgbClr val="605D5E"/>
                  </a:solidFill>
                  <a:effectLst/>
                </a:rPr>
                <a:t> are included.</a:t>
              </a:r>
            </a:p>
            <a:p>
              <a:endParaRPr lang="en-US" altLang="ko-KR" sz="2000" dirty="0">
                <a:solidFill>
                  <a:srgbClr val="605D5E"/>
                </a:solidFill>
                <a:latin typeface="Arial" panose="020B0604020202020204" pitchFamily="34" charset="0"/>
              </a:endParaRPr>
            </a:p>
            <a:p>
              <a:endParaRPr lang="en-US" altLang="ko-KR" sz="2000" dirty="0">
                <a:solidFill>
                  <a:srgbClr val="605D5E"/>
                </a:solidFill>
                <a:latin typeface="Arial" panose="020B0604020202020204" pitchFamily="34" charset="0"/>
              </a:endParaRPr>
            </a:p>
            <a:p>
              <a:endParaRPr lang="en-US" altLang="ko-KR" sz="2000" dirty="0">
                <a:solidFill>
                  <a:srgbClr val="605D5E"/>
                </a:solidFill>
                <a:latin typeface="Arial" panose="020B0604020202020204" pitchFamily="34" charset="0"/>
              </a:endParaRPr>
            </a:p>
            <a:p>
              <a:endParaRPr lang="en-US" altLang="ko-KR" sz="2000" dirty="0">
                <a:solidFill>
                  <a:srgbClr val="605D5E"/>
                </a:solidFill>
                <a:latin typeface="Arial" panose="020B0604020202020204" pitchFamily="34" charset="0"/>
              </a:endParaRPr>
            </a:p>
            <a:p>
              <a:endParaRPr lang="en-US" altLang="ko-KR" sz="2000" dirty="0">
                <a:solidFill>
                  <a:srgbClr val="605D5E"/>
                </a:solidFill>
                <a:latin typeface="Arial" panose="020B0604020202020204" pitchFamily="34" charset="0"/>
              </a:endParaRPr>
            </a:p>
            <a:p>
              <a:endParaRPr lang="en-US" altLang="ko-KR" sz="2000" dirty="0">
                <a:solidFill>
                  <a:srgbClr val="605D5E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960624-F553-B03D-FFF3-1E86CF45DF46}"/>
              </a:ext>
            </a:extLst>
          </p:cNvPr>
          <p:cNvGrpSpPr/>
          <p:nvPr/>
        </p:nvGrpSpPr>
        <p:grpSpPr>
          <a:xfrm>
            <a:off x="3863752" y="6397309"/>
            <a:ext cx="10960114" cy="468944"/>
            <a:chOff x="3359144" y="5624911"/>
            <a:chExt cx="10960114" cy="4689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FE0A6E-852F-858B-BAB6-2D9DEC0331D0}"/>
                </a:ext>
              </a:extLst>
            </p:cNvPr>
            <p:cNvSpPr txBox="1"/>
            <p:nvPr/>
          </p:nvSpPr>
          <p:spPr>
            <a:xfrm>
              <a:off x="4079776" y="5624911"/>
              <a:ext cx="851073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[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https://risktec.tuv.com/risktec-knowledge-bank/qualitative-deterministic-risk-assessment/deterministic-or-probabilistic-analysis/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]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E0DCCD-98BA-C890-59DE-DEA09B889953}"/>
                </a:ext>
              </a:extLst>
            </p:cNvPr>
            <p:cNvSpPr txBox="1"/>
            <p:nvPr/>
          </p:nvSpPr>
          <p:spPr>
            <a:xfrm>
              <a:off x="3359144" y="5847634"/>
              <a:ext cx="1096011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Roboto" panose="020B0604020202020204" pitchFamily="2" charset="0"/>
                </a:rPr>
                <a:t>[</a:t>
              </a:r>
              <a:r>
                <a:rPr lang="en-US" altLang="ko-KR" sz="1000" i="0" dirty="0" err="1">
                  <a:solidFill>
                    <a:schemeClr val="bg1">
                      <a:lumMod val="65000"/>
                    </a:schemeClr>
                  </a:solidFill>
                  <a:effectLst/>
                  <a:latin typeface="Roboto" panose="020B0604020202020204" pitchFamily="2" charset="0"/>
                </a:rPr>
                <a:t>Mustaffa</a:t>
              </a:r>
              <a:r>
                <a:rPr lang="en-US" altLang="ko-KR" sz="100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Roboto" panose="020B0604020202020204" pitchFamily="2" charset="0"/>
                </a:rPr>
                <a:t>, Z.B., Gelder, P.V., &amp; </a:t>
              </a:r>
              <a:r>
                <a:rPr lang="en-US" altLang="ko-KR" sz="1000" i="0" dirty="0" err="1">
                  <a:solidFill>
                    <a:schemeClr val="bg1">
                      <a:lumMod val="65000"/>
                    </a:schemeClr>
                  </a:solidFill>
                  <a:effectLst/>
                  <a:latin typeface="Roboto" panose="020B0604020202020204" pitchFamily="2" charset="0"/>
                </a:rPr>
                <a:t>Vrijling</a:t>
              </a:r>
              <a:r>
                <a:rPr lang="en-US" altLang="ko-KR" sz="100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Roboto" panose="020B0604020202020204" pitchFamily="2" charset="0"/>
                </a:rPr>
                <a:t>, H. (2009). A Discussion of Deterministic Vs. Probabilistic Method In Assessing Marine Pipeline Corrosions.]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F0FBF95-3DB2-52F4-9525-FA6BC984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4327817"/>
            <a:ext cx="2232248" cy="17302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E568D42-E2C5-2904-1AB3-18679C08D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774" y="4357308"/>
            <a:ext cx="2857085" cy="16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79E48C-8FEB-4786-A27B-45D9E29DEB6B}"/>
              </a:ext>
            </a:extLst>
          </p:cNvPr>
          <p:cNvSpPr/>
          <p:nvPr/>
        </p:nvSpPr>
        <p:spPr>
          <a:xfrm>
            <a:off x="228185" y="209550"/>
            <a:ext cx="11744325" cy="2381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63FBF8-EF5D-4E95-B8D7-413DAC4B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537" y="159664"/>
            <a:ext cx="2343151" cy="359569"/>
          </a:xfrm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2000" b="1" dirty="0">
                <a:solidFill>
                  <a:srgbClr val="F1B300"/>
                </a:solidFill>
              </a:rPr>
              <a:t>01</a:t>
            </a:r>
            <a:r>
              <a:rPr lang="en-US" altLang="ko-KR" sz="2000" b="1" dirty="0">
                <a:solidFill>
                  <a:srgbClr val="F37220"/>
                </a:solidFill>
              </a:rPr>
              <a:t>     </a:t>
            </a:r>
            <a:r>
              <a:rPr lang="en-US" altLang="ko-KR" sz="2000" b="1" dirty="0">
                <a:solidFill>
                  <a:srgbClr val="009ADA"/>
                </a:solidFill>
              </a:rPr>
              <a:t> </a:t>
            </a:r>
            <a:r>
              <a:rPr lang="en-US" altLang="ko-KR" sz="2000" b="1" dirty="0">
                <a:solidFill>
                  <a:srgbClr val="2BA8E0"/>
                </a:solidFill>
              </a:rPr>
              <a:t>02</a:t>
            </a:r>
            <a:r>
              <a:rPr lang="en-US" altLang="ko-KR" sz="2000" b="1" dirty="0">
                <a:solidFill>
                  <a:srgbClr val="009ADA"/>
                </a:solidFill>
              </a:rPr>
              <a:t>      </a:t>
            </a:r>
            <a:r>
              <a:rPr lang="en-US" altLang="ko-KR" sz="2000" b="1" dirty="0">
                <a:solidFill>
                  <a:srgbClr val="07519E"/>
                </a:solidFill>
              </a:rPr>
              <a:t>03</a:t>
            </a:r>
            <a:endParaRPr lang="ko-KR" altLang="en-US" sz="2000" b="1" dirty="0">
              <a:solidFill>
                <a:srgbClr val="07519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B8313-2078-4F24-81B6-1DBC47E7D0FA}"/>
              </a:ext>
            </a:extLst>
          </p:cNvPr>
          <p:cNvSpPr/>
          <p:nvPr/>
        </p:nvSpPr>
        <p:spPr>
          <a:xfrm>
            <a:off x="11136559" y="226219"/>
            <a:ext cx="729209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87953-2823-4F8D-A76C-F4D55005269E}"/>
              </a:ext>
            </a:extLst>
          </p:cNvPr>
          <p:cNvSpPr txBox="1"/>
          <p:nvPr/>
        </p:nvSpPr>
        <p:spPr>
          <a:xfrm>
            <a:off x="352010" y="185141"/>
            <a:ext cx="6137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2BA8E0"/>
                </a:solidFill>
                <a:latin typeface="+mn-ea"/>
              </a:rPr>
              <a:t>Why do we perform PRA?</a:t>
            </a:r>
            <a:endParaRPr lang="ko-KR" altLang="en-US" sz="1400" b="1" dirty="0">
              <a:solidFill>
                <a:srgbClr val="2BA8E0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22D03D-E284-C4E8-F3E1-E662A5A0B663}"/>
              </a:ext>
            </a:extLst>
          </p:cNvPr>
          <p:cNvSpPr/>
          <p:nvPr/>
        </p:nvSpPr>
        <p:spPr>
          <a:xfrm>
            <a:off x="9552384" y="233007"/>
            <a:ext cx="1216404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DF6E04-F732-3705-ABDA-140D00C56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2" y="1811197"/>
            <a:ext cx="6971462" cy="4971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87B01C-1F78-17F5-C247-152839055440}"/>
              </a:ext>
            </a:extLst>
          </p:cNvPr>
          <p:cNvSpPr txBox="1"/>
          <p:nvPr/>
        </p:nvSpPr>
        <p:spPr>
          <a:xfrm>
            <a:off x="7608168" y="6611861"/>
            <a:ext cx="93610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https://www.nrc.gov/reading-rm/doc-collections/fact-sheets/3mile-isle.html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]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CB446-26AE-7A3F-720C-1AAA6A32B95E}"/>
              </a:ext>
            </a:extLst>
          </p:cNvPr>
          <p:cNvSpPr txBox="1"/>
          <p:nvPr/>
        </p:nvSpPr>
        <p:spPr>
          <a:xfrm>
            <a:off x="7584518" y="2082220"/>
            <a:ext cx="400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en-US" altLang="ko-KR" b="1" dirty="0"/>
              <a:t>Secondary cooling system </a:t>
            </a:r>
            <a:r>
              <a:rPr lang="en-US" altLang="ko-KR" dirty="0"/>
              <a:t>failed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22FAA57-9006-168F-428A-839778221B44}"/>
              </a:ext>
            </a:extLst>
          </p:cNvPr>
          <p:cNvGrpSpPr/>
          <p:nvPr/>
        </p:nvGrpSpPr>
        <p:grpSpPr>
          <a:xfrm>
            <a:off x="3143672" y="6283009"/>
            <a:ext cx="1498293" cy="523220"/>
            <a:chOff x="3143672" y="6283009"/>
            <a:chExt cx="1498293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5C1D78-C2A1-E746-AF4D-AB432B46C461}"/>
                </a:ext>
              </a:extLst>
            </p:cNvPr>
            <p:cNvSpPr txBox="1"/>
            <p:nvPr/>
          </p:nvSpPr>
          <p:spPr>
            <a:xfrm>
              <a:off x="3573211" y="6283009"/>
              <a:ext cx="1068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Auxiliary</a:t>
              </a:r>
            </a:p>
            <a:p>
              <a:pPr algn="ctr"/>
              <a:r>
                <a:rPr lang="en-US" altLang="ko-KR" sz="1400" b="1" dirty="0"/>
                <a:t>Feedwater</a:t>
              </a:r>
              <a:endParaRPr lang="ko-KR" altLang="en-US" sz="1400" b="1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7153565-3D2C-0A24-F957-99357F399FA6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3143672" y="6283009"/>
              <a:ext cx="429539" cy="261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DEE41C7-51EB-1125-63BC-E86E94A047DA}"/>
              </a:ext>
            </a:extLst>
          </p:cNvPr>
          <p:cNvGrpSpPr/>
          <p:nvPr/>
        </p:nvGrpSpPr>
        <p:grpSpPr>
          <a:xfrm>
            <a:off x="3880602" y="2555612"/>
            <a:ext cx="7985166" cy="4190747"/>
            <a:chOff x="3880602" y="2555612"/>
            <a:chExt cx="7985166" cy="41907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C4100B-8F03-B075-E3F0-1CBF95838943}"/>
                </a:ext>
              </a:extLst>
            </p:cNvPr>
            <p:cNvSpPr txBox="1"/>
            <p:nvPr/>
          </p:nvSpPr>
          <p:spPr>
            <a:xfrm>
              <a:off x="7556308" y="2555612"/>
              <a:ext cx="43094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2) Auxiliary feedwater pump also did </a:t>
              </a:r>
            </a:p>
            <a:p>
              <a:r>
                <a:rPr lang="en-US" altLang="ko-KR" dirty="0"/>
                <a:t>   not work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16F28F-3C7F-DE68-B3D1-6D10AA7EB43A}"/>
                </a:ext>
              </a:extLst>
            </p:cNvPr>
            <p:cNvSpPr txBox="1"/>
            <p:nvPr/>
          </p:nvSpPr>
          <p:spPr>
            <a:xfrm>
              <a:off x="3880602" y="6284694"/>
              <a:ext cx="385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E60012"/>
                  </a:solidFill>
                </a:rPr>
                <a:t>X</a:t>
              </a:r>
              <a:endParaRPr lang="ko-KR" altLang="en-US" b="1" dirty="0">
                <a:solidFill>
                  <a:srgbClr val="E6001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ABF19E3-59E5-7138-6B48-232D97011258}"/>
              </a:ext>
            </a:extLst>
          </p:cNvPr>
          <p:cNvSpPr txBox="1"/>
          <p:nvPr/>
        </p:nvSpPr>
        <p:spPr>
          <a:xfrm>
            <a:off x="9283441" y="6449898"/>
            <a:ext cx="4373399" cy="24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[WASH-1400 The Reactor Safety Study, USNRC]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2692C05-E34A-92CB-6AE4-FDBC50C47D7B}"/>
              </a:ext>
            </a:extLst>
          </p:cNvPr>
          <p:cNvGrpSpPr/>
          <p:nvPr/>
        </p:nvGrpSpPr>
        <p:grpSpPr>
          <a:xfrm>
            <a:off x="1557670" y="2276097"/>
            <a:ext cx="10633625" cy="1399852"/>
            <a:chOff x="1557670" y="2276097"/>
            <a:chExt cx="10633625" cy="13998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684ED0-9D06-C400-95F9-47DEFC0540DA}"/>
                </a:ext>
              </a:extLst>
            </p:cNvPr>
            <p:cNvSpPr txBox="1"/>
            <p:nvPr/>
          </p:nvSpPr>
          <p:spPr>
            <a:xfrm>
              <a:off x="7556308" y="3306617"/>
              <a:ext cx="4634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3) The relief valve on the top of PZR open</a:t>
              </a:r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83CA1FC-8494-CB9A-6694-973FBE517FD2}"/>
                </a:ext>
              </a:extLst>
            </p:cNvPr>
            <p:cNvGrpSpPr/>
            <p:nvPr/>
          </p:nvGrpSpPr>
          <p:grpSpPr>
            <a:xfrm>
              <a:off x="1557670" y="2276097"/>
              <a:ext cx="1159100" cy="1030520"/>
              <a:chOff x="3683803" y="6265104"/>
              <a:chExt cx="1159100" cy="103052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B1DABD-574B-AE7C-D13B-4A0F787C6774}"/>
                  </a:ext>
                </a:extLst>
              </p:cNvPr>
              <p:cNvSpPr txBox="1"/>
              <p:nvPr/>
            </p:nvSpPr>
            <p:spPr>
              <a:xfrm>
                <a:off x="3683803" y="6265104"/>
                <a:ext cx="1159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Pressurizer</a:t>
                </a:r>
              </a:p>
              <a:p>
                <a:pPr algn="ctr"/>
                <a:r>
                  <a:rPr lang="en-US" altLang="ko-KR" sz="1400" b="1" dirty="0"/>
                  <a:t>Relief valve</a:t>
                </a:r>
                <a:endParaRPr lang="ko-KR" altLang="en-US" sz="1400" b="1" dirty="0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75FE3C76-2692-0321-BD8E-15D04EAD0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8621" y="6806229"/>
                <a:ext cx="327912" cy="48939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E7394B6-6DDE-F9FE-7C3C-7A866B013B07}"/>
              </a:ext>
            </a:extLst>
          </p:cNvPr>
          <p:cNvGrpSpPr/>
          <p:nvPr/>
        </p:nvGrpSpPr>
        <p:grpSpPr>
          <a:xfrm>
            <a:off x="605793" y="5301208"/>
            <a:ext cx="1518364" cy="799059"/>
            <a:chOff x="3650896" y="5984380"/>
            <a:chExt cx="1518364" cy="7990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F6B76E-7295-B700-650C-E70C8AB677BA}"/>
                </a:ext>
              </a:extLst>
            </p:cNvPr>
            <p:cNvSpPr txBox="1"/>
            <p:nvPr/>
          </p:nvSpPr>
          <p:spPr>
            <a:xfrm>
              <a:off x="3650896" y="6475662"/>
              <a:ext cx="1518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Safety Injection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6EB68B79-6D36-1DF1-DB4A-1C8D771397CD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4410078" y="5984380"/>
              <a:ext cx="192695" cy="491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842309E-1019-07B6-82DF-73E892AB2E5A}"/>
              </a:ext>
            </a:extLst>
          </p:cNvPr>
          <p:cNvGrpSpPr/>
          <p:nvPr/>
        </p:nvGrpSpPr>
        <p:grpSpPr>
          <a:xfrm>
            <a:off x="1106696" y="5301208"/>
            <a:ext cx="10893960" cy="945419"/>
            <a:chOff x="1106696" y="5301208"/>
            <a:chExt cx="10893960" cy="94541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90A201-F69F-3102-87AC-92B817E310D9}"/>
                </a:ext>
              </a:extLst>
            </p:cNvPr>
            <p:cNvSpPr txBox="1"/>
            <p:nvPr/>
          </p:nvSpPr>
          <p:spPr>
            <a:xfrm>
              <a:off x="7564306" y="5301208"/>
              <a:ext cx="4436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5400000"/>
              <a:r>
                <a:rPr lang="en-US" altLang="ko-KR" dirty="0"/>
                <a:t>6) </a:t>
              </a:r>
              <a:r>
                <a:rPr lang="en-US" altLang="ko-KR" b="1" dirty="0"/>
                <a:t>Operator</a:t>
              </a:r>
              <a:r>
                <a:rPr lang="en-US" altLang="ko-KR" dirty="0"/>
                <a:t> cannot identify the </a:t>
              </a:r>
            </a:p>
            <a:p>
              <a:pPr indent="-5400000"/>
              <a:r>
                <a:rPr lang="en-US" altLang="ko-KR" dirty="0"/>
                <a:t>   malfunction, and stop the safety </a:t>
              </a:r>
            </a:p>
            <a:p>
              <a:pPr indent="-5400000"/>
              <a:r>
                <a:rPr lang="en-US" altLang="ko-KR" dirty="0"/>
                <a:t>   injection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941ADA-E724-228C-D8CB-AEEC422855EA}"/>
                </a:ext>
              </a:extLst>
            </p:cNvPr>
            <p:cNvSpPr txBox="1"/>
            <p:nvPr/>
          </p:nvSpPr>
          <p:spPr>
            <a:xfrm>
              <a:off x="1106696" y="5784962"/>
              <a:ext cx="385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E60012"/>
                  </a:solidFill>
                </a:rPr>
                <a:t>X</a:t>
              </a:r>
              <a:endParaRPr lang="ko-KR" altLang="en-US" b="1" dirty="0">
                <a:solidFill>
                  <a:srgbClr val="E60012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A332EC9-BA3C-8EE2-DB33-AA61232DCC45}"/>
              </a:ext>
            </a:extLst>
          </p:cNvPr>
          <p:cNvSpPr txBox="1"/>
          <p:nvPr/>
        </p:nvSpPr>
        <p:spPr>
          <a:xfrm>
            <a:off x="7556308" y="3772188"/>
            <a:ext cx="443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The </a:t>
            </a:r>
            <a:r>
              <a:rPr lang="en-US" altLang="ko-KR" b="1" dirty="0"/>
              <a:t>valve did not reset</a:t>
            </a:r>
            <a:r>
              <a:rPr lang="en-US" altLang="ko-KR" dirty="0"/>
              <a:t> into a closed </a:t>
            </a:r>
          </a:p>
          <a:p>
            <a:r>
              <a:rPr lang="en-US" altLang="ko-KR" dirty="0"/>
              <a:t>   position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AC6C03-2E81-FA25-A868-8DEC15F7B8F9}"/>
              </a:ext>
            </a:extLst>
          </p:cNvPr>
          <p:cNvSpPr txBox="1"/>
          <p:nvPr/>
        </p:nvSpPr>
        <p:spPr>
          <a:xfrm>
            <a:off x="509840" y="4717501"/>
            <a:ext cx="142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Pressure ↑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7D32AFC-9A7C-14A9-016A-2D707BD2775A}"/>
              </a:ext>
            </a:extLst>
          </p:cNvPr>
          <p:cNvGrpSpPr/>
          <p:nvPr/>
        </p:nvGrpSpPr>
        <p:grpSpPr>
          <a:xfrm>
            <a:off x="3143672" y="2463691"/>
            <a:ext cx="8848986" cy="2739324"/>
            <a:chOff x="3143672" y="2463691"/>
            <a:chExt cx="8848986" cy="2739324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8794DD06-B82F-16D5-B096-6EF4B2529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672" y="2463691"/>
              <a:ext cx="965309" cy="965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4C3700-E7E9-11E2-7CAB-7955311FAC0A}"/>
                </a:ext>
              </a:extLst>
            </p:cNvPr>
            <p:cNvSpPr txBox="1"/>
            <p:nvPr/>
          </p:nvSpPr>
          <p:spPr>
            <a:xfrm>
              <a:off x="7556308" y="4556684"/>
              <a:ext cx="4436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5) </a:t>
              </a:r>
              <a:r>
                <a:rPr lang="en-US" altLang="ko-KR" b="1" dirty="0"/>
                <a:t>Instrumentation</a:t>
              </a:r>
              <a:r>
                <a:rPr lang="en-US" altLang="ko-KR" dirty="0"/>
                <a:t> did not alert the </a:t>
              </a:r>
            </a:p>
            <a:p>
              <a:r>
                <a:rPr lang="en-US" altLang="ko-KR" dirty="0"/>
                <a:t>   state of the valve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1DF05FD-1D58-C946-0C85-8961F9788E1D}"/>
                </a:ext>
              </a:extLst>
            </p:cNvPr>
            <p:cNvSpPr txBox="1"/>
            <p:nvPr/>
          </p:nvSpPr>
          <p:spPr>
            <a:xfrm>
              <a:off x="3143672" y="2537707"/>
              <a:ext cx="533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FF00"/>
                  </a:solidFill>
                </a:rPr>
                <a:t>X</a:t>
              </a:r>
              <a:endParaRPr lang="ko-KR" alt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59" name="폭발: 8pt 58">
            <a:extLst>
              <a:ext uri="{FF2B5EF4-FFF2-40B4-BE49-F238E27FC236}">
                <a16:creationId xmlns:a16="http://schemas.microsoft.com/office/drawing/2014/main" id="{A0B30FB5-6A25-2214-EB41-18257027DBF8}"/>
              </a:ext>
            </a:extLst>
          </p:cNvPr>
          <p:cNvSpPr/>
          <p:nvPr/>
        </p:nvSpPr>
        <p:spPr>
          <a:xfrm>
            <a:off x="1289824" y="3269269"/>
            <a:ext cx="481003" cy="471409"/>
          </a:xfrm>
          <a:prstGeom prst="irregularSeal1">
            <a:avLst/>
          </a:prstGeom>
          <a:solidFill>
            <a:schemeClr val="accent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426DE69-4B7E-0EF1-28FF-D75BCC64DD6A}"/>
              </a:ext>
            </a:extLst>
          </p:cNvPr>
          <p:cNvGrpSpPr/>
          <p:nvPr/>
        </p:nvGrpSpPr>
        <p:grpSpPr>
          <a:xfrm>
            <a:off x="0" y="908720"/>
            <a:ext cx="12191295" cy="5961072"/>
            <a:chOff x="0" y="908720"/>
            <a:chExt cx="12191295" cy="596107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5A3900A-8EF5-2C48-66F4-D883AF2A4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651576"/>
              <a:ext cx="12191295" cy="5218216"/>
            </a:xfrm>
            <a:prstGeom prst="rect">
              <a:avLst/>
            </a:prstGeom>
          </p:spPr>
        </p:pic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F688736-97B2-A919-2FDD-DED9F6E376EA}"/>
                </a:ext>
              </a:extLst>
            </p:cNvPr>
            <p:cNvGrpSpPr/>
            <p:nvPr/>
          </p:nvGrpSpPr>
          <p:grpSpPr>
            <a:xfrm>
              <a:off x="352009" y="908720"/>
              <a:ext cx="9593527" cy="815608"/>
              <a:chOff x="352009" y="908720"/>
              <a:chExt cx="9593527" cy="81560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428F5C-F2D8-DA6C-3440-180FA4BB8CCB}"/>
                  </a:ext>
                </a:extLst>
              </p:cNvPr>
              <p:cNvSpPr txBox="1"/>
              <p:nvPr/>
            </p:nvSpPr>
            <p:spPr>
              <a:xfrm>
                <a:off x="352010" y="908720"/>
                <a:ext cx="2544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/>
                  <a:t>TMI accident(1979)</a:t>
                </a:r>
                <a:endParaRPr lang="ko-KR" altLang="en-US" sz="20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B0ED6E-E9FB-7A21-BE99-0D8BC5D89C6C}"/>
                  </a:ext>
                </a:extLst>
              </p:cNvPr>
              <p:cNvSpPr txBox="1"/>
              <p:nvPr/>
            </p:nvSpPr>
            <p:spPr>
              <a:xfrm>
                <a:off x="352009" y="1354996"/>
                <a:ext cx="9593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A small LOCA resulting from a combination of human factors and mechanical failure.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26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57" grpId="0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79E48C-8FEB-4786-A27B-45D9E29DEB6B}"/>
              </a:ext>
            </a:extLst>
          </p:cNvPr>
          <p:cNvSpPr/>
          <p:nvPr/>
        </p:nvSpPr>
        <p:spPr>
          <a:xfrm>
            <a:off x="228185" y="209550"/>
            <a:ext cx="11744325" cy="2381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63FBF8-EF5D-4E95-B8D7-413DAC4B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537" y="159664"/>
            <a:ext cx="2343151" cy="359569"/>
          </a:xfrm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2000" b="1" dirty="0">
                <a:solidFill>
                  <a:srgbClr val="F1B300"/>
                </a:solidFill>
              </a:rPr>
              <a:t>01</a:t>
            </a:r>
            <a:r>
              <a:rPr lang="en-US" altLang="ko-KR" sz="2000" b="1" dirty="0">
                <a:solidFill>
                  <a:srgbClr val="F37220"/>
                </a:solidFill>
              </a:rPr>
              <a:t>     </a:t>
            </a:r>
            <a:r>
              <a:rPr lang="en-US" altLang="ko-KR" sz="2000" b="1" dirty="0">
                <a:solidFill>
                  <a:srgbClr val="009ADA"/>
                </a:solidFill>
              </a:rPr>
              <a:t> </a:t>
            </a:r>
            <a:r>
              <a:rPr lang="en-US" altLang="ko-KR" sz="2000" b="1" dirty="0">
                <a:solidFill>
                  <a:srgbClr val="2BA8E0"/>
                </a:solidFill>
              </a:rPr>
              <a:t>02</a:t>
            </a:r>
            <a:r>
              <a:rPr lang="en-US" altLang="ko-KR" sz="2000" b="1" dirty="0">
                <a:solidFill>
                  <a:srgbClr val="009ADA"/>
                </a:solidFill>
              </a:rPr>
              <a:t>      </a:t>
            </a:r>
            <a:r>
              <a:rPr lang="en-US" altLang="ko-KR" sz="2000" b="1" dirty="0">
                <a:solidFill>
                  <a:srgbClr val="07519E"/>
                </a:solidFill>
              </a:rPr>
              <a:t>03</a:t>
            </a:r>
            <a:endParaRPr lang="ko-KR" altLang="en-US" sz="2000" b="1" dirty="0">
              <a:solidFill>
                <a:srgbClr val="07519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B8313-2078-4F24-81B6-1DBC47E7D0FA}"/>
              </a:ext>
            </a:extLst>
          </p:cNvPr>
          <p:cNvSpPr/>
          <p:nvPr/>
        </p:nvSpPr>
        <p:spPr>
          <a:xfrm>
            <a:off x="11136559" y="226219"/>
            <a:ext cx="729209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87953-2823-4F8D-A76C-F4D55005269E}"/>
              </a:ext>
            </a:extLst>
          </p:cNvPr>
          <p:cNvSpPr txBox="1"/>
          <p:nvPr/>
        </p:nvSpPr>
        <p:spPr>
          <a:xfrm>
            <a:off x="352010" y="185141"/>
            <a:ext cx="6137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2BA8E0"/>
                </a:solidFill>
                <a:latin typeface="+mn-ea"/>
              </a:rPr>
              <a:t>Why do we perform PRA?</a:t>
            </a:r>
            <a:endParaRPr lang="ko-KR" altLang="en-US" sz="1400" b="1" dirty="0">
              <a:solidFill>
                <a:srgbClr val="2BA8E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28F5C-F2D8-DA6C-3440-180FA4BB8CCB}"/>
              </a:ext>
            </a:extLst>
          </p:cNvPr>
          <p:cNvSpPr txBox="1"/>
          <p:nvPr/>
        </p:nvSpPr>
        <p:spPr>
          <a:xfrm>
            <a:off x="352010" y="908720"/>
            <a:ext cx="166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WASH-1400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22D03D-E284-C4E8-F3E1-E662A5A0B663}"/>
              </a:ext>
            </a:extLst>
          </p:cNvPr>
          <p:cNvSpPr/>
          <p:nvPr/>
        </p:nvSpPr>
        <p:spPr>
          <a:xfrm>
            <a:off x="9552384" y="233007"/>
            <a:ext cx="1216404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44EA7F-3B9B-21F6-EE70-F3A60A52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161" y="1465971"/>
            <a:ext cx="3856406" cy="4735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041EC7-8224-1800-1827-77A8F2A53684}"/>
              </a:ext>
            </a:extLst>
          </p:cNvPr>
          <p:cNvSpPr txBox="1"/>
          <p:nvPr/>
        </p:nvSpPr>
        <p:spPr>
          <a:xfrm>
            <a:off x="9314463" y="6639245"/>
            <a:ext cx="4373399" cy="24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[WASH-1400 The Reactor Safety Study, USNRC]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C6BFC-EF7A-047E-4315-CC0855914383}"/>
              </a:ext>
            </a:extLst>
          </p:cNvPr>
          <p:cNvSpPr txBox="1"/>
          <p:nvPr/>
        </p:nvSpPr>
        <p:spPr>
          <a:xfrm>
            <a:off x="551384" y="2917378"/>
            <a:ext cx="73448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 small LOCA,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Coolant is lost </a:t>
            </a:r>
            <a:r>
              <a:rPr lang="en-US" altLang="ko-KR" u="sng" dirty="0"/>
              <a:t>at a lower rate</a:t>
            </a:r>
            <a:r>
              <a:rPr lang="en-US" altLang="ko-KR" dirty="0"/>
              <a:t> than in Large LOCA.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reactor vessel </a:t>
            </a:r>
            <a:r>
              <a:rPr lang="en-US" altLang="ko-KR" u="sng" dirty="0"/>
              <a:t>still maintains high pressures</a:t>
            </a:r>
            <a:r>
              <a:rPr lang="en-US" altLang="ko-KR" dirty="0"/>
              <a:t> in small LOCA.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Operators have to deal with small-break LOCAs by using high pressure, low-volume pumps to cover and cool the reactor core.</a:t>
            </a:r>
          </a:p>
          <a:p>
            <a:endParaRPr lang="en-US" altLang="ko-KR" dirty="0"/>
          </a:p>
          <a:p>
            <a:pPr indent="-1800000"/>
            <a:r>
              <a:rPr lang="en-US" altLang="ko-KR" dirty="0"/>
              <a:t>→</a:t>
            </a:r>
            <a:r>
              <a:rPr lang="en-US" altLang="ko-KR" b="1" dirty="0"/>
              <a:t> Importance of Small break LOCA</a:t>
            </a:r>
            <a:r>
              <a:rPr lang="en-US" altLang="ko-KR" dirty="0"/>
              <a:t>, compared to Large break </a:t>
            </a:r>
          </a:p>
          <a:p>
            <a:pPr indent="-1800000"/>
            <a:r>
              <a:rPr lang="en-US" altLang="ko-KR" dirty="0"/>
              <a:t>    LOCA.</a:t>
            </a:r>
          </a:p>
          <a:p>
            <a:pPr indent="-1800000"/>
            <a:r>
              <a:rPr lang="en-US" altLang="ko-KR" dirty="0"/>
              <a:t>→</a:t>
            </a:r>
            <a:r>
              <a:rPr lang="en-US" altLang="ko-KR" b="1" dirty="0"/>
              <a:t> </a:t>
            </a:r>
            <a:r>
              <a:rPr lang="en-US" altLang="ko-KR" dirty="0"/>
              <a:t>WASH1400 did prove prescient concerning the TMI accident </a:t>
            </a:r>
          </a:p>
          <a:p>
            <a:pPr indent="-1800000"/>
            <a:r>
              <a:rPr lang="en-US" altLang="ko-KR" dirty="0"/>
              <a:t>    outcome.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C87BA1E-804F-D60B-928F-0E107EAB0808}"/>
              </a:ext>
            </a:extLst>
          </p:cNvPr>
          <p:cNvGrpSpPr/>
          <p:nvPr/>
        </p:nvGrpSpPr>
        <p:grpSpPr>
          <a:xfrm>
            <a:off x="1197456" y="1724632"/>
            <a:ext cx="8066896" cy="861155"/>
            <a:chOff x="479376" y="1800951"/>
            <a:chExt cx="8066896" cy="8611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BD5632-47B7-0CAD-A2B3-E5428E4994E8}"/>
                </a:ext>
              </a:extLst>
            </p:cNvPr>
            <p:cNvSpPr txBox="1"/>
            <p:nvPr/>
          </p:nvSpPr>
          <p:spPr>
            <a:xfrm>
              <a:off x="479376" y="1800951"/>
              <a:ext cx="68427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/>
                <a:t>Large break LOCA vs. Small break LOCA</a:t>
              </a:r>
              <a:endParaRPr lang="ko-KR" altLang="en-US" sz="24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A2C9F8-547F-43F6-F73F-DD2BCCB8DAC1}"/>
                </a:ext>
              </a:extLst>
            </p:cNvPr>
            <p:cNvSpPr txBox="1"/>
            <p:nvPr/>
          </p:nvSpPr>
          <p:spPr>
            <a:xfrm>
              <a:off x="1703512" y="2292774"/>
              <a:ext cx="68427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(LOCA: Loss of coolant accident)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314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79E48C-8FEB-4786-A27B-45D9E29DEB6B}"/>
              </a:ext>
            </a:extLst>
          </p:cNvPr>
          <p:cNvSpPr/>
          <p:nvPr/>
        </p:nvSpPr>
        <p:spPr>
          <a:xfrm>
            <a:off x="228185" y="209550"/>
            <a:ext cx="11744325" cy="2381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63FBF8-EF5D-4E95-B8D7-413DAC4B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537" y="159664"/>
            <a:ext cx="2343151" cy="359569"/>
          </a:xfrm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2000" b="1" dirty="0">
                <a:solidFill>
                  <a:srgbClr val="F1B300"/>
                </a:solidFill>
              </a:rPr>
              <a:t>01</a:t>
            </a:r>
            <a:r>
              <a:rPr lang="en-US" altLang="ko-KR" sz="2000" b="1" dirty="0">
                <a:solidFill>
                  <a:srgbClr val="F37220"/>
                </a:solidFill>
              </a:rPr>
              <a:t>     </a:t>
            </a:r>
            <a:r>
              <a:rPr lang="en-US" altLang="ko-KR" sz="2000" b="1" dirty="0">
                <a:solidFill>
                  <a:srgbClr val="009ADA"/>
                </a:solidFill>
              </a:rPr>
              <a:t> </a:t>
            </a:r>
            <a:r>
              <a:rPr lang="en-US" altLang="ko-KR" sz="2000" b="1" dirty="0">
                <a:solidFill>
                  <a:srgbClr val="2BA8E0"/>
                </a:solidFill>
              </a:rPr>
              <a:t>02</a:t>
            </a:r>
            <a:r>
              <a:rPr lang="en-US" altLang="ko-KR" sz="2000" b="1" dirty="0">
                <a:solidFill>
                  <a:srgbClr val="009ADA"/>
                </a:solidFill>
              </a:rPr>
              <a:t>      </a:t>
            </a:r>
            <a:r>
              <a:rPr lang="en-US" altLang="ko-KR" sz="2000" b="1" dirty="0">
                <a:solidFill>
                  <a:srgbClr val="07519E"/>
                </a:solidFill>
              </a:rPr>
              <a:t>03</a:t>
            </a:r>
            <a:endParaRPr lang="ko-KR" altLang="en-US" sz="2000" b="1" dirty="0">
              <a:solidFill>
                <a:srgbClr val="07519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B8313-2078-4F24-81B6-1DBC47E7D0FA}"/>
              </a:ext>
            </a:extLst>
          </p:cNvPr>
          <p:cNvSpPr/>
          <p:nvPr/>
        </p:nvSpPr>
        <p:spPr>
          <a:xfrm>
            <a:off x="11136559" y="226219"/>
            <a:ext cx="729209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87953-2823-4F8D-A76C-F4D55005269E}"/>
              </a:ext>
            </a:extLst>
          </p:cNvPr>
          <p:cNvSpPr txBox="1"/>
          <p:nvPr/>
        </p:nvSpPr>
        <p:spPr>
          <a:xfrm>
            <a:off x="352010" y="185141"/>
            <a:ext cx="6137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2BA8E0"/>
                </a:solidFill>
                <a:latin typeface="+mn-ea"/>
              </a:rPr>
              <a:t>Why do we perform PRA?</a:t>
            </a:r>
            <a:endParaRPr lang="ko-KR" altLang="en-US" sz="1400" b="1" dirty="0">
              <a:solidFill>
                <a:srgbClr val="2BA8E0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22D03D-E284-C4E8-F3E1-E662A5A0B663}"/>
              </a:ext>
            </a:extLst>
          </p:cNvPr>
          <p:cNvSpPr/>
          <p:nvPr/>
        </p:nvSpPr>
        <p:spPr>
          <a:xfrm>
            <a:off x="9552384" y="233007"/>
            <a:ext cx="1216404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8A698A3-F303-32CE-9C40-B86EE13BC8E0}"/>
              </a:ext>
            </a:extLst>
          </p:cNvPr>
          <p:cNvGrpSpPr/>
          <p:nvPr/>
        </p:nvGrpSpPr>
        <p:grpSpPr>
          <a:xfrm>
            <a:off x="1415480" y="862476"/>
            <a:ext cx="1811370" cy="407643"/>
            <a:chOff x="9195692" y="1867384"/>
            <a:chExt cx="1811370" cy="407643"/>
          </a:xfrm>
        </p:grpSpPr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3843A5A8-34ED-A385-87B9-1F73F82FE130}"/>
                </a:ext>
              </a:extLst>
            </p:cNvPr>
            <p:cNvSpPr/>
            <p:nvPr/>
          </p:nvSpPr>
          <p:spPr>
            <a:xfrm>
              <a:off x="9195692" y="1867384"/>
              <a:ext cx="1811370" cy="407643"/>
            </a:xfrm>
            <a:custGeom>
              <a:avLst/>
              <a:gdLst>
                <a:gd name="connsiteX0" fmla="*/ 0 w 1811370"/>
                <a:gd name="connsiteY0" fmla="*/ 0 h 407643"/>
                <a:gd name="connsiteX1" fmla="*/ 1607549 w 1811370"/>
                <a:gd name="connsiteY1" fmla="*/ 0 h 407643"/>
                <a:gd name="connsiteX2" fmla="*/ 1811370 w 1811370"/>
                <a:gd name="connsiteY2" fmla="*/ 203822 h 407643"/>
                <a:gd name="connsiteX3" fmla="*/ 1607549 w 1811370"/>
                <a:gd name="connsiteY3" fmla="*/ 407643 h 407643"/>
                <a:gd name="connsiteX4" fmla="*/ 0 w 1811370"/>
                <a:gd name="connsiteY4" fmla="*/ 407643 h 407643"/>
                <a:gd name="connsiteX5" fmla="*/ 203821 w 1811370"/>
                <a:gd name="connsiteY5" fmla="*/ 203822 h 407643"/>
                <a:gd name="connsiteX6" fmla="*/ 0 w 1811370"/>
                <a:gd name="connsiteY6" fmla="*/ 0 h 40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1370" h="407643">
                  <a:moveTo>
                    <a:pt x="0" y="0"/>
                  </a:moveTo>
                  <a:lnTo>
                    <a:pt x="1607549" y="0"/>
                  </a:lnTo>
                  <a:lnTo>
                    <a:pt x="1811370" y="203822"/>
                  </a:lnTo>
                  <a:lnTo>
                    <a:pt x="1607549" y="407643"/>
                  </a:lnTo>
                  <a:lnTo>
                    <a:pt x="0" y="407643"/>
                  </a:lnTo>
                  <a:lnTo>
                    <a:pt x="203821" y="2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13E043-2D07-7D24-D71A-EE66E4ADBA3E}"/>
                </a:ext>
              </a:extLst>
            </p:cNvPr>
            <p:cNvSpPr txBox="1"/>
            <p:nvPr/>
          </p:nvSpPr>
          <p:spPr>
            <a:xfrm>
              <a:off x="9380410" y="1875907"/>
              <a:ext cx="144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Safety Goal</a:t>
              </a:r>
            </a:p>
          </p:txBody>
        </p:sp>
      </p:grpSp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A55C2C4A-B7A6-38AF-4D00-CAA6B2E0AFCC}"/>
              </a:ext>
            </a:extLst>
          </p:cNvPr>
          <p:cNvGrpSpPr/>
          <p:nvPr/>
        </p:nvGrpSpPr>
        <p:grpSpPr>
          <a:xfrm>
            <a:off x="464827" y="1605517"/>
            <a:ext cx="3713004" cy="5034589"/>
            <a:chOff x="-7358100" y="1498841"/>
            <a:chExt cx="9496650" cy="4279005"/>
          </a:xfrm>
        </p:grpSpPr>
        <p:grpSp>
          <p:nvGrpSpPr>
            <p:cNvPr id="1042" name="그룹 1041">
              <a:extLst>
                <a:ext uri="{FF2B5EF4-FFF2-40B4-BE49-F238E27FC236}">
                  <a16:creationId xmlns:a16="http://schemas.microsoft.com/office/drawing/2014/main" id="{9BB59FCC-97B7-E5B0-A677-BA5E2F73F1CA}"/>
                </a:ext>
              </a:extLst>
            </p:cNvPr>
            <p:cNvGrpSpPr/>
            <p:nvPr/>
          </p:nvGrpSpPr>
          <p:grpSpPr>
            <a:xfrm>
              <a:off x="-6839557" y="1498841"/>
              <a:ext cx="8473440" cy="4279005"/>
              <a:chOff x="-5904837" y="1539481"/>
              <a:chExt cx="8473440" cy="4279005"/>
            </a:xfrm>
          </p:grpSpPr>
          <p:sp>
            <p:nvSpPr>
              <p:cNvPr id="1047" name="직사각형 1046">
                <a:extLst>
                  <a:ext uri="{FF2B5EF4-FFF2-40B4-BE49-F238E27FC236}">
                    <a16:creationId xmlns:a16="http://schemas.microsoft.com/office/drawing/2014/main" id="{0B80742F-2E82-E78D-C709-E7977863C3C7}"/>
                  </a:ext>
                </a:extLst>
              </p:cNvPr>
              <p:cNvSpPr/>
              <p:nvPr/>
            </p:nvSpPr>
            <p:spPr>
              <a:xfrm>
                <a:off x="-5516421" y="1584673"/>
                <a:ext cx="7503082" cy="31871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8" name="그룹 1047">
                <a:extLst>
                  <a:ext uri="{FF2B5EF4-FFF2-40B4-BE49-F238E27FC236}">
                    <a16:creationId xmlns:a16="http://schemas.microsoft.com/office/drawing/2014/main" id="{5EB53003-9B05-387C-8AFD-9C150C9802DC}"/>
                  </a:ext>
                </a:extLst>
              </p:cNvPr>
              <p:cNvGrpSpPr/>
              <p:nvPr/>
            </p:nvGrpSpPr>
            <p:grpSpPr>
              <a:xfrm>
                <a:off x="-5904837" y="1539481"/>
                <a:ext cx="8473440" cy="4279005"/>
                <a:chOff x="386080" y="1491875"/>
                <a:chExt cx="8473440" cy="4279005"/>
              </a:xfrm>
            </p:grpSpPr>
            <p:sp>
              <p:nvSpPr>
                <p:cNvPr id="1049" name="이등변 삼각형 1048">
                  <a:extLst>
                    <a:ext uri="{FF2B5EF4-FFF2-40B4-BE49-F238E27FC236}">
                      <a16:creationId xmlns:a16="http://schemas.microsoft.com/office/drawing/2014/main" id="{2275765C-03E2-D082-9489-58E05429275D}"/>
                    </a:ext>
                  </a:extLst>
                </p:cNvPr>
                <p:cNvSpPr/>
                <p:nvPr/>
              </p:nvSpPr>
              <p:spPr>
                <a:xfrm>
                  <a:off x="3044312" y="1491875"/>
                  <a:ext cx="3166649" cy="1586605"/>
                </a:xfrm>
                <a:prstGeom prst="triangl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050" name="자유형 28">
                  <a:extLst>
                    <a:ext uri="{FF2B5EF4-FFF2-40B4-BE49-F238E27FC236}">
                      <a16:creationId xmlns:a16="http://schemas.microsoft.com/office/drawing/2014/main" id="{2963CA1F-0822-53EB-F60B-7C5C59B5B137}"/>
                    </a:ext>
                  </a:extLst>
                </p:cNvPr>
                <p:cNvSpPr/>
                <p:nvPr/>
              </p:nvSpPr>
              <p:spPr>
                <a:xfrm>
                  <a:off x="1971040" y="3139440"/>
                  <a:ext cx="5252720" cy="1016000"/>
                </a:xfrm>
                <a:custGeom>
                  <a:avLst/>
                  <a:gdLst>
                    <a:gd name="connsiteX0" fmla="*/ 995680 w 5252720"/>
                    <a:gd name="connsiteY0" fmla="*/ 20320 h 1016000"/>
                    <a:gd name="connsiteX1" fmla="*/ 4287520 w 5252720"/>
                    <a:gd name="connsiteY1" fmla="*/ 0 h 1016000"/>
                    <a:gd name="connsiteX2" fmla="*/ 5252720 w 5252720"/>
                    <a:gd name="connsiteY2" fmla="*/ 985520 h 1016000"/>
                    <a:gd name="connsiteX3" fmla="*/ 0 w 5252720"/>
                    <a:gd name="connsiteY3" fmla="*/ 1016000 h 1016000"/>
                    <a:gd name="connsiteX4" fmla="*/ 558800 w 5252720"/>
                    <a:gd name="connsiteY4" fmla="*/ 152400 h 1016000"/>
                    <a:gd name="connsiteX5" fmla="*/ 782320 w 5252720"/>
                    <a:gd name="connsiteY5" fmla="*/ 152400 h 1016000"/>
                    <a:gd name="connsiteX6" fmla="*/ 995680 w 5252720"/>
                    <a:gd name="connsiteY6" fmla="*/ 20320 h 1016000"/>
                    <a:gd name="connsiteX0" fmla="*/ 995680 w 5252720"/>
                    <a:gd name="connsiteY0" fmla="*/ 20320 h 1016000"/>
                    <a:gd name="connsiteX1" fmla="*/ 4287520 w 5252720"/>
                    <a:gd name="connsiteY1" fmla="*/ 0 h 1016000"/>
                    <a:gd name="connsiteX2" fmla="*/ 5252720 w 5252720"/>
                    <a:gd name="connsiteY2" fmla="*/ 985520 h 1016000"/>
                    <a:gd name="connsiteX3" fmla="*/ 0 w 5252720"/>
                    <a:gd name="connsiteY3" fmla="*/ 1016000 h 1016000"/>
                    <a:gd name="connsiteX4" fmla="*/ 782320 w 5252720"/>
                    <a:gd name="connsiteY4" fmla="*/ 152400 h 1016000"/>
                    <a:gd name="connsiteX5" fmla="*/ 995680 w 5252720"/>
                    <a:gd name="connsiteY5" fmla="*/ 20320 h 1016000"/>
                    <a:gd name="connsiteX0" fmla="*/ 995680 w 5252720"/>
                    <a:gd name="connsiteY0" fmla="*/ 20320 h 1016000"/>
                    <a:gd name="connsiteX1" fmla="*/ 4287520 w 5252720"/>
                    <a:gd name="connsiteY1" fmla="*/ 0 h 1016000"/>
                    <a:gd name="connsiteX2" fmla="*/ 5252720 w 5252720"/>
                    <a:gd name="connsiteY2" fmla="*/ 985520 h 1016000"/>
                    <a:gd name="connsiteX3" fmla="*/ 0 w 5252720"/>
                    <a:gd name="connsiteY3" fmla="*/ 1016000 h 1016000"/>
                    <a:gd name="connsiteX4" fmla="*/ 782320 w 5252720"/>
                    <a:gd name="connsiteY4" fmla="*/ 152400 h 1016000"/>
                    <a:gd name="connsiteX5" fmla="*/ 995680 w 5252720"/>
                    <a:gd name="connsiteY5" fmla="*/ 20320 h 1016000"/>
                    <a:gd name="connsiteX0" fmla="*/ 995680 w 5252720"/>
                    <a:gd name="connsiteY0" fmla="*/ 20320 h 1016000"/>
                    <a:gd name="connsiteX1" fmla="*/ 4287520 w 5252720"/>
                    <a:gd name="connsiteY1" fmla="*/ 0 h 1016000"/>
                    <a:gd name="connsiteX2" fmla="*/ 5252720 w 5252720"/>
                    <a:gd name="connsiteY2" fmla="*/ 985520 h 1016000"/>
                    <a:gd name="connsiteX3" fmla="*/ 0 w 5252720"/>
                    <a:gd name="connsiteY3" fmla="*/ 1016000 h 1016000"/>
                    <a:gd name="connsiteX4" fmla="*/ 995680 w 5252720"/>
                    <a:gd name="connsiteY4" fmla="*/ 20320 h 101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52720" h="1016000">
                      <a:moveTo>
                        <a:pt x="995680" y="20320"/>
                      </a:moveTo>
                      <a:lnTo>
                        <a:pt x="4287520" y="0"/>
                      </a:lnTo>
                      <a:lnTo>
                        <a:pt x="5252720" y="985520"/>
                      </a:lnTo>
                      <a:lnTo>
                        <a:pt x="0" y="1016000"/>
                      </a:lnTo>
                      <a:lnTo>
                        <a:pt x="995680" y="2032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1" name="자유형 29">
                  <a:extLst>
                    <a:ext uri="{FF2B5EF4-FFF2-40B4-BE49-F238E27FC236}">
                      <a16:creationId xmlns:a16="http://schemas.microsoft.com/office/drawing/2014/main" id="{E640ED8C-5FD1-9F96-2ACF-AAD786459C04}"/>
                    </a:ext>
                  </a:extLst>
                </p:cNvPr>
                <p:cNvSpPr/>
                <p:nvPr/>
              </p:nvSpPr>
              <p:spPr>
                <a:xfrm>
                  <a:off x="386080" y="4216400"/>
                  <a:ext cx="8473440" cy="1554480"/>
                </a:xfrm>
                <a:custGeom>
                  <a:avLst/>
                  <a:gdLst>
                    <a:gd name="connsiteX0" fmla="*/ 1524000 w 8473440"/>
                    <a:gd name="connsiteY0" fmla="*/ 10160 h 1554480"/>
                    <a:gd name="connsiteX1" fmla="*/ 6908800 w 8473440"/>
                    <a:gd name="connsiteY1" fmla="*/ 0 h 1554480"/>
                    <a:gd name="connsiteX2" fmla="*/ 8473440 w 8473440"/>
                    <a:gd name="connsiteY2" fmla="*/ 1554480 h 1554480"/>
                    <a:gd name="connsiteX3" fmla="*/ 0 w 8473440"/>
                    <a:gd name="connsiteY3" fmla="*/ 1544320 h 1554480"/>
                    <a:gd name="connsiteX4" fmla="*/ 1524000 w 8473440"/>
                    <a:gd name="connsiteY4" fmla="*/ 10160 h 155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73440" h="1554480">
                      <a:moveTo>
                        <a:pt x="1524000" y="10160"/>
                      </a:moveTo>
                      <a:lnTo>
                        <a:pt x="6908800" y="0"/>
                      </a:lnTo>
                      <a:lnTo>
                        <a:pt x="8473440" y="1554480"/>
                      </a:lnTo>
                      <a:lnTo>
                        <a:pt x="0" y="1544320"/>
                      </a:lnTo>
                      <a:lnTo>
                        <a:pt x="1524000" y="1016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43" name="이등변 삼각형 1042">
              <a:extLst>
                <a:ext uri="{FF2B5EF4-FFF2-40B4-BE49-F238E27FC236}">
                  <a16:creationId xmlns:a16="http://schemas.microsoft.com/office/drawing/2014/main" id="{1D3FB7E6-8E8F-68FF-6FA5-ECA428503046}"/>
                </a:ext>
              </a:extLst>
            </p:cNvPr>
            <p:cNvSpPr/>
            <p:nvPr/>
          </p:nvSpPr>
          <p:spPr>
            <a:xfrm>
              <a:off x="-4206241" y="1504607"/>
              <a:ext cx="3166649" cy="1586605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044" name="직사각형 1043">
              <a:extLst>
                <a:ext uri="{FF2B5EF4-FFF2-40B4-BE49-F238E27FC236}">
                  <a16:creationId xmlns:a16="http://schemas.microsoft.com/office/drawing/2014/main" id="{313F4358-355C-34FA-1D66-A381FB068A00}"/>
                </a:ext>
              </a:extLst>
            </p:cNvPr>
            <p:cNvSpPr/>
            <p:nvPr/>
          </p:nvSpPr>
          <p:spPr>
            <a:xfrm>
              <a:off x="-4871095" y="2140452"/>
              <a:ext cx="453652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Qualitative</a:t>
              </a:r>
            </a:p>
            <a:p>
              <a:pPr algn="ctr"/>
              <a:r>
                <a:rPr lang="en-US" altLang="ko-K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Safety Goal</a:t>
              </a:r>
            </a:p>
          </p:txBody>
        </p:sp>
        <p:sp>
          <p:nvSpPr>
            <p:cNvPr id="1045" name="직사각형 1044">
              <a:extLst>
                <a:ext uri="{FF2B5EF4-FFF2-40B4-BE49-F238E27FC236}">
                  <a16:creationId xmlns:a16="http://schemas.microsoft.com/office/drawing/2014/main" id="{F824BE0D-C804-10A7-8A3D-986614C6EF35}"/>
                </a:ext>
              </a:extLst>
            </p:cNvPr>
            <p:cNvSpPr/>
            <p:nvPr/>
          </p:nvSpPr>
          <p:spPr>
            <a:xfrm>
              <a:off x="-7358100" y="3443808"/>
              <a:ext cx="94966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Quantitative Safety Goals</a:t>
              </a:r>
            </a:p>
          </p:txBody>
        </p:sp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642E2111-D0F2-30BD-C42A-5669A7972A1C}"/>
                </a:ext>
              </a:extLst>
            </p:cNvPr>
            <p:cNvSpPr/>
            <p:nvPr/>
          </p:nvSpPr>
          <p:spPr>
            <a:xfrm>
              <a:off x="-5657526" y="4786832"/>
              <a:ext cx="6179292" cy="3923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Surrogate Goals</a:t>
              </a:r>
              <a:endParaRPr lang="ko-KR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AC874812-38D0-4592-CBD0-472CADC0DCB0}"/>
              </a:ext>
            </a:extLst>
          </p:cNvPr>
          <p:cNvGrpSpPr/>
          <p:nvPr/>
        </p:nvGrpSpPr>
        <p:grpSpPr>
          <a:xfrm>
            <a:off x="4329694" y="2861866"/>
            <a:ext cx="7552017" cy="3090398"/>
            <a:chOff x="1054152" y="4088571"/>
            <a:chExt cx="7463381" cy="28434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BE87E565-4770-BCE5-2E52-5F77EC9A6356}"/>
                    </a:ext>
                  </a:extLst>
                </p:cNvPr>
                <p:cNvSpPr txBox="1"/>
                <p:nvPr/>
              </p:nvSpPr>
              <p:spPr>
                <a:xfrm>
                  <a:off x="1054152" y="4088571"/>
                  <a:ext cx="7463381" cy="2843422"/>
                </a:xfrm>
                <a:custGeom>
                  <a:avLst/>
                  <a:gdLst>
                    <a:gd name="connsiteX0" fmla="*/ 0 w 7463381"/>
                    <a:gd name="connsiteY0" fmla="*/ 0 h 2843422"/>
                    <a:gd name="connsiteX1" fmla="*/ 603855 w 7463381"/>
                    <a:gd name="connsiteY1" fmla="*/ 0 h 2843422"/>
                    <a:gd name="connsiteX2" fmla="*/ 1058443 w 7463381"/>
                    <a:gd name="connsiteY2" fmla="*/ 0 h 2843422"/>
                    <a:gd name="connsiteX3" fmla="*/ 1587665 w 7463381"/>
                    <a:gd name="connsiteY3" fmla="*/ 0 h 2843422"/>
                    <a:gd name="connsiteX4" fmla="*/ 2340788 w 7463381"/>
                    <a:gd name="connsiteY4" fmla="*/ 0 h 2843422"/>
                    <a:gd name="connsiteX5" fmla="*/ 2870009 w 7463381"/>
                    <a:gd name="connsiteY5" fmla="*/ 0 h 2843422"/>
                    <a:gd name="connsiteX6" fmla="*/ 3548498 w 7463381"/>
                    <a:gd name="connsiteY6" fmla="*/ 0 h 2843422"/>
                    <a:gd name="connsiteX7" fmla="*/ 4226988 w 7463381"/>
                    <a:gd name="connsiteY7" fmla="*/ 0 h 2843422"/>
                    <a:gd name="connsiteX8" fmla="*/ 4980111 w 7463381"/>
                    <a:gd name="connsiteY8" fmla="*/ 0 h 2843422"/>
                    <a:gd name="connsiteX9" fmla="*/ 5583966 w 7463381"/>
                    <a:gd name="connsiteY9" fmla="*/ 0 h 2843422"/>
                    <a:gd name="connsiteX10" fmla="*/ 6337089 w 7463381"/>
                    <a:gd name="connsiteY10" fmla="*/ 0 h 2843422"/>
                    <a:gd name="connsiteX11" fmla="*/ 6866311 w 7463381"/>
                    <a:gd name="connsiteY11" fmla="*/ 0 h 2843422"/>
                    <a:gd name="connsiteX12" fmla="*/ 7463381 w 7463381"/>
                    <a:gd name="connsiteY12" fmla="*/ 0 h 2843422"/>
                    <a:gd name="connsiteX13" fmla="*/ 7463381 w 7463381"/>
                    <a:gd name="connsiteY13" fmla="*/ 597119 h 2843422"/>
                    <a:gd name="connsiteX14" fmla="*/ 7463381 w 7463381"/>
                    <a:gd name="connsiteY14" fmla="*/ 1108935 h 2843422"/>
                    <a:gd name="connsiteX15" fmla="*/ 7463381 w 7463381"/>
                    <a:gd name="connsiteY15" fmla="*/ 1649185 h 2843422"/>
                    <a:gd name="connsiteX16" fmla="*/ 7463381 w 7463381"/>
                    <a:gd name="connsiteY16" fmla="*/ 2274738 h 2843422"/>
                    <a:gd name="connsiteX17" fmla="*/ 7463381 w 7463381"/>
                    <a:gd name="connsiteY17" fmla="*/ 2843422 h 2843422"/>
                    <a:gd name="connsiteX18" fmla="*/ 6710258 w 7463381"/>
                    <a:gd name="connsiteY18" fmla="*/ 2843422 h 2843422"/>
                    <a:gd name="connsiteX19" fmla="*/ 5882501 w 7463381"/>
                    <a:gd name="connsiteY19" fmla="*/ 2843422 h 2843422"/>
                    <a:gd name="connsiteX20" fmla="*/ 5353280 w 7463381"/>
                    <a:gd name="connsiteY20" fmla="*/ 2843422 h 2843422"/>
                    <a:gd name="connsiteX21" fmla="*/ 4898692 w 7463381"/>
                    <a:gd name="connsiteY21" fmla="*/ 2843422 h 2843422"/>
                    <a:gd name="connsiteX22" fmla="*/ 4369470 w 7463381"/>
                    <a:gd name="connsiteY22" fmla="*/ 2843422 h 2843422"/>
                    <a:gd name="connsiteX23" fmla="*/ 3914883 w 7463381"/>
                    <a:gd name="connsiteY23" fmla="*/ 2843422 h 2843422"/>
                    <a:gd name="connsiteX24" fmla="*/ 3161760 w 7463381"/>
                    <a:gd name="connsiteY24" fmla="*/ 2843422 h 2843422"/>
                    <a:gd name="connsiteX25" fmla="*/ 2707172 w 7463381"/>
                    <a:gd name="connsiteY25" fmla="*/ 2843422 h 2843422"/>
                    <a:gd name="connsiteX26" fmla="*/ 2103316 w 7463381"/>
                    <a:gd name="connsiteY26" fmla="*/ 2843422 h 2843422"/>
                    <a:gd name="connsiteX27" fmla="*/ 1350193 w 7463381"/>
                    <a:gd name="connsiteY27" fmla="*/ 2843422 h 2843422"/>
                    <a:gd name="connsiteX28" fmla="*/ 895606 w 7463381"/>
                    <a:gd name="connsiteY28" fmla="*/ 2843422 h 2843422"/>
                    <a:gd name="connsiteX29" fmla="*/ 0 w 7463381"/>
                    <a:gd name="connsiteY29" fmla="*/ 2843422 h 2843422"/>
                    <a:gd name="connsiteX30" fmla="*/ 0 w 7463381"/>
                    <a:gd name="connsiteY30" fmla="*/ 2360040 h 2843422"/>
                    <a:gd name="connsiteX31" fmla="*/ 0 w 7463381"/>
                    <a:gd name="connsiteY31" fmla="*/ 1819790 h 2843422"/>
                    <a:gd name="connsiteX32" fmla="*/ 0 w 7463381"/>
                    <a:gd name="connsiteY32" fmla="*/ 1307974 h 2843422"/>
                    <a:gd name="connsiteX33" fmla="*/ 0 w 7463381"/>
                    <a:gd name="connsiteY33" fmla="*/ 739290 h 2843422"/>
                    <a:gd name="connsiteX34" fmla="*/ 0 w 7463381"/>
                    <a:gd name="connsiteY34" fmla="*/ 0 h 2843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7463381" h="2843422" extrusionOk="0">
                      <a:moveTo>
                        <a:pt x="0" y="0"/>
                      </a:moveTo>
                      <a:cubicBezTo>
                        <a:pt x="249184" y="-22829"/>
                        <a:pt x="470936" y="-5732"/>
                        <a:pt x="603855" y="0"/>
                      </a:cubicBezTo>
                      <a:cubicBezTo>
                        <a:pt x="736774" y="5732"/>
                        <a:pt x="942788" y="11310"/>
                        <a:pt x="1058443" y="0"/>
                      </a:cubicBezTo>
                      <a:cubicBezTo>
                        <a:pt x="1174098" y="-11310"/>
                        <a:pt x="1330267" y="12243"/>
                        <a:pt x="1587665" y="0"/>
                      </a:cubicBezTo>
                      <a:cubicBezTo>
                        <a:pt x="1845063" y="-12243"/>
                        <a:pt x="2047746" y="-14202"/>
                        <a:pt x="2340788" y="0"/>
                      </a:cubicBezTo>
                      <a:cubicBezTo>
                        <a:pt x="2633830" y="14202"/>
                        <a:pt x="2700853" y="-14223"/>
                        <a:pt x="2870009" y="0"/>
                      </a:cubicBezTo>
                      <a:cubicBezTo>
                        <a:pt x="3039165" y="14223"/>
                        <a:pt x="3412754" y="-28067"/>
                        <a:pt x="3548498" y="0"/>
                      </a:cubicBezTo>
                      <a:cubicBezTo>
                        <a:pt x="3684242" y="28067"/>
                        <a:pt x="4023920" y="-11145"/>
                        <a:pt x="4226988" y="0"/>
                      </a:cubicBezTo>
                      <a:cubicBezTo>
                        <a:pt x="4430056" y="11145"/>
                        <a:pt x="4685649" y="-32413"/>
                        <a:pt x="4980111" y="0"/>
                      </a:cubicBezTo>
                      <a:cubicBezTo>
                        <a:pt x="5274573" y="32413"/>
                        <a:pt x="5390836" y="11883"/>
                        <a:pt x="5583966" y="0"/>
                      </a:cubicBezTo>
                      <a:cubicBezTo>
                        <a:pt x="5777096" y="-11883"/>
                        <a:pt x="6026508" y="32406"/>
                        <a:pt x="6337089" y="0"/>
                      </a:cubicBezTo>
                      <a:cubicBezTo>
                        <a:pt x="6647670" y="-32406"/>
                        <a:pt x="6707548" y="18723"/>
                        <a:pt x="6866311" y="0"/>
                      </a:cubicBezTo>
                      <a:cubicBezTo>
                        <a:pt x="7025074" y="-18723"/>
                        <a:pt x="7275301" y="3307"/>
                        <a:pt x="7463381" y="0"/>
                      </a:cubicBezTo>
                      <a:cubicBezTo>
                        <a:pt x="7446494" y="232477"/>
                        <a:pt x="7487110" y="334840"/>
                        <a:pt x="7463381" y="597119"/>
                      </a:cubicBezTo>
                      <a:cubicBezTo>
                        <a:pt x="7439652" y="859398"/>
                        <a:pt x="7456396" y="914912"/>
                        <a:pt x="7463381" y="1108935"/>
                      </a:cubicBezTo>
                      <a:cubicBezTo>
                        <a:pt x="7470366" y="1302958"/>
                        <a:pt x="7488847" y="1391559"/>
                        <a:pt x="7463381" y="1649185"/>
                      </a:cubicBezTo>
                      <a:cubicBezTo>
                        <a:pt x="7437916" y="1906811"/>
                        <a:pt x="7481011" y="2011179"/>
                        <a:pt x="7463381" y="2274738"/>
                      </a:cubicBezTo>
                      <a:cubicBezTo>
                        <a:pt x="7445751" y="2538297"/>
                        <a:pt x="7441651" y="2701930"/>
                        <a:pt x="7463381" y="2843422"/>
                      </a:cubicBezTo>
                      <a:cubicBezTo>
                        <a:pt x="7143210" y="2846727"/>
                        <a:pt x="6980798" y="2842918"/>
                        <a:pt x="6710258" y="2843422"/>
                      </a:cubicBezTo>
                      <a:cubicBezTo>
                        <a:pt x="6439718" y="2843926"/>
                        <a:pt x="6121211" y="2805748"/>
                        <a:pt x="5882501" y="2843422"/>
                      </a:cubicBezTo>
                      <a:cubicBezTo>
                        <a:pt x="5643791" y="2881096"/>
                        <a:pt x="5612402" y="2844686"/>
                        <a:pt x="5353280" y="2843422"/>
                      </a:cubicBezTo>
                      <a:cubicBezTo>
                        <a:pt x="5094158" y="2842158"/>
                        <a:pt x="5118017" y="2830491"/>
                        <a:pt x="4898692" y="2843422"/>
                      </a:cubicBezTo>
                      <a:cubicBezTo>
                        <a:pt x="4679367" y="2856353"/>
                        <a:pt x="4554293" y="2834575"/>
                        <a:pt x="4369470" y="2843422"/>
                      </a:cubicBezTo>
                      <a:cubicBezTo>
                        <a:pt x="4184647" y="2852269"/>
                        <a:pt x="4102277" y="2829704"/>
                        <a:pt x="3914883" y="2843422"/>
                      </a:cubicBezTo>
                      <a:cubicBezTo>
                        <a:pt x="3727489" y="2857140"/>
                        <a:pt x="3464262" y="2837879"/>
                        <a:pt x="3161760" y="2843422"/>
                      </a:cubicBezTo>
                      <a:cubicBezTo>
                        <a:pt x="2859258" y="2848965"/>
                        <a:pt x="2807544" y="2823870"/>
                        <a:pt x="2707172" y="2843422"/>
                      </a:cubicBezTo>
                      <a:cubicBezTo>
                        <a:pt x="2606800" y="2862974"/>
                        <a:pt x="2274675" y="2866010"/>
                        <a:pt x="2103316" y="2843422"/>
                      </a:cubicBezTo>
                      <a:cubicBezTo>
                        <a:pt x="1931957" y="2820834"/>
                        <a:pt x="1519054" y="2875261"/>
                        <a:pt x="1350193" y="2843422"/>
                      </a:cubicBezTo>
                      <a:cubicBezTo>
                        <a:pt x="1181332" y="2811583"/>
                        <a:pt x="1088670" y="2865562"/>
                        <a:pt x="895606" y="2843422"/>
                      </a:cubicBezTo>
                      <a:cubicBezTo>
                        <a:pt x="702542" y="2821282"/>
                        <a:pt x="188650" y="2819173"/>
                        <a:pt x="0" y="2843422"/>
                      </a:cubicBezTo>
                      <a:cubicBezTo>
                        <a:pt x="-23355" y="2746640"/>
                        <a:pt x="-15667" y="2549524"/>
                        <a:pt x="0" y="2360040"/>
                      </a:cubicBezTo>
                      <a:cubicBezTo>
                        <a:pt x="15667" y="2170556"/>
                        <a:pt x="-3984" y="2063642"/>
                        <a:pt x="0" y="1819790"/>
                      </a:cubicBezTo>
                      <a:cubicBezTo>
                        <a:pt x="3984" y="1575938"/>
                        <a:pt x="-11711" y="1506412"/>
                        <a:pt x="0" y="1307974"/>
                      </a:cubicBezTo>
                      <a:cubicBezTo>
                        <a:pt x="11711" y="1109536"/>
                        <a:pt x="-3482" y="911668"/>
                        <a:pt x="0" y="739290"/>
                      </a:cubicBezTo>
                      <a:cubicBezTo>
                        <a:pt x="3482" y="566912"/>
                        <a:pt x="-8919" y="170351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50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180073208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/>
                    <a:t>Quantitative Safety Goals</a:t>
                  </a:r>
                </a:p>
                <a:p>
                  <a:pPr marL="742950" lvl="1" indent="-285750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r>
                    <a:rPr lang="en-US" altLang="ko-KR" b="1" dirty="0"/>
                    <a:t>The risk of prompt and cancer fatalities </a:t>
                  </a:r>
                  <a:r>
                    <a:rPr lang="en-US" altLang="ko-KR" dirty="0"/>
                    <a:t>in the area near a nuclear power plant </a:t>
                  </a:r>
                  <a:r>
                    <a:rPr lang="en-US" altLang="ko-KR" b="1" dirty="0"/>
                    <a:t>should not exceed 0.1% </a:t>
                  </a:r>
                  <a:r>
                    <a:rPr lang="en-US" altLang="ko-KR" dirty="0"/>
                    <a:t>of the sum of prompt and cancer fatalities.</a:t>
                  </a:r>
                </a:p>
                <a:p>
                  <a:pPr marL="742950" lvl="1" indent="-285750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endParaRPr lang="en-US" altLang="ko-KR" sz="600" dirty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/>
                    <a:t>Surrogate Goals (Performance Goals)</a:t>
                  </a:r>
                </a:p>
                <a:p>
                  <a:pPr marL="800100" lvl="1" indent="-342900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r>
                    <a:rPr lang="en-US" altLang="ko-KR" b="1" dirty="0">
                      <a:solidFill>
                        <a:srgbClr val="FF0000"/>
                      </a:solidFill>
                    </a:rPr>
                    <a:t>CDF</a:t>
                  </a:r>
                  <a:r>
                    <a:rPr lang="en-US" altLang="ko-KR" b="1" dirty="0"/>
                    <a:t> </a:t>
                  </a:r>
                  <a:r>
                    <a:rPr lang="en-US" altLang="ko-KR" dirty="0"/>
                    <a:t>&lt;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𝑟𝑦</m:t>
                      </m:r>
                    </m:oMath>
                  </a14:m>
                  <a:r>
                    <a:rPr lang="en-US" altLang="ko-KR" dirty="0"/>
                    <a:t> ,</a:t>
                  </a:r>
                  <a:r>
                    <a:rPr lang="en-US" altLang="ko-KR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ko-KR" b="1" dirty="0">
                      <a:solidFill>
                        <a:srgbClr val="FF0000"/>
                      </a:solidFill>
                    </a:rPr>
                    <a:t>LERF</a:t>
                  </a:r>
                  <a:r>
                    <a:rPr lang="en-US" altLang="ko-KR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ko-KR" dirty="0"/>
                    <a:t>&lt;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𝑟𝑦</m:t>
                      </m:r>
                    </m:oMath>
                  </a14:m>
                  <a:r>
                    <a:rPr lang="en-US" altLang="ko-KR" dirty="0"/>
                    <a:t> </a:t>
                  </a:r>
                </a:p>
                <a:p>
                  <a:pPr marL="742950" lvl="1" indent="-285750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r>
                    <a:rPr lang="en-US" altLang="ko-KR" dirty="0"/>
                    <a:t> Future NPPs : 1/10 of existing NPPs</a:t>
                  </a:r>
                </a:p>
              </p:txBody>
            </p:sp>
          </mc:Choice>
          <mc:Fallback xmlns=""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BE87E565-4770-BCE5-2E52-5F77EC9A63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152" y="4088571"/>
                  <a:ext cx="7463381" cy="2843422"/>
                </a:xfrm>
                <a:prstGeom prst="rect">
                  <a:avLst/>
                </a:prstGeom>
                <a:blipFill>
                  <a:blip r:embed="rId3"/>
                  <a:stretch>
                    <a:fillRect l="-161" b="-1163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180073208">
                        <a:custGeom>
                          <a:avLst/>
                          <a:gdLst>
                            <a:gd name="connsiteX0" fmla="*/ 0 w 7552017"/>
                            <a:gd name="connsiteY0" fmla="*/ 0 h 3090398"/>
                            <a:gd name="connsiteX1" fmla="*/ 611027 w 7552017"/>
                            <a:gd name="connsiteY1" fmla="*/ 0 h 3090398"/>
                            <a:gd name="connsiteX2" fmla="*/ 1071013 w 7552017"/>
                            <a:gd name="connsiteY2" fmla="*/ 0 h 3090398"/>
                            <a:gd name="connsiteX3" fmla="*/ 1606520 w 7552017"/>
                            <a:gd name="connsiteY3" fmla="*/ 0 h 3090398"/>
                            <a:gd name="connsiteX4" fmla="*/ 2368587 w 7552017"/>
                            <a:gd name="connsiteY4" fmla="*/ 0 h 3090398"/>
                            <a:gd name="connsiteX5" fmla="*/ 2904094 w 7552017"/>
                            <a:gd name="connsiteY5" fmla="*/ 0 h 3090398"/>
                            <a:gd name="connsiteX6" fmla="*/ 3590641 w 7552017"/>
                            <a:gd name="connsiteY6" fmla="*/ 0 h 3090398"/>
                            <a:gd name="connsiteX7" fmla="*/ 4277188 w 7552017"/>
                            <a:gd name="connsiteY7" fmla="*/ 0 h 3090398"/>
                            <a:gd name="connsiteX8" fmla="*/ 5039255 w 7552017"/>
                            <a:gd name="connsiteY8" fmla="*/ 0 h 3090398"/>
                            <a:gd name="connsiteX9" fmla="*/ 5650282 w 7552017"/>
                            <a:gd name="connsiteY9" fmla="*/ 0 h 3090398"/>
                            <a:gd name="connsiteX10" fmla="*/ 6412349 w 7552017"/>
                            <a:gd name="connsiteY10" fmla="*/ 0 h 3090398"/>
                            <a:gd name="connsiteX11" fmla="*/ 6947856 w 7552017"/>
                            <a:gd name="connsiteY11" fmla="*/ 0 h 3090398"/>
                            <a:gd name="connsiteX12" fmla="*/ 7552017 w 7552017"/>
                            <a:gd name="connsiteY12" fmla="*/ 0 h 3090398"/>
                            <a:gd name="connsiteX13" fmla="*/ 7552017 w 7552017"/>
                            <a:gd name="connsiteY13" fmla="*/ 648984 h 3090398"/>
                            <a:gd name="connsiteX14" fmla="*/ 7552017 w 7552017"/>
                            <a:gd name="connsiteY14" fmla="*/ 1205255 h 3090398"/>
                            <a:gd name="connsiteX15" fmla="*/ 7552017 w 7552017"/>
                            <a:gd name="connsiteY15" fmla="*/ 1792431 h 3090398"/>
                            <a:gd name="connsiteX16" fmla="*/ 7552017 w 7552017"/>
                            <a:gd name="connsiteY16" fmla="*/ 2472318 h 3090398"/>
                            <a:gd name="connsiteX17" fmla="*/ 7552017 w 7552017"/>
                            <a:gd name="connsiteY17" fmla="*/ 3090398 h 3090398"/>
                            <a:gd name="connsiteX18" fmla="*/ 6789950 w 7552017"/>
                            <a:gd name="connsiteY18" fmla="*/ 3090398 h 3090398"/>
                            <a:gd name="connsiteX19" fmla="*/ 5952362 w 7552017"/>
                            <a:gd name="connsiteY19" fmla="*/ 3090398 h 3090398"/>
                            <a:gd name="connsiteX20" fmla="*/ 5416856 w 7552017"/>
                            <a:gd name="connsiteY20" fmla="*/ 3090398 h 3090398"/>
                            <a:gd name="connsiteX21" fmla="*/ 4956869 w 7552017"/>
                            <a:gd name="connsiteY21" fmla="*/ 3090398 h 3090398"/>
                            <a:gd name="connsiteX22" fmla="*/ 4421363 w 7552017"/>
                            <a:gd name="connsiteY22" fmla="*/ 3090398 h 3090398"/>
                            <a:gd name="connsiteX23" fmla="*/ 3961376 w 7552017"/>
                            <a:gd name="connsiteY23" fmla="*/ 3090398 h 3090398"/>
                            <a:gd name="connsiteX24" fmla="*/ 3199309 w 7552017"/>
                            <a:gd name="connsiteY24" fmla="*/ 3090398 h 3090398"/>
                            <a:gd name="connsiteX25" fmla="*/ 2739323 w 7552017"/>
                            <a:gd name="connsiteY25" fmla="*/ 3090398 h 3090398"/>
                            <a:gd name="connsiteX26" fmla="*/ 2128296 w 7552017"/>
                            <a:gd name="connsiteY26" fmla="*/ 3090398 h 3090398"/>
                            <a:gd name="connsiteX27" fmla="*/ 1366229 w 7552017"/>
                            <a:gd name="connsiteY27" fmla="*/ 3090398 h 3090398"/>
                            <a:gd name="connsiteX28" fmla="*/ 906242 w 7552017"/>
                            <a:gd name="connsiteY28" fmla="*/ 3090398 h 3090398"/>
                            <a:gd name="connsiteX29" fmla="*/ 0 w 7552017"/>
                            <a:gd name="connsiteY29" fmla="*/ 3090398 h 3090398"/>
                            <a:gd name="connsiteX30" fmla="*/ 0 w 7552017"/>
                            <a:gd name="connsiteY30" fmla="*/ 2565030 h 3090398"/>
                            <a:gd name="connsiteX31" fmla="*/ 0 w 7552017"/>
                            <a:gd name="connsiteY31" fmla="*/ 1977855 h 3090398"/>
                            <a:gd name="connsiteX32" fmla="*/ 0 w 7552017"/>
                            <a:gd name="connsiteY32" fmla="*/ 1421583 h 3090398"/>
                            <a:gd name="connsiteX33" fmla="*/ 0 w 7552017"/>
                            <a:gd name="connsiteY33" fmla="*/ 803503 h 3090398"/>
                            <a:gd name="connsiteX34" fmla="*/ 0 w 7552017"/>
                            <a:gd name="connsiteY34" fmla="*/ 0 h 309039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</a:cxnLst>
                          <a:rect l="l" t="t" r="r" b="b"/>
                          <a:pathLst>
                            <a:path w="7552017" h="3090398" extrusionOk="0">
                              <a:moveTo>
                                <a:pt x="0" y="0"/>
                              </a:moveTo>
                              <a:cubicBezTo>
                                <a:pt x="281892" y="-6112"/>
                                <a:pt x="425356" y="24947"/>
                                <a:pt x="611027" y="0"/>
                              </a:cubicBezTo>
                              <a:cubicBezTo>
                                <a:pt x="796698" y="-24947"/>
                                <a:pt x="951747" y="-5788"/>
                                <a:pt x="1071013" y="0"/>
                              </a:cubicBezTo>
                              <a:cubicBezTo>
                                <a:pt x="1190279" y="5788"/>
                                <a:pt x="1449020" y="10408"/>
                                <a:pt x="1606520" y="0"/>
                              </a:cubicBezTo>
                              <a:cubicBezTo>
                                <a:pt x="1764020" y="-10408"/>
                                <a:pt x="2174841" y="-14376"/>
                                <a:pt x="2368587" y="0"/>
                              </a:cubicBezTo>
                              <a:cubicBezTo>
                                <a:pt x="2562333" y="14376"/>
                                <a:pt x="2749771" y="14557"/>
                                <a:pt x="2904094" y="0"/>
                              </a:cubicBezTo>
                              <a:cubicBezTo>
                                <a:pt x="3058417" y="-14557"/>
                                <a:pt x="3385531" y="-21436"/>
                                <a:pt x="3590641" y="0"/>
                              </a:cubicBezTo>
                              <a:cubicBezTo>
                                <a:pt x="3795751" y="21436"/>
                                <a:pt x="4020741" y="-24598"/>
                                <a:pt x="4277188" y="0"/>
                              </a:cubicBezTo>
                              <a:cubicBezTo>
                                <a:pt x="4533635" y="24598"/>
                                <a:pt x="4666561" y="920"/>
                                <a:pt x="5039255" y="0"/>
                              </a:cubicBezTo>
                              <a:cubicBezTo>
                                <a:pt x="5411949" y="-920"/>
                                <a:pt x="5492156" y="-1360"/>
                                <a:pt x="5650282" y="0"/>
                              </a:cubicBezTo>
                              <a:cubicBezTo>
                                <a:pt x="5808408" y="1360"/>
                                <a:pt x="6223169" y="16507"/>
                                <a:pt x="6412349" y="0"/>
                              </a:cubicBezTo>
                              <a:cubicBezTo>
                                <a:pt x="6601529" y="-16507"/>
                                <a:pt x="6790128" y="-22954"/>
                                <a:pt x="6947856" y="0"/>
                              </a:cubicBezTo>
                              <a:cubicBezTo>
                                <a:pt x="7105584" y="22954"/>
                                <a:pt x="7268928" y="29362"/>
                                <a:pt x="7552017" y="0"/>
                              </a:cubicBezTo>
                              <a:cubicBezTo>
                                <a:pt x="7526849" y="162739"/>
                                <a:pt x="7552573" y="401903"/>
                                <a:pt x="7552017" y="648984"/>
                              </a:cubicBezTo>
                              <a:cubicBezTo>
                                <a:pt x="7551461" y="896065"/>
                                <a:pt x="7538888" y="1024661"/>
                                <a:pt x="7552017" y="1205255"/>
                              </a:cubicBezTo>
                              <a:cubicBezTo>
                                <a:pt x="7565146" y="1385849"/>
                                <a:pt x="7549507" y="1672553"/>
                                <a:pt x="7552017" y="1792431"/>
                              </a:cubicBezTo>
                              <a:cubicBezTo>
                                <a:pt x="7554527" y="1912309"/>
                                <a:pt x="7575921" y="2239152"/>
                                <a:pt x="7552017" y="2472318"/>
                              </a:cubicBezTo>
                              <a:cubicBezTo>
                                <a:pt x="7528113" y="2705484"/>
                                <a:pt x="7537125" y="2939415"/>
                                <a:pt x="7552017" y="3090398"/>
                              </a:cubicBezTo>
                              <a:cubicBezTo>
                                <a:pt x="7295914" y="3106616"/>
                                <a:pt x="7128000" y="3091027"/>
                                <a:pt x="6789950" y="3090398"/>
                              </a:cubicBezTo>
                              <a:cubicBezTo>
                                <a:pt x="6451900" y="3089769"/>
                                <a:pt x="6306804" y="3115703"/>
                                <a:pt x="5952362" y="3090398"/>
                              </a:cubicBezTo>
                              <a:cubicBezTo>
                                <a:pt x="5597920" y="3065093"/>
                                <a:pt x="5592797" y="3082165"/>
                                <a:pt x="5416856" y="3090398"/>
                              </a:cubicBezTo>
                              <a:cubicBezTo>
                                <a:pt x="5240915" y="3098631"/>
                                <a:pt x="5150089" y="3093237"/>
                                <a:pt x="4956869" y="3090398"/>
                              </a:cubicBezTo>
                              <a:cubicBezTo>
                                <a:pt x="4763649" y="3087559"/>
                                <a:pt x="4565181" y="3107774"/>
                                <a:pt x="4421363" y="3090398"/>
                              </a:cubicBezTo>
                              <a:cubicBezTo>
                                <a:pt x="4277545" y="3073022"/>
                                <a:pt x="4081961" y="3076208"/>
                                <a:pt x="3961376" y="3090398"/>
                              </a:cubicBezTo>
                              <a:cubicBezTo>
                                <a:pt x="3840791" y="3104588"/>
                                <a:pt x="3481963" y="3112693"/>
                                <a:pt x="3199309" y="3090398"/>
                              </a:cubicBezTo>
                              <a:cubicBezTo>
                                <a:pt x="2916655" y="3068103"/>
                                <a:pt x="2944533" y="3090360"/>
                                <a:pt x="2739323" y="3090398"/>
                              </a:cubicBezTo>
                              <a:cubicBezTo>
                                <a:pt x="2534113" y="3090436"/>
                                <a:pt x="2266884" y="3086240"/>
                                <a:pt x="2128296" y="3090398"/>
                              </a:cubicBezTo>
                              <a:cubicBezTo>
                                <a:pt x="1989708" y="3094556"/>
                                <a:pt x="1531139" y="3110406"/>
                                <a:pt x="1366229" y="3090398"/>
                              </a:cubicBezTo>
                              <a:cubicBezTo>
                                <a:pt x="1201319" y="3070390"/>
                                <a:pt x="1101898" y="3073551"/>
                                <a:pt x="906242" y="3090398"/>
                              </a:cubicBezTo>
                              <a:cubicBezTo>
                                <a:pt x="710586" y="3107245"/>
                                <a:pt x="378208" y="3128090"/>
                                <a:pt x="0" y="3090398"/>
                              </a:cubicBezTo>
                              <a:cubicBezTo>
                                <a:pt x="-23418" y="2853756"/>
                                <a:pt x="7375" y="2785756"/>
                                <a:pt x="0" y="2565030"/>
                              </a:cubicBezTo>
                              <a:cubicBezTo>
                                <a:pt x="-7375" y="2344304"/>
                                <a:pt x="-27722" y="2245243"/>
                                <a:pt x="0" y="1977855"/>
                              </a:cubicBezTo>
                              <a:cubicBezTo>
                                <a:pt x="27722" y="1710468"/>
                                <a:pt x="-18817" y="1625236"/>
                                <a:pt x="0" y="1421583"/>
                              </a:cubicBezTo>
                              <a:cubicBezTo>
                                <a:pt x="18817" y="1217930"/>
                                <a:pt x="8619" y="1089085"/>
                                <a:pt x="0" y="803503"/>
                              </a:cubicBezTo>
                              <a:cubicBezTo>
                                <a:pt x="-8619" y="517921"/>
                                <a:pt x="-2613" y="38068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EF423852-C4A1-457F-8C0E-C5D43DC8E313}"/>
                </a:ext>
              </a:extLst>
            </p:cNvPr>
            <p:cNvSpPr txBox="1"/>
            <p:nvPr/>
          </p:nvSpPr>
          <p:spPr>
            <a:xfrm>
              <a:off x="5645461" y="6157812"/>
              <a:ext cx="2518987" cy="339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← The results of PRA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DA30AE01-9A08-93D8-4429-3F8615A9C2AC}"/>
              </a:ext>
            </a:extLst>
          </p:cNvPr>
          <p:cNvSpPr txBox="1"/>
          <p:nvPr/>
        </p:nvSpPr>
        <p:spPr>
          <a:xfrm>
            <a:off x="5515899" y="1841711"/>
            <a:ext cx="5601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“How safe is safe enough?”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8982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79E48C-8FEB-4786-A27B-45D9E29DEB6B}"/>
              </a:ext>
            </a:extLst>
          </p:cNvPr>
          <p:cNvSpPr/>
          <p:nvPr/>
        </p:nvSpPr>
        <p:spPr>
          <a:xfrm>
            <a:off x="228185" y="209550"/>
            <a:ext cx="11744325" cy="2381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63FBF8-EF5D-4E95-B8D7-413DAC4B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537" y="159664"/>
            <a:ext cx="2343151" cy="359569"/>
          </a:xfrm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2000" b="1" dirty="0">
                <a:solidFill>
                  <a:srgbClr val="F1B300"/>
                </a:solidFill>
              </a:rPr>
              <a:t>01</a:t>
            </a:r>
            <a:r>
              <a:rPr lang="en-US" altLang="ko-KR" sz="2000" b="1" dirty="0">
                <a:solidFill>
                  <a:srgbClr val="F37220"/>
                </a:solidFill>
              </a:rPr>
              <a:t>     </a:t>
            </a:r>
            <a:r>
              <a:rPr lang="en-US" altLang="ko-KR" sz="2000" b="1" dirty="0">
                <a:solidFill>
                  <a:srgbClr val="009ADA"/>
                </a:solidFill>
              </a:rPr>
              <a:t> </a:t>
            </a:r>
            <a:r>
              <a:rPr lang="en-US" altLang="ko-KR" sz="2000" b="1" dirty="0">
                <a:solidFill>
                  <a:srgbClr val="2BA8E0"/>
                </a:solidFill>
              </a:rPr>
              <a:t>02</a:t>
            </a:r>
            <a:r>
              <a:rPr lang="en-US" altLang="ko-KR" sz="2000" b="1" dirty="0">
                <a:solidFill>
                  <a:srgbClr val="009ADA"/>
                </a:solidFill>
              </a:rPr>
              <a:t>      </a:t>
            </a:r>
            <a:r>
              <a:rPr lang="en-US" altLang="ko-KR" sz="2000" b="1" dirty="0">
                <a:solidFill>
                  <a:srgbClr val="07519E"/>
                </a:solidFill>
              </a:rPr>
              <a:t>03</a:t>
            </a:r>
            <a:endParaRPr lang="ko-KR" altLang="en-US" sz="2000" b="1" dirty="0">
              <a:solidFill>
                <a:srgbClr val="07519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B8313-2078-4F24-81B6-1DBC47E7D0FA}"/>
              </a:ext>
            </a:extLst>
          </p:cNvPr>
          <p:cNvSpPr/>
          <p:nvPr/>
        </p:nvSpPr>
        <p:spPr>
          <a:xfrm>
            <a:off x="11136559" y="226219"/>
            <a:ext cx="729209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87953-2823-4F8D-A76C-F4D55005269E}"/>
              </a:ext>
            </a:extLst>
          </p:cNvPr>
          <p:cNvSpPr txBox="1"/>
          <p:nvPr/>
        </p:nvSpPr>
        <p:spPr>
          <a:xfrm>
            <a:off x="352010" y="185141"/>
            <a:ext cx="6137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2BA8E0"/>
                </a:solidFill>
                <a:latin typeface="+mn-ea"/>
              </a:rPr>
              <a:t>Why do we perform PRA?</a:t>
            </a:r>
            <a:endParaRPr lang="ko-KR" altLang="en-US" sz="1400" b="1" dirty="0">
              <a:solidFill>
                <a:srgbClr val="2BA8E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28F5C-F2D8-DA6C-3440-180FA4BB8CCB}"/>
              </a:ext>
            </a:extLst>
          </p:cNvPr>
          <p:cNvSpPr txBox="1"/>
          <p:nvPr/>
        </p:nvSpPr>
        <p:spPr>
          <a:xfrm>
            <a:off x="514651" y="1456206"/>
            <a:ext cx="214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PRA can answer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22D03D-E284-C4E8-F3E1-E662A5A0B663}"/>
              </a:ext>
            </a:extLst>
          </p:cNvPr>
          <p:cNvSpPr/>
          <p:nvPr/>
        </p:nvSpPr>
        <p:spPr>
          <a:xfrm>
            <a:off x="9552384" y="233007"/>
            <a:ext cx="1216404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A1F48-2262-B338-EAB3-CCF601CFE7FA}"/>
              </a:ext>
            </a:extLst>
          </p:cNvPr>
          <p:cNvSpPr txBox="1"/>
          <p:nvPr/>
        </p:nvSpPr>
        <p:spPr>
          <a:xfrm>
            <a:off x="514650" y="1914131"/>
            <a:ext cx="11053957" cy="3675109"/>
          </a:xfrm>
          <a:custGeom>
            <a:avLst/>
            <a:gdLst>
              <a:gd name="connsiteX0" fmla="*/ 0 w 11053957"/>
              <a:gd name="connsiteY0" fmla="*/ 0 h 3675109"/>
              <a:gd name="connsiteX1" fmla="*/ 580333 w 11053957"/>
              <a:gd name="connsiteY1" fmla="*/ 0 h 3675109"/>
              <a:gd name="connsiteX2" fmla="*/ 1271205 w 11053957"/>
              <a:gd name="connsiteY2" fmla="*/ 0 h 3675109"/>
              <a:gd name="connsiteX3" fmla="*/ 1740998 w 11053957"/>
              <a:gd name="connsiteY3" fmla="*/ 0 h 3675109"/>
              <a:gd name="connsiteX4" fmla="*/ 2100252 w 11053957"/>
              <a:gd name="connsiteY4" fmla="*/ 0 h 3675109"/>
              <a:gd name="connsiteX5" fmla="*/ 2791124 w 11053957"/>
              <a:gd name="connsiteY5" fmla="*/ 0 h 3675109"/>
              <a:gd name="connsiteX6" fmla="*/ 3150378 w 11053957"/>
              <a:gd name="connsiteY6" fmla="*/ 0 h 3675109"/>
              <a:gd name="connsiteX7" fmla="*/ 4062329 w 11053957"/>
              <a:gd name="connsiteY7" fmla="*/ 0 h 3675109"/>
              <a:gd name="connsiteX8" fmla="*/ 4532122 w 11053957"/>
              <a:gd name="connsiteY8" fmla="*/ 0 h 3675109"/>
              <a:gd name="connsiteX9" fmla="*/ 5112455 w 11053957"/>
              <a:gd name="connsiteY9" fmla="*/ 0 h 3675109"/>
              <a:gd name="connsiteX10" fmla="*/ 6024407 w 11053957"/>
              <a:gd name="connsiteY10" fmla="*/ 0 h 3675109"/>
              <a:gd name="connsiteX11" fmla="*/ 6936358 w 11053957"/>
              <a:gd name="connsiteY11" fmla="*/ 0 h 3675109"/>
              <a:gd name="connsiteX12" fmla="*/ 7627230 w 11053957"/>
              <a:gd name="connsiteY12" fmla="*/ 0 h 3675109"/>
              <a:gd name="connsiteX13" fmla="*/ 7986484 w 11053957"/>
              <a:gd name="connsiteY13" fmla="*/ 0 h 3675109"/>
              <a:gd name="connsiteX14" fmla="*/ 8787896 w 11053957"/>
              <a:gd name="connsiteY14" fmla="*/ 0 h 3675109"/>
              <a:gd name="connsiteX15" fmla="*/ 9699847 w 11053957"/>
              <a:gd name="connsiteY15" fmla="*/ 0 h 3675109"/>
              <a:gd name="connsiteX16" fmla="*/ 10059101 w 11053957"/>
              <a:gd name="connsiteY16" fmla="*/ 0 h 3675109"/>
              <a:gd name="connsiteX17" fmla="*/ 11053957 w 11053957"/>
              <a:gd name="connsiteY17" fmla="*/ 0 h 3675109"/>
              <a:gd name="connsiteX18" fmla="*/ 11053957 w 11053957"/>
              <a:gd name="connsiteY18" fmla="*/ 539016 h 3675109"/>
              <a:gd name="connsiteX19" fmla="*/ 11053957 w 11053957"/>
              <a:gd name="connsiteY19" fmla="*/ 1114783 h 3675109"/>
              <a:gd name="connsiteX20" fmla="*/ 11053957 w 11053957"/>
              <a:gd name="connsiteY20" fmla="*/ 1617048 h 3675109"/>
              <a:gd name="connsiteX21" fmla="*/ 11053957 w 11053957"/>
              <a:gd name="connsiteY21" fmla="*/ 2229566 h 3675109"/>
              <a:gd name="connsiteX22" fmla="*/ 11053957 w 11053957"/>
              <a:gd name="connsiteY22" fmla="*/ 2842084 h 3675109"/>
              <a:gd name="connsiteX23" fmla="*/ 11053957 w 11053957"/>
              <a:gd name="connsiteY23" fmla="*/ 3675109 h 3675109"/>
              <a:gd name="connsiteX24" fmla="*/ 10142006 w 11053957"/>
              <a:gd name="connsiteY24" fmla="*/ 3675109 h 3675109"/>
              <a:gd name="connsiteX25" fmla="*/ 9230054 w 11053957"/>
              <a:gd name="connsiteY25" fmla="*/ 3675109 h 3675109"/>
              <a:gd name="connsiteX26" fmla="*/ 8760261 w 11053957"/>
              <a:gd name="connsiteY26" fmla="*/ 3675109 h 3675109"/>
              <a:gd name="connsiteX27" fmla="*/ 8069389 w 11053957"/>
              <a:gd name="connsiteY27" fmla="*/ 3675109 h 3675109"/>
              <a:gd name="connsiteX28" fmla="*/ 7267977 w 11053957"/>
              <a:gd name="connsiteY28" fmla="*/ 3675109 h 3675109"/>
              <a:gd name="connsiteX29" fmla="*/ 6908723 w 11053957"/>
              <a:gd name="connsiteY29" fmla="*/ 3675109 h 3675109"/>
              <a:gd name="connsiteX30" fmla="*/ 5996772 w 11053957"/>
              <a:gd name="connsiteY30" fmla="*/ 3675109 h 3675109"/>
              <a:gd name="connsiteX31" fmla="*/ 5084820 w 11053957"/>
              <a:gd name="connsiteY31" fmla="*/ 3675109 h 3675109"/>
              <a:gd name="connsiteX32" fmla="*/ 4725567 w 11053957"/>
              <a:gd name="connsiteY32" fmla="*/ 3675109 h 3675109"/>
              <a:gd name="connsiteX33" fmla="*/ 3813615 w 11053957"/>
              <a:gd name="connsiteY33" fmla="*/ 3675109 h 3675109"/>
              <a:gd name="connsiteX34" fmla="*/ 3454362 w 11053957"/>
              <a:gd name="connsiteY34" fmla="*/ 3675109 h 3675109"/>
              <a:gd name="connsiteX35" fmla="*/ 2874029 w 11053957"/>
              <a:gd name="connsiteY35" fmla="*/ 3675109 h 3675109"/>
              <a:gd name="connsiteX36" fmla="*/ 1962077 w 11053957"/>
              <a:gd name="connsiteY36" fmla="*/ 3675109 h 3675109"/>
              <a:gd name="connsiteX37" fmla="*/ 1492284 w 11053957"/>
              <a:gd name="connsiteY37" fmla="*/ 3675109 h 3675109"/>
              <a:gd name="connsiteX38" fmla="*/ 801412 w 11053957"/>
              <a:gd name="connsiteY38" fmla="*/ 3675109 h 3675109"/>
              <a:gd name="connsiteX39" fmla="*/ 0 w 11053957"/>
              <a:gd name="connsiteY39" fmla="*/ 3675109 h 3675109"/>
              <a:gd name="connsiteX40" fmla="*/ 0 w 11053957"/>
              <a:gd name="connsiteY40" fmla="*/ 3099342 h 3675109"/>
              <a:gd name="connsiteX41" fmla="*/ 0 w 11053957"/>
              <a:gd name="connsiteY41" fmla="*/ 2523575 h 3675109"/>
              <a:gd name="connsiteX42" fmla="*/ 0 w 11053957"/>
              <a:gd name="connsiteY42" fmla="*/ 1947808 h 3675109"/>
              <a:gd name="connsiteX43" fmla="*/ 0 w 11053957"/>
              <a:gd name="connsiteY43" fmla="*/ 1408792 h 3675109"/>
              <a:gd name="connsiteX44" fmla="*/ 0 w 11053957"/>
              <a:gd name="connsiteY44" fmla="*/ 869776 h 3675109"/>
              <a:gd name="connsiteX45" fmla="*/ 0 w 11053957"/>
              <a:gd name="connsiteY45" fmla="*/ 0 h 3675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053957" h="3675109" extrusionOk="0">
                <a:moveTo>
                  <a:pt x="0" y="0"/>
                </a:moveTo>
                <a:cubicBezTo>
                  <a:pt x="184811" y="22454"/>
                  <a:pt x="402726" y="-22837"/>
                  <a:pt x="580333" y="0"/>
                </a:cubicBezTo>
                <a:cubicBezTo>
                  <a:pt x="757940" y="22837"/>
                  <a:pt x="1126379" y="29878"/>
                  <a:pt x="1271205" y="0"/>
                </a:cubicBezTo>
                <a:cubicBezTo>
                  <a:pt x="1416031" y="-29878"/>
                  <a:pt x="1602292" y="-6911"/>
                  <a:pt x="1740998" y="0"/>
                </a:cubicBezTo>
                <a:cubicBezTo>
                  <a:pt x="1879704" y="6911"/>
                  <a:pt x="1968275" y="-17885"/>
                  <a:pt x="2100252" y="0"/>
                </a:cubicBezTo>
                <a:cubicBezTo>
                  <a:pt x="2232229" y="17885"/>
                  <a:pt x="2610820" y="34455"/>
                  <a:pt x="2791124" y="0"/>
                </a:cubicBezTo>
                <a:cubicBezTo>
                  <a:pt x="2971428" y="-34455"/>
                  <a:pt x="3033843" y="4154"/>
                  <a:pt x="3150378" y="0"/>
                </a:cubicBezTo>
                <a:cubicBezTo>
                  <a:pt x="3266913" y="-4154"/>
                  <a:pt x="3778406" y="29822"/>
                  <a:pt x="4062329" y="0"/>
                </a:cubicBezTo>
                <a:cubicBezTo>
                  <a:pt x="4346252" y="-29822"/>
                  <a:pt x="4340187" y="-6513"/>
                  <a:pt x="4532122" y="0"/>
                </a:cubicBezTo>
                <a:cubicBezTo>
                  <a:pt x="4724057" y="6513"/>
                  <a:pt x="4920062" y="-12450"/>
                  <a:pt x="5112455" y="0"/>
                </a:cubicBezTo>
                <a:cubicBezTo>
                  <a:pt x="5304848" y="12450"/>
                  <a:pt x="5794341" y="-17323"/>
                  <a:pt x="6024407" y="0"/>
                </a:cubicBezTo>
                <a:cubicBezTo>
                  <a:pt x="6254473" y="17323"/>
                  <a:pt x="6570821" y="-32157"/>
                  <a:pt x="6936358" y="0"/>
                </a:cubicBezTo>
                <a:cubicBezTo>
                  <a:pt x="7301895" y="32157"/>
                  <a:pt x="7311030" y="-25615"/>
                  <a:pt x="7627230" y="0"/>
                </a:cubicBezTo>
                <a:cubicBezTo>
                  <a:pt x="7943430" y="25615"/>
                  <a:pt x="7867280" y="-14436"/>
                  <a:pt x="7986484" y="0"/>
                </a:cubicBezTo>
                <a:cubicBezTo>
                  <a:pt x="8105688" y="14436"/>
                  <a:pt x="8465344" y="-15855"/>
                  <a:pt x="8787896" y="0"/>
                </a:cubicBezTo>
                <a:cubicBezTo>
                  <a:pt x="9110448" y="15855"/>
                  <a:pt x="9333035" y="-4345"/>
                  <a:pt x="9699847" y="0"/>
                </a:cubicBezTo>
                <a:cubicBezTo>
                  <a:pt x="10066659" y="4345"/>
                  <a:pt x="9907635" y="-17509"/>
                  <a:pt x="10059101" y="0"/>
                </a:cubicBezTo>
                <a:cubicBezTo>
                  <a:pt x="10210567" y="17509"/>
                  <a:pt x="10648736" y="33975"/>
                  <a:pt x="11053957" y="0"/>
                </a:cubicBezTo>
                <a:cubicBezTo>
                  <a:pt x="11068703" y="176526"/>
                  <a:pt x="11057896" y="340219"/>
                  <a:pt x="11053957" y="539016"/>
                </a:cubicBezTo>
                <a:cubicBezTo>
                  <a:pt x="11050018" y="737813"/>
                  <a:pt x="11032063" y="878425"/>
                  <a:pt x="11053957" y="1114783"/>
                </a:cubicBezTo>
                <a:cubicBezTo>
                  <a:pt x="11075851" y="1351141"/>
                  <a:pt x="11037543" y="1515394"/>
                  <a:pt x="11053957" y="1617048"/>
                </a:cubicBezTo>
                <a:cubicBezTo>
                  <a:pt x="11070371" y="1718702"/>
                  <a:pt x="11051782" y="2014740"/>
                  <a:pt x="11053957" y="2229566"/>
                </a:cubicBezTo>
                <a:cubicBezTo>
                  <a:pt x="11056132" y="2444392"/>
                  <a:pt x="11023857" y="2614997"/>
                  <a:pt x="11053957" y="2842084"/>
                </a:cubicBezTo>
                <a:cubicBezTo>
                  <a:pt x="11084057" y="3069171"/>
                  <a:pt x="11094987" y="3303417"/>
                  <a:pt x="11053957" y="3675109"/>
                </a:cubicBezTo>
                <a:cubicBezTo>
                  <a:pt x="10651420" y="3661571"/>
                  <a:pt x="10517881" y="3653133"/>
                  <a:pt x="10142006" y="3675109"/>
                </a:cubicBezTo>
                <a:cubicBezTo>
                  <a:pt x="9766131" y="3697085"/>
                  <a:pt x="9576064" y="3640790"/>
                  <a:pt x="9230054" y="3675109"/>
                </a:cubicBezTo>
                <a:cubicBezTo>
                  <a:pt x="8884044" y="3709428"/>
                  <a:pt x="8879098" y="3688137"/>
                  <a:pt x="8760261" y="3675109"/>
                </a:cubicBezTo>
                <a:cubicBezTo>
                  <a:pt x="8641424" y="3662081"/>
                  <a:pt x="8340787" y="3706462"/>
                  <a:pt x="8069389" y="3675109"/>
                </a:cubicBezTo>
                <a:cubicBezTo>
                  <a:pt x="7797991" y="3643756"/>
                  <a:pt x="7618047" y="3639282"/>
                  <a:pt x="7267977" y="3675109"/>
                </a:cubicBezTo>
                <a:cubicBezTo>
                  <a:pt x="6917907" y="3710936"/>
                  <a:pt x="7021883" y="3690032"/>
                  <a:pt x="6908723" y="3675109"/>
                </a:cubicBezTo>
                <a:cubicBezTo>
                  <a:pt x="6795563" y="3660186"/>
                  <a:pt x="6349311" y="3653935"/>
                  <a:pt x="5996772" y="3675109"/>
                </a:cubicBezTo>
                <a:cubicBezTo>
                  <a:pt x="5644233" y="3696283"/>
                  <a:pt x="5297836" y="3655199"/>
                  <a:pt x="5084820" y="3675109"/>
                </a:cubicBezTo>
                <a:cubicBezTo>
                  <a:pt x="4871804" y="3695019"/>
                  <a:pt x="4808048" y="3687101"/>
                  <a:pt x="4725567" y="3675109"/>
                </a:cubicBezTo>
                <a:cubicBezTo>
                  <a:pt x="4643086" y="3663117"/>
                  <a:pt x="4121593" y="3659966"/>
                  <a:pt x="3813615" y="3675109"/>
                </a:cubicBezTo>
                <a:cubicBezTo>
                  <a:pt x="3505637" y="3690252"/>
                  <a:pt x="3531017" y="3689777"/>
                  <a:pt x="3454362" y="3675109"/>
                </a:cubicBezTo>
                <a:cubicBezTo>
                  <a:pt x="3377707" y="3660441"/>
                  <a:pt x="2996891" y="3687933"/>
                  <a:pt x="2874029" y="3675109"/>
                </a:cubicBezTo>
                <a:cubicBezTo>
                  <a:pt x="2751167" y="3662285"/>
                  <a:pt x="2306345" y="3677736"/>
                  <a:pt x="1962077" y="3675109"/>
                </a:cubicBezTo>
                <a:cubicBezTo>
                  <a:pt x="1617809" y="3672482"/>
                  <a:pt x="1662954" y="3671983"/>
                  <a:pt x="1492284" y="3675109"/>
                </a:cubicBezTo>
                <a:cubicBezTo>
                  <a:pt x="1321614" y="3678235"/>
                  <a:pt x="1002117" y="3688377"/>
                  <a:pt x="801412" y="3675109"/>
                </a:cubicBezTo>
                <a:cubicBezTo>
                  <a:pt x="600707" y="3661841"/>
                  <a:pt x="160418" y="3660027"/>
                  <a:pt x="0" y="3675109"/>
                </a:cubicBezTo>
                <a:cubicBezTo>
                  <a:pt x="17926" y="3521551"/>
                  <a:pt x="-26978" y="3320782"/>
                  <a:pt x="0" y="3099342"/>
                </a:cubicBezTo>
                <a:cubicBezTo>
                  <a:pt x="26978" y="2877902"/>
                  <a:pt x="-15419" y="2717131"/>
                  <a:pt x="0" y="2523575"/>
                </a:cubicBezTo>
                <a:cubicBezTo>
                  <a:pt x="15419" y="2330019"/>
                  <a:pt x="-24243" y="2234785"/>
                  <a:pt x="0" y="1947808"/>
                </a:cubicBezTo>
                <a:cubicBezTo>
                  <a:pt x="24243" y="1660831"/>
                  <a:pt x="-4457" y="1522403"/>
                  <a:pt x="0" y="1408792"/>
                </a:cubicBezTo>
                <a:cubicBezTo>
                  <a:pt x="4457" y="1295181"/>
                  <a:pt x="-16172" y="1115392"/>
                  <a:pt x="0" y="869776"/>
                </a:cubicBezTo>
                <a:cubicBezTo>
                  <a:pt x="16172" y="624160"/>
                  <a:pt x="-11493" y="194577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 b="1" i="0" dirty="0">
                <a:solidFill>
                  <a:srgbClr val="FF0000"/>
                </a:solidFill>
                <a:effectLst/>
              </a:rPr>
              <a:t>What</a:t>
            </a:r>
            <a:r>
              <a:rPr lang="en-US" altLang="ko-KR" sz="3600" b="0" i="0" dirty="0">
                <a:solidFill>
                  <a:srgbClr val="333333"/>
                </a:solidFill>
                <a:effectLst/>
              </a:rPr>
              <a:t> could go wrong? </a:t>
            </a:r>
            <a:r>
              <a:rPr lang="en-US" altLang="ko-KR" sz="3600" b="1" i="0" dirty="0">
                <a:solidFill>
                  <a:srgbClr val="333333"/>
                </a:solidFill>
                <a:effectLst/>
              </a:rPr>
              <a:t>(Accident scenarios)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 b="1" i="0" dirty="0">
                <a:solidFill>
                  <a:srgbClr val="FF0000"/>
                </a:solidFill>
                <a:effectLst/>
              </a:rPr>
              <a:t>How likely </a:t>
            </a:r>
            <a:r>
              <a:rPr lang="en-US" altLang="ko-KR" sz="3600" b="0" i="0" dirty="0">
                <a:solidFill>
                  <a:srgbClr val="333333"/>
                </a:solidFill>
                <a:effectLst/>
              </a:rPr>
              <a:t>is it? </a:t>
            </a:r>
            <a:r>
              <a:rPr lang="en-US" altLang="ko-KR" sz="3600" b="1" i="0" dirty="0">
                <a:solidFill>
                  <a:srgbClr val="333333"/>
                </a:solidFill>
                <a:effectLst/>
              </a:rPr>
              <a:t>(Frequency, Probability)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600" b="0" i="0" dirty="0">
                <a:solidFill>
                  <a:srgbClr val="333333"/>
                </a:solidFill>
                <a:effectLst/>
              </a:rPr>
              <a:t>What would the </a:t>
            </a:r>
            <a:r>
              <a:rPr lang="en-US" altLang="ko-KR" sz="3600" b="1" i="0" dirty="0">
                <a:solidFill>
                  <a:srgbClr val="FF0000"/>
                </a:solidFill>
                <a:effectLst/>
              </a:rPr>
              <a:t>consequences </a:t>
            </a:r>
            <a:r>
              <a:rPr lang="en-US" altLang="ko-KR" sz="3600" b="0" i="0" dirty="0">
                <a:solidFill>
                  <a:srgbClr val="333333"/>
                </a:solidFill>
                <a:effectLst/>
              </a:rPr>
              <a:t>be?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0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841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79E48C-8FEB-4786-A27B-45D9E29DEB6B}"/>
              </a:ext>
            </a:extLst>
          </p:cNvPr>
          <p:cNvSpPr/>
          <p:nvPr/>
        </p:nvSpPr>
        <p:spPr>
          <a:xfrm>
            <a:off x="228185" y="209550"/>
            <a:ext cx="11744325" cy="2381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63FBF8-EF5D-4E95-B8D7-413DAC4B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537" y="159664"/>
            <a:ext cx="2343151" cy="359569"/>
          </a:xfrm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ko-KR" sz="2000" b="1" dirty="0">
                <a:solidFill>
                  <a:srgbClr val="F1B300"/>
                </a:solidFill>
              </a:rPr>
              <a:t>01</a:t>
            </a:r>
            <a:r>
              <a:rPr lang="en-US" altLang="ko-KR" sz="2000" b="1" dirty="0">
                <a:solidFill>
                  <a:srgbClr val="F37220"/>
                </a:solidFill>
              </a:rPr>
              <a:t>     </a:t>
            </a:r>
            <a:r>
              <a:rPr lang="en-US" altLang="ko-KR" sz="2000" b="1" dirty="0">
                <a:solidFill>
                  <a:srgbClr val="009ADA"/>
                </a:solidFill>
              </a:rPr>
              <a:t> </a:t>
            </a:r>
            <a:r>
              <a:rPr lang="en-US" altLang="ko-KR" sz="2000" b="1" dirty="0">
                <a:solidFill>
                  <a:srgbClr val="2BA8E0"/>
                </a:solidFill>
              </a:rPr>
              <a:t>02</a:t>
            </a:r>
            <a:r>
              <a:rPr lang="en-US" altLang="ko-KR" sz="2000" b="1" dirty="0">
                <a:solidFill>
                  <a:srgbClr val="009ADA"/>
                </a:solidFill>
              </a:rPr>
              <a:t>      </a:t>
            </a:r>
            <a:r>
              <a:rPr lang="en-US" altLang="ko-KR" sz="2000" b="1" dirty="0">
                <a:solidFill>
                  <a:srgbClr val="07519E"/>
                </a:solidFill>
              </a:rPr>
              <a:t>03</a:t>
            </a:r>
            <a:endParaRPr lang="ko-KR" altLang="en-US" sz="2000" b="1" dirty="0">
              <a:solidFill>
                <a:srgbClr val="07519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B8313-2078-4F24-81B6-1DBC47E7D0FA}"/>
              </a:ext>
            </a:extLst>
          </p:cNvPr>
          <p:cNvSpPr/>
          <p:nvPr/>
        </p:nvSpPr>
        <p:spPr>
          <a:xfrm>
            <a:off x="10454372" y="209550"/>
            <a:ext cx="729209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87953-2823-4F8D-A76C-F4D55005269E}"/>
              </a:ext>
            </a:extLst>
          </p:cNvPr>
          <p:cNvSpPr txBox="1"/>
          <p:nvPr/>
        </p:nvSpPr>
        <p:spPr>
          <a:xfrm>
            <a:off x="352010" y="185141"/>
            <a:ext cx="6137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7519E"/>
                </a:solidFill>
                <a:latin typeface="+mn-ea"/>
              </a:rPr>
              <a:t>How to perform PRA?</a:t>
            </a:r>
            <a:endParaRPr lang="ko-KR" altLang="en-US" sz="1400" b="1" dirty="0">
              <a:solidFill>
                <a:srgbClr val="07519E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22D03D-E284-C4E8-F3E1-E662A5A0B663}"/>
              </a:ext>
            </a:extLst>
          </p:cNvPr>
          <p:cNvSpPr/>
          <p:nvPr/>
        </p:nvSpPr>
        <p:spPr>
          <a:xfrm>
            <a:off x="9552384" y="233007"/>
            <a:ext cx="1216404" cy="207880"/>
          </a:xfrm>
          <a:prstGeom prst="rect">
            <a:avLst/>
          </a:prstGeom>
          <a:solidFill>
            <a:srgbClr val="FFFFFF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0AA2E69-8553-F311-89BD-D8AF9D4F438A}"/>
              </a:ext>
            </a:extLst>
          </p:cNvPr>
          <p:cNvGrpSpPr/>
          <p:nvPr/>
        </p:nvGrpSpPr>
        <p:grpSpPr>
          <a:xfrm>
            <a:off x="4511824" y="1125912"/>
            <a:ext cx="2868518" cy="5255416"/>
            <a:chOff x="4645118" y="1125912"/>
            <a:chExt cx="2868518" cy="525541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4CC03EA-9CD6-EEA9-92F2-F1D27D07766E}"/>
                </a:ext>
              </a:extLst>
            </p:cNvPr>
            <p:cNvGrpSpPr/>
            <p:nvPr/>
          </p:nvGrpSpPr>
          <p:grpSpPr>
            <a:xfrm>
              <a:off x="5147755" y="1125912"/>
              <a:ext cx="1811370" cy="407643"/>
              <a:chOff x="2858578" y="1847949"/>
              <a:chExt cx="1811370" cy="407643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C5EFD85B-396C-FCA9-AD6F-C89128563D18}"/>
                  </a:ext>
                </a:extLst>
              </p:cNvPr>
              <p:cNvSpPr/>
              <p:nvPr/>
            </p:nvSpPr>
            <p:spPr>
              <a:xfrm>
                <a:off x="2858578" y="1847949"/>
                <a:ext cx="1811370" cy="407643"/>
              </a:xfrm>
              <a:custGeom>
                <a:avLst/>
                <a:gdLst>
                  <a:gd name="connsiteX0" fmla="*/ 0 w 1811370"/>
                  <a:gd name="connsiteY0" fmla="*/ 0 h 407643"/>
                  <a:gd name="connsiteX1" fmla="*/ 1607549 w 1811370"/>
                  <a:gd name="connsiteY1" fmla="*/ 0 h 407643"/>
                  <a:gd name="connsiteX2" fmla="*/ 1811370 w 1811370"/>
                  <a:gd name="connsiteY2" fmla="*/ 203822 h 407643"/>
                  <a:gd name="connsiteX3" fmla="*/ 1607549 w 1811370"/>
                  <a:gd name="connsiteY3" fmla="*/ 407643 h 407643"/>
                  <a:gd name="connsiteX4" fmla="*/ 0 w 1811370"/>
                  <a:gd name="connsiteY4" fmla="*/ 407643 h 407643"/>
                  <a:gd name="connsiteX5" fmla="*/ 203821 w 1811370"/>
                  <a:gd name="connsiteY5" fmla="*/ 203822 h 407643"/>
                  <a:gd name="connsiteX6" fmla="*/ 0 w 1811370"/>
                  <a:gd name="connsiteY6" fmla="*/ 0 h 407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1370" h="407643">
                    <a:moveTo>
                      <a:pt x="0" y="0"/>
                    </a:moveTo>
                    <a:lnTo>
                      <a:pt x="1607549" y="0"/>
                    </a:lnTo>
                    <a:lnTo>
                      <a:pt x="1811370" y="203822"/>
                    </a:lnTo>
                    <a:lnTo>
                      <a:pt x="1607549" y="407643"/>
                    </a:lnTo>
                    <a:lnTo>
                      <a:pt x="0" y="407643"/>
                    </a:lnTo>
                    <a:lnTo>
                      <a:pt x="203821" y="203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39BBB-7BB0-87A8-754C-BC86C262CED8}"/>
                  </a:ext>
                </a:extLst>
              </p:cNvPr>
              <p:cNvSpPr txBox="1"/>
              <p:nvPr/>
            </p:nvSpPr>
            <p:spPr>
              <a:xfrm>
                <a:off x="2978619" y="1865308"/>
                <a:ext cx="1556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Level 2 PSA</a:t>
                </a:r>
                <a:endParaRPr lang="ko-KR" altLang="en-US" sz="1200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AC49D71-52B9-5DBB-ABE9-B218F228BCBF}"/>
                </a:ext>
              </a:extLst>
            </p:cNvPr>
            <p:cNvGrpSpPr/>
            <p:nvPr/>
          </p:nvGrpSpPr>
          <p:grpSpPr>
            <a:xfrm>
              <a:off x="4789134" y="2046150"/>
              <a:ext cx="2613732" cy="2617370"/>
              <a:chOff x="6300734" y="2082219"/>
              <a:chExt cx="1434213" cy="1439519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6EB923C-CC23-C9A1-07EA-4DE28AFA6867}"/>
                  </a:ext>
                </a:extLst>
              </p:cNvPr>
              <p:cNvGrpSpPr/>
              <p:nvPr/>
            </p:nvGrpSpPr>
            <p:grpSpPr>
              <a:xfrm>
                <a:off x="6300734" y="2082219"/>
                <a:ext cx="1389153" cy="1439519"/>
                <a:chOff x="6124167" y="2126733"/>
                <a:chExt cx="1390499" cy="1400666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93965768-23B2-0480-58D2-2C29F9814397}"/>
                    </a:ext>
                  </a:extLst>
                </p:cNvPr>
                <p:cNvGrpSpPr/>
                <p:nvPr/>
              </p:nvGrpSpPr>
              <p:grpSpPr>
                <a:xfrm>
                  <a:off x="6124167" y="2126733"/>
                  <a:ext cx="1390499" cy="1400666"/>
                  <a:chOff x="4762500" y="5135880"/>
                  <a:chExt cx="1790700" cy="1896981"/>
                </a:xfrm>
              </p:grpSpPr>
              <p:sp>
                <p:nvSpPr>
                  <p:cNvPr id="16" name="자유형: 도형 15">
                    <a:extLst>
                      <a:ext uri="{FF2B5EF4-FFF2-40B4-BE49-F238E27FC236}">
                        <a16:creationId xmlns:a16="http://schemas.microsoft.com/office/drawing/2014/main" id="{AEBE3E9C-ECEA-80CD-86C6-3C3BEB7C7D3F}"/>
                      </a:ext>
                    </a:extLst>
                  </p:cNvPr>
                  <p:cNvSpPr/>
                  <p:nvPr/>
                </p:nvSpPr>
                <p:spPr>
                  <a:xfrm>
                    <a:off x="5530372" y="6248463"/>
                    <a:ext cx="609867" cy="623584"/>
                  </a:xfrm>
                  <a:custGeom>
                    <a:avLst/>
                    <a:gdLst>
                      <a:gd name="connsiteX0" fmla="*/ 772469 w 864847"/>
                      <a:gd name="connsiteY0" fmla="*/ 0 h 1100259"/>
                      <a:gd name="connsiteX1" fmla="*/ 864847 w 864847"/>
                      <a:gd name="connsiteY1" fmla="*/ 0 h 1100259"/>
                      <a:gd name="connsiteX2" fmla="*/ 864847 w 864847"/>
                      <a:gd name="connsiteY2" fmla="*/ 991668 h 1100259"/>
                      <a:gd name="connsiteX3" fmla="*/ 862804 w 864847"/>
                      <a:gd name="connsiteY3" fmla="*/ 991668 h 1100259"/>
                      <a:gd name="connsiteX4" fmla="*/ 863017 w 864847"/>
                      <a:gd name="connsiteY4" fmla="*/ 992725 h 1100259"/>
                      <a:gd name="connsiteX5" fmla="*/ 814240 w 864847"/>
                      <a:gd name="connsiteY5" fmla="*/ 1066313 h 1100259"/>
                      <a:gd name="connsiteX6" fmla="*/ 786303 w 864847"/>
                      <a:gd name="connsiteY6" fmla="*/ 1071953 h 1100259"/>
                      <a:gd name="connsiteX7" fmla="*/ 786303 w 864847"/>
                      <a:gd name="connsiteY7" fmla="*/ 1073028 h 1100259"/>
                      <a:gd name="connsiteX8" fmla="*/ 444842 w 864847"/>
                      <a:gd name="connsiteY8" fmla="*/ 1073028 h 1100259"/>
                      <a:gd name="connsiteX9" fmla="*/ 444842 w 864847"/>
                      <a:gd name="connsiteY9" fmla="*/ 1067905 h 1100259"/>
                      <a:gd name="connsiteX10" fmla="*/ 416754 w 864847"/>
                      <a:gd name="connsiteY10" fmla="*/ 1086842 h 1100259"/>
                      <a:gd name="connsiteX11" fmla="*/ 350298 w 864847"/>
                      <a:gd name="connsiteY11" fmla="*/ 1100259 h 1100259"/>
                      <a:gd name="connsiteX12" fmla="*/ 179567 w 864847"/>
                      <a:gd name="connsiteY12" fmla="*/ 929528 h 1100259"/>
                      <a:gd name="connsiteX13" fmla="*/ 190111 w 864847"/>
                      <a:gd name="connsiteY13" fmla="*/ 877301 h 1100259"/>
                      <a:gd name="connsiteX14" fmla="*/ 0 w 864847"/>
                      <a:gd name="connsiteY14" fmla="*/ 877301 h 1100259"/>
                      <a:gd name="connsiteX15" fmla="*/ 0 w 864847"/>
                      <a:gd name="connsiteY15" fmla="*/ 761081 h 1100259"/>
                      <a:gd name="connsiteX16" fmla="*/ 338985 w 864847"/>
                      <a:gd name="connsiteY16" fmla="*/ 761081 h 1100259"/>
                      <a:gd name="connsiteX17" fmla="*/ 350298 w 864847"/>
                      <a:gd name="connsiteY17" fmla="*/ 758797 h 1100259"/>
                      <a:gd name="connsiteX18" fmla="*/ 361611 w 864847"/>
                      <a:gd name="connsiteY18" fmla="*/ 761081 h 1100259"/>
                      <a:gd name="connsiteX19" fmla="*/ 373346 w 864847"/>
                      <a:gd name="connsiteY19" fmla="*/ 761081 h 1100259"/>
                      <a:gd name="connsiteX20" fmla="*/ 373346 w 864847"/>
                      <a:gd name="connsiteY20" fmla="*/ 763450 h 1100259"/>
                      <a:gd name="connsiteX21" fmla="*/ 416754 w 864847"/>
                      <a:gd name="connsiteY21" fmla="*/ 772214 h 1100259"/>
                      <a:gd name="connsiteX22" fmla="*/ 521029 w 864847"/>
                      <a:gd name="connsiteY22" fmla="*/ 929528 h 1100259"/>
                      <a:gd name="connsiteX23" fmla="*/ 515522 w 864847"/>
                      <a:gd name="connsiteY23" fmla="*/ 956808 h 1100259"/>
                      <a:gd name="connsiteX24" fmla="*/ 712822 w 864847"/>
                      <a:gd name="connsiteY24" fmla="*/ 956808 h 1100259"/>
                      <a:gd name="connsiteX25" fmla="*/ 714584 w 864847"/>
                      <a:gd name="connsiteY25" fmla="*/ 954195 h 1100259"/>
                      <a:gd name="connsiteX26" fmla="*/ 719460 w 864847"/>
                      <a:gd name="connsiteY26" fmla="*/ 955179 h 1100259"/>
                      <a:gd name="connsiteX27" fmla="*/ 770790 w 864847"/>
                      <a:gd name="connsiteY27" fmla="*/ 921155 h 1100259"/>
                      <a:gd name="connsiteX28" fmla="*/ 772011 w 864847"/>
                      <a:gd name="connsiteY28" fmla="*/ 915111 h 1100259"/>
                      <a:gd name="connsiteX29" fmla="*/ 772469 w 864847"/>
                      <a:gd name="connsiteY29" fmla="*/ 915018 h 1100259"/>
                      <a:gd name="connsiteX30" fmla="*/ 772469 w 864847"/>
                      <a:gd name="connsiteY30" fmla="*/ 912839 h 1100259"/>
                      <a:gd name="connsiteX31" fmla="*/ 775168 w 864847"/>
                      <a:gd name="connsiteY31" fmla="*/ 899471 h 1100259"/>
                      <a:gd name="connsiteX32" fmla="*/ 772469 w 864847"/>
                      <a:gd name="connsiteY32" fmla="*/ 886103 h 1100259"/>
                      <a:gd name="connsiteX33" fmla="*/ 772469 w 864847"/>
                      <a:gd name="connsiteY33" fmla="*/ 0 h 1100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864847" h="1100259">
                        <a:moveTo>
                          <a:pt x="772469" y="0"/>
                        </a:moveTo>
                        <a:lnTo>
                          <a:pt x="864847" y="0"/>
                        </a:lnTo>
                        <a:lnTo>
                          <a:pt x="864847" y="991668"/>
                        </a:lnTo>
                        <a:lnTo>
                          <a:pt x="862804" y="991668"/>
                        </a:lnTo>
                        <a:lnTo>
                          <a:pt x="863017" y="992725"/>
                        </a:lnTo>
                        <a:cubicBezTo>
                          <a:pt x="863017" y="1025806"/>
                          <a:pt x="842905" y="1054189"/>
                          <a:pt x="814240" y="1066313"/>
                        </a:cubicBezTo>
                        <a:lnTo>
                          <a:pt x="786303" y="1071953"/>
                        </a:lnTo>
                        <a:lnTo>
                          <a:pt x="786303" y="1073028"/>
                        </a:lnTo>
                        <a:lnTo>
                          <a:pt x="444842" y="1073028"/>
                        </a:lnTo>
                        <a:lnTo>
                          <a:pt x="444842" y="1067905"/>
                        </a:lnTo>
                        <a:lnTo>
                          <a:pt x="416754" y="1086842"/>
                        </a:lnTo>
                        <a:cubicBezTo>
                          <a:pt x="396328" y="1095482"/>
                          <a:pt x="373871" y="1100259"/>
                          <a:pt x="350298" y="1100259"/>
                        </a:cubicBezTo>
                        <a:cubicBezTo>
                          <a:pt x="256006" y="1100259"/>
                          <a:pt x="179567" y="1023820"/>
                          <a:pt x="179567" y="929528"/>
                        </a:cubicBezTo>
                        <a:lnTo>
                          <a:pt x="190111" y="877301"/>
                        </a:lnTo>
                        <a:lnTo>
                          <a:pt x="0" y="877301"/>
                        </a:lnTo>
                        <a:lnTo>
                          <a:pt x="0" y="761081"/>
                        </a:lnTo>
                        <a:lnTo>
                          <a:pt x="338985" y="761081"/>
                        </a:lnTo>
                        <a:lnTo>
                          <a:pt x="350298" y="758797"/>
                        </a:lnTo>
                        <a:lnTo>
                          <a:pt x="361611" y="761081"/>
                        </a:lnTo>
                        <a:lnTo>
                          <a:pt x="373346" y="761081"/>
                        </a:lnTo>
                        <a:lnTo>
                          <a:pt x="373346" y="763450"/>
                        </a:lnTo>
                        <a:lnTo>
                          <a:pt x="416754" y="772214"/>
                        </a:lnTo>
                        <a:cubicBezTo>
                          <a:pt x="478032" y="798133"/>
                          <a:pt x="521029" y="858809"/>
                          <a:pt x="521029" y="929528"/>
                        </a:cubicBezTo>
                        <a:lnTo>
                          <a:pt x="515522" y="956808"/>
                        </a:lnTo>
                        <a:lnTo>
                          <a:pt x="712822" y="956808"/>
                        </a:lnTo>
                        <a:lnTo>
                          <a:pt x="714584" y="954195"/>
                        </a:lnTo>
                        <a:lnTo>
                          <a:pt x="719460" y="955179"/>
                        </a:lnTo>
                        <a:cubicBezTo>
                          <a:pt x="742535" y="955179"/>
                          <a:pt x="762334" y="941150"/>
                          <a:pt x="770790" y="921155"/>
                        </a:cubicBezTo>
                        <a:lnTo>
                          <a:pt x="772011" y="915111"/>
                        </a:lnTo>
                        <a:lnTo>
                          <a:pt x="772469" y="915018"/>
                        </a:lnTo>
                        <a:lnTo>
                          <a:pt x="772469" y="912839"/>
                        </a:lnTo>
                        <a:lnTo>
                          <a:pt x="775168" y="899471"/>
                        </a:lnTo>
                        <a:lnTo>
                          <a:pt x="772469" y="886103"/>
                        </a:lnTo>
                        <a:lnTo>
                          <a:pt x="772469" y="0"/>
                        </a:lnTo>
                        <a:close/>
                      </a:path>
                    </a:pathLst>
                  </a:cu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7" name="그룹 16">
                    <a:extLst>
                      <a:ext uri="{FF2B5EF4-FFF2-40B4-BE49-F238E27FC236}">
                        <a16:creationId xmlns:a16="http://schemas.microsoft.com/office/drawing/2014/main" id="{2A5D0840-62EF-113E-0CF9-F4E3D2DAAD24}"/>
                      </a:ext>
                    </a:extLst>
                  </p:cNvPr>
                  <p:cNvGrpSpPr/>
                  <p:nvPr/>
                </p:nvGrpSpPr>
                <p:grpSpPr>
                  <a:xfrm>
                    <a:off x="4921307" y="5441169"/>
                    <a:ext cx="1303891" cy="1489718"/>
                    <a:chOff x="6243069" y="4185120"/>
                    <a:chExt cx="1849035" cy="2628475"/>
                  </a:xfrm>
                </p:grpSpPr>
                <p:sp>
                  <p:nvSpPr>
                    <p:cNvPr id="31" name="자유형: 도형 30">
                      <a:extLst>
                        <a:ext uri="{FF2B5EF4-FFF2-40B4-BE49-F238E27FC236}">
                          <a16:creationId xmlns:a16="http://schemas.microsoft.com/office/drawing/2014/main" id="{DC636A5B-7082-72B3-00FF-924251EA9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4001" y="4185120"/>
                      <a:ext cx="718103" cy="1521442"/>
                    </a:xfrm>
                    <a:custGeom>
                      <a:avLst/>
                      <a:gdLst>
                        <a:gd name="connsiteX0" fmla="*/ 514950 w 1029130"/>
                        <a:gd name="connsiteY0" fmla="*/ 0 h 2931522"/>
                        <a:gd name="connsiteX1" fmla="*/ 1029130 w 1029130"/>
                        <a:gd name="connsiteY1" fmla="*/ 383598 h 2931522"/>
                        <a:gd name="connsiteX2" fmla="*/ 1029130 w 1029130"/>
                        <a:gd name="connsiteY2" fmla="*/ 767196 h 2931522"/>
                        <a:gd name="connsiteX3" fmla="*/ 1029129 w 1029130"/>
                        <a:gd name="connsiteY3" fmla="*/ 767196 h 2931522"/>
                        <a:gd name="connsiteX4" fmla="*/ 1029129 w 1029130"/>
                        <a:gd name="connsiteY4" fmla="*/ 1079487 h 2931522"/>
                        <a:gd name="connsiteX5" fmla="*/ 1029129 w 1029130"/>
                        <a:gd name="connsiteY5" fmla="*/ 1079488 h 2931522"/>
                        <a:gd name="connsiteX6" fmla="*/ 1029129 w 1029130"/>
                        <a:gd name="connsiteY6" fmla="*/ 1079488 h 2931522"/>
                        <a:gd name="connsiteX7" fmla="*/ 908479 w 1029130"/>
                        <a:gd name="connsiteY7" fmla="*/ 1562085 h 2931522"/>
                        <a:gd name="connsiteX8" fmla="*/ 908479 w 1029130"/>
                        <a:gd name="connsiteY8" fmla="*/ 2488659 h 2931522"/>
                        <a:gd name="connsiteX9" fmla="*/ 903491 w 1029130"/>
                        <a:gd name="connsiteY9" fmla="*/ 2488659 h 2931522"/>
                        <a:gd name="connsiteX10" fmla="*/ 903491 w 1029130"/>
                        <a:gd name="connsiteY10" fmla="*/ 2573827 h 2931522"/>
                        <a:gd name="connsiteX11" fmla="*/ 514948 w 1029130"/>
                        <a:gd name="connsiteY11" fmla="*/ 2931522 h 2931522"/>
                        <a:gd name="connsiteX12" fmla="*/ 126405 w 1029130"/>
                        <a:gd name="connsiteY12" fmla="*/ 2573827 h 2931522"/>
                        <a:gd name="connsiteX13" fmla="*/ 126406 w 1029130"/>
                        <a:gd name="connsiteY13" fmla="*/ 2216132 h 2931522"/>
                        <a:gd name="connsiteX14" fmla="*/ 126407 w 1029130"/>
                        <a:gd name="connsiteY14" fmla="*/ 2216132 h 2931522"/>
                        <a:gd name="connsiteX15" fmla="*/ 126407 w 1029130"/>
                        <a:gd name="connsiteY15" fmla="*/ 1582041 h 2931522"/>
                        <a:gd name="connsiteX16" fmla="*/ 769 w 1029130"/>
                        <a:gd name="connsiteY16" fmla="*/ 1079488 h 2931522"/>
                        <a:gd name="connsiteX17" fmla="*/ 0 w 1029130"/>
                        <a:gd name="connsiteY17" fmla="*/ 1079488 h 2931522"/>
                        <a:gd name="connsiteX18" fmla="*/ 0 w 1029130"/>
                        <a:gd name="connsiteY18" fmla="*/ 551084 h 2931522"/>
                        <a:gd name="connsiteX19" fmla="*/ 770 w 1029130"/>
                        <a:gd name="connsiteY19" fmla="*/ 551084 h 2931522"/>
                        <a:gd name="connsiteX20" fmla="*/ 770 w 1029130"/>
                        <a:gd name="connsiteY20" fmla="*/ 383598 h 2931522"/>
                        <a:gd name="connsiteX21" fmla="*/ 514950 w 1029130"/>
                        <a:gd name="connsiteY21" fmla="*/ 0 h 2931522"/>
                        <a:gd name="connsiteX0" fmla="*/ 514950 w 1029130"/>
                        <a:gd name="connsiteY0" fmla="*/ 0 h 2931522"/>
                        <a:gd name="connsiteX1" fmla="*/ 1029130 w 1029130"/>
                        <a:gd name="connsiteY1" fmla="*/ 383598 h 2931522"/>
                        <a:gd name="connsiteX2" fmla="*/ 1029130 w 1029130"/>
                        <a:gd name="connsiteY2" fmla="*/ 767196 h 2931522"/>
                        <a:gd name="connsiteX3" fmla="*/ 1029129 w 1029130"/>
                        <a:gd name="connsiteY3" fmla="*/ 767196 h 2931522"/>
                        <a:gd name="connsiteX4" fmla="*/ 1029129 w 1029130"/>
                        <a:gd name="connsiteY4" fmla="*/ 1079487 h 2931522"/>
                        <a:gd name="connsiteX5" fmla="*/ 1029129 w 1029130"/>
                        <a:gd name="connsiteY5" fmla="*/ 1079488 h 2931522"/>
                        <a:gd name="connsiteX6" fmla="*/ 1029129 w 1029130"/>
                        <a:gd name="connsiteY6" fmla="*/ 1079488 h 2931522"/>
                        <a:gd name="connsiteX7" fmla="*/ 908479 w 1029130"/>
                        <a:gd name="connsiteY7" fmla="*/ 1562085 h 2931522"/>
                        <a:gd name="connsiteX8" fmla="*/ 908479 w 1029130"/>
                        <a:gd name="connsiteY8" fmla="*/ 2488659 h 2931522"/>
                        <a:gd name="connsiteX9" fmla="*/ 903491 w 1029130"/>
                        <a:gd name="connsiteY9" fmla="*/ 2573827 h 2931522"/>
                        <a:gd name="connsiteX10" fmla="*/ 514948 w 1029130"/>
                        <a:gd name="connsiteY10" fmla="*/ 2931522 h 2931522"/>
                        <a:gd name="connsiteX11" fmla="*/ 126405 w 1029130"/>
                        <a:gd name="connsiteY11" fmla="*/ 2573827 h 2931522"/>
                        <a:gd name="connsiteX12" fmla="*/ 126406 w 1029130"/>
                        <a:gd name="connsiteY12" fmla="*/ 2216132 h 2931522"/>
                        <a:gd name="connsiteX13" fmla="*/ 126407 w 1029130"/>
                        <a:gd name="connsiteY13" fmla="*/ 2216132 h 2931522"/>
                        <a:gd name="connsiteX14" fmla="*/ 126407 w 1029130"/>
                        <a:gd name="connsiteY14" fmla="*/ 1582041 h 2931522"/>
                        <a:gd name="connsiteX15" fmla="*/ 769 w 1029130"/>
                        <a:gd name="connsiteY15" fmla="*/ 1079488 h 2931522"/>
                        <a:gd name="connsiteX16" fmla="*/ 0 w 1029130"/>
                        <a:gd name="connsiteY16" fmla="*/ 1079488 h 2931522"/>
                        <a:gd name="connsiteX17" fmla="*/ 0 w 1029130"/>
                        <a:gd name="connsiteY17" fmla="*/ 551084 h 2931522"/>
                        <a:gd name="connsiteX18" fmla="*/ 770 w 1029130"/>
                        <a:gd name="connsiteY18" fmla="*/ 551084 h 2931522"/>
                        <a:gd name="connsiteX19" fmla="*/ 770 w 1029130"/>
                        <a:gd name="connsiteY19" fmla="*/ 383598 h 2931522"/>
                        <a:gd name="connsiteX20" fmla="*/ 514950 w 1029130"/>
                        <a:gd name="connsiteY20" fmla="*/ 0 h 2931522"/>
                        <a:gd name="connsiteX0" fmla="*/ 514950 w 1029130"/>
                        <a:gd name="connsiteY0" fmla="*/ 0 h 2931522"/>
                        <a:gd name="connsiteX1" fmla="*/ 1029130 w 1029130"/>
                        <a:gd name="connsiteY1" fmla="*/ 383598 h 2931522"/>
                        <a:gd name="connsiteX2" fmla="*/ 1029130 w 1029130"/>
                        <a:gd name="connsiteY2" fmla="*/ 767196 h 2931522"/>
                        <a:gd name="connsiteX3" fmla="*/ 1029129 w 1029130"/>
                        <a:gd name="connsiteY3" fmla="*/ 767196 h 2931522"/>
                        <a:gd name="connsiteX4" fmla="*/ 1029129 w 1029130"/>
                        <a:gd name="connsiteY4" fmla="*/ 1079487 h 2931522"/>
                        <a:gd name="connsiteX5" fmla="*/ 1029129 w 1029130"/>
                        <a:gd name="connsiteY5" fmla="*/ 1079488 h 2931522"/>
                        <a:gd name="connsiteX6" fmla="*/ 1029129 w 1029130"/>
                        <a:gd name="connsiteY6" fmla="*/ 1079488 h 2931522"/>
                        <a:gd name="connsiteX7" fmla="*/ 908479 w 1029130"/>
                        <a:gd name="connsiteY7" fmla="*/ 1562085 h 2931522"/>
                        <a:gd name="connsiteX8" fmla="*/ 908479 w 1029130"/>
                        <a:gd name="connsiteY8" fmla="*/ 2525084 h 2931522"/>
                        <a:gd name="connsiteX9" fmla="*/ 903491 w 1029130"/>
                        <a:gd name="connsiteY9" fmla="*/ 2573827 h 2931522"/>
                        <a:gd name="connsiteX10" fmla="*/ 514948 w 1029130"/>
                        <a:gd name="connsiteY10" fmla="*/ 2931522 h 2931522"/>
                        <a:gd name="connsiteX11" fmla="*/ 126405 w 1029130"/>
                        <a:gd name="connsiteY11" fmla="*/ 2573827 h 2931522"/>
                        <a:gd name="connsiteX12" fmla="*/ 126406 w 1029130"/>
                        <a:gd name="connsiteY12" fmla="*/ 2216132 h 2931522"/>
                        <a:gd name="connsiteX13" fmla="*/ 126407 w 1029130"/>
                        <a:gd name="connsiteY13" fmla="*/ 2216132 h 2931522"/>
                        <a:gd name="connsiteX14" fmla="*/ 126407 w 1029130"/>
                        <a:gd name="connsiteY14" fmla="*/ 1582041 h 2931522"/>
                        <a:gd name="connsiteX15" fmla="*/ 769 w 1029130"/>
                        <a:gd name="connsiteY15" fmla="*/ 1079488 h 2931522"/>
                        <a:gd name="connsiteX16" fmla="*/ 0 w 1029130"/>
                        <a:gd name="connsiteY16" fmla="*/ 1079488 h 2931522"/>
                        <a:gd name="connsiteX17" fmla="*/ 0 w 1029130"/>
                        <a:gd name="connsiteY17" fmla="*/ 551084 h 2931522"/>
                        <a:gd name="connsiteX18" fmla="*/ 770 w 1029130"/>
                        <a:gd name="connsiteY18" fmla="*/ 551084 h 2931522"/>
                        <a:gd name="connsiteX19" fmla="*/ 770 w 1029130"/>
                        <a:gd name="connsiteY19" fmla="*/ 383598 h 2931522"/>
                        <a:gd name="connsiteX20" fmla="*/ 514950 w 1029130"/>
                        <a:gd name="connsiteY20" fmla="*/ 0 h 2931522"/>
                        <a:gd name="connsiteX0" fmla="*/ 514950 w 1029130"/>
                        <a:gd name="connsiteY0" fmla="*/ 0 h 2931522"/>
                        <a:gd name="connsiteX1" fmla="*/ 1029130 w 1029130"/>
                        <a:gd name="connsiteY1" fmla="*/ 383598 h 2931522"/>
                        <a:gd name="connsiteX2" fmla="*/ 1029130 w 1029130"/>
                        <a:gd name="connsiteY2" fmla="*/ 767196 h 2931522"/>
                        <a:gd name="connsiteX3" fmla="*/ 1029129 w 1029130"/>
                        <a:gd name="connsiteY3" fmla="*/ 767196 h 2931522"/>
                        <a:gd name="connsiteX4" fmla="*/ 1029129 w 1029130"/>
                        <a:gd name="connsiteY4" fmla="*/ 1079487 h 2931522"/>
                        <a:gd name="connsiteX5" fmla="*/ 1029129 w 1029130"/>
                        <a:gd name="connsiteY5" fmla="*/ 1079488 h 2931522"/>
                        <a:gd name="connsiteX6" fmla="*/ 1029129 w 1029130"/>
                        <a:gd name="connsiteY6" fmla="*/ 1079488 h 2931522"/>
                        <a:gd name="connsiteX7" fmla="*/ 908479 w 1029130"/>
                        <a:gd name="connsiteY7" fmla="*/ 1562085 h 2931522"/>
                        <a:gd name="connsiteX8" fmla="*/ 908479 w 1029130"/>
                        <a:gd name="connsiteY8" fmla="*/ 2547851 h 2931522"/>
                        <a:gd name="connsiteX9" fmla="*/ 903491 w 1029130"/>
                        <a:gd name="connsiteY9" fmla="*/ 2573827 h 2931522"/>
                        <a:gd name="connsiteX10" fmla="*/ 514948 w 1029130"/>
                        <a:gd name="connsiteY10" fmla="*/ 2931522 h 2931522"/>
                        <a:gd name="connsiteX11" fmla="*/ 126405 w 1029130"/>
                        <a:gd name="connsiteY11" fmla="*/ 2573827 h 2931522"/>
                        <a:gd name="connsiteX12" fmla="*/ 126406 w 1029130"/>
                        <a:gd name="connsiteY12" fmla="*/ 2216132 h 2931522"/>
                        <a:gd name="connsiteX13" fmla="*/ 126407 w 1029130"/>
                        <a:gd name="connsiteY13" fmla="*/ 2216132 h 2931522"/>
                        <a:gd name="connsiteX14" fmla="*/ 126407 w 1029130"/>
                        <a:gd name="connsiteY14" fmla="*/ 1582041 h 2931522"/>
                        <a:gd name="connsiteX15" fmla="*/ 769 w 1029130"/>
                        <a:gd name="connsiteY15" fmla="*/ 1079488 h 2931522"/>
                        <a:gd name="connsiteX16" fmla="*/ 0 w 1029130"/>
                        <a:gd name="connsiteY16" fmla="*/ 1079488 h 2931522"/>
                        <a:gd name="connsiteX17" fmla="*/ 0 w 1029130"/>
                        <a:gd name="connsiteY17" fmla="*/ 551084 h 2931522"/>
                        <a:gd name="connsiteX18" fmla="*/ 770 w 1029130"/>
                        <a:gd name="connsiteY18" fmla="*/ 551084 h 2931522"/>
                        <a:gd name="connsiteX19" fmla="*/ 770 w 1029130"/>
                        <a:gd name="connsiteY19" fmla="*/ 383598 h 2931522"/>
                        <a:gd name="connsiteX20" fmla="*/ 514950 w 1029130"/>
                        <a:gd name="connsiteY20" fmla="*/ 0 h 29315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029130" h="2931522">
                          <a:moveTo>
                            <a:pt x="514950" y="0"/>
                          </a:moveTo>
                          <a:cubicBezTo>
                            <a:pt x="798924" y="0"/>
                            <a:pt x="1029130" y="171743"/>
                            <a:pt x="1029130" y="383598"/>
                          </a:cubicBezTo>
                          <a:lnTo>
                            <a:pt x="1029130" y="767196"/>
                          </a:lnTo>
                          <a:lnTo>
                            <a:pt x="1029129" y="767196"/>
                          </a:lnTo>
                          <a:lnTo>
                            <a:pt x="1029129" y="1079487"/>
                          </a:lnTo>
                          <a:lnTo>
                            <a:pt x="1029129" y="1079488"/>
                          </a:lnTo>
                          <a:lnTo>
                            <a:pt x="1029129" y="1079488"/>
                          </a:lnTo>
                          <a:lnTo>
                            <a:pt x="908479" y="1562085"/>
                          </a:lnTo>
                          <a:lnTo>
                            <a:pt x="908479" y="2547851"/>
                          </a:lnTo>
                          <a:lnTo>
                            <a:pt x="903491" y="2573827"/>
                          </a:lnTo>
                          <a:cubicBezTo>
                            <a:pt x="903491" y="2771376"/>
                            <a:pt x="729534" y="2931522"/>
                            <a:pt x="514948" y="2931522"/>
                          </a:cubicBezTo>
                          <a:cubicBezTo>
                            <a:pt x="300362" y="2931522"/>
                            <a:pt x="126405" y="2771376"/>
                            <a:pt x="126405" y="2573827"/>
                          </a:cubicBezTo>
                          <a:cubicBezTo>
                            <a:pt x="126405" y="2454595"/>
                            <a:pt x="126406" y="2335364"/>
                            <a:pt x="126406" y="2216132"/>
                          </a:cubicBezTo>
                          <a:lnTo>
                            <a:pt x="126407" y="2216132"/>
                          </a:lnTo>
                          <a:lnTo>
                            <a:pt x="126407" y="1582041"/>
                          </a:lnTo>
                          <a:lnTo>
                            <a:pt x="769" y="1079488"/>
                          </a:lnTo>
                          <a:lnTo>
                            <a:pt x="0" y="1079488"/>
                          </a:lnTo>
                          <a:lnTo>
                            <a:pt x="0" y="551084"/>
                          </a:lnTo>
                          <a:lnTo>
                            <a:pt x="770" y="551084"/>
                          </a:lnTo>
                          <a:lnTo>
                            <a:pt x="770" y="383598"/>
                          </a:lnTo>
                          <a:cubicBezTo>
                            <a:pt x="770" y="171743"/>
                            <a:pt x="230976" y="0"/>
                            <a:pt x="514950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" name="자유형: 도형 31">
                      <a:extLst>
                        <a:ext uri="{FF2B5EF4-FFF2-40B4-BE49-F238E27FC236}">
                          <a16:creationId xmlns:a16="http://schemas.microsoft.com/office/drawing/2014/main" id="{B33B8764-8922-4123-3BA0-1CDED13B0E1E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6719488" y="5375895"/>
                      <a:ext cx="908221" cy="1437698"/>
                    </a:xfrm>
                    <a:custGeom>
                      <a:avLst/>
                      <a:gdLst>
                        <a:gd name="connsiteX0" fmla="*/ 82250 w 1362660"/>
                        <a:gd name="connsiteY0" fmla="*/ 1724026 h 1724026"/>
                        <a:gd name="connsiteX1" fmla="*/ 610887 w 1362660"/>
                        <a:gd name="connsiteY1" fmla="*/ 1272915 h 1724026"/>
                        <a:gd name="connsiteX2" fmla="*/ 610887 w 1362660"/>
                        <a:gd name="connsiteY2" fmla="*/ 1064897 h 1724026"/>
                        <a:gd name="connsiteX3" fmla="*/ 1090404 w 1362660"/>
                        <a:gd name="connsiteY3" fmla="*/ 1064897 h 1724026"/>
                        <a:gd name="connsiteX4" fmla="*/ 1207085 w 1362660"/>
                        <a:gd name="connsiteY4" fmla="*/ 1181578 h 1724026"/>
                        <a:gd name="connsiteX5" fmla="*/ 1207085 w 1362660"/>
                        <a:gd name="connsiteY5" fmla="*/ 1453834 h 1724026"/>
                        <a:gd name="connsiteX6" fmla="*/ 1362660 w 1362660"/>
                        <a:gd name="connsiteY6" fmla="*/ 1453834 h 1724026"/>
                        <a:gd name="connsiteX7" fmla="*/ 1362660 w 1362660"/>
                        <a:gd name="connsiteY7" fmla="*/ 1181578 h 1724026"/>
                        <a:gd name="connsiteX8" fmla="*/ 1090404 w 1362660"/>
                        <a:gd name="connsiteY8" fmla="*/ 909322 h 1724026"/>
                        <a:gd name="connsiteX9" fmla="*/ 610887 w 1362660"/>
                        <a:gd name="connsiteY9" fmla="*/ 909322 h 1724026"/>
                        <a:gd name="connsiteX10" fmla="*/ 610887 w 1362660"/>
                        <a:gd name="connsiteY10" fmla="*/ 902221 h 1724026"/>
                        <a:gd name="connsiteX11" fmla="*/ 610887 w 1362660"/>
                        <a:gd name="connsiteY11" fmla="*/ 821804 h 1724026"/>
                        <a:gd name="connsiteX12" fmla="*/ 610887 w 1362660"/>
                        <a:gd name="connsiteY12" fmla="*/ 451110 h 1724026"/>
                        <a:gd name="connsiteX13" fmla="*/ 82250 w 1362660"/>
                        <a:gd name="connsiteY13" fmla="*/ 0 h 1724026"/>
                        <a:gd name="connsiteX14" fmla="*/ 0 w 1362660"/>
                        <a:gd name="connsiteY14" fmla="*/ 7076 h 1724026"/>
                        <a:gd name="connsiteX15" fmla="*/ 0 w 1362660"/>
                        <a:gd name="connsiteY15" fmla="*/ 1716951 h 1724026"/>
                        <a:gd name="connsiteX16" fmla="*/ 82250 w 1362660"/>
                        <a:gd name="connsiteY16" fmla="*/ 1724026 h 1724026"/>
                        <a:gd name="connsiteX0" fmla="*/ 0 w 1362660"/>
                        <a:gd name="connsiteY0" fmla="*/ 1716951 h 1837180"/>
                        <a:gd name="connsiteX1" fmla="*/ 82250 w 1362660"/>
                        <a:gd name="connsiteY1" fmla="*/ 1724026 h 1837180"/>
                        <a:gd name="connsiteX2" fmla="*/ 610887 w 1362660"/>
                        <a:gd name="connsiteY2" fmla="*/ 1272915 h 1837180"/>
                        <a:gd name="connsiteX3" fmla="*/ 610887 w 1362660"/>
                        <a:gd name="connsiteY3" fmla="*/ 1064897 h 1837180"/>
                        <a:gd name="connsiteX4" fmla="*/ 1090404 w 1362660"/>
                        <a:gd name="connsiteY4" fmla="*/ 1064897 h 1837180"/>
                        <a:gd name="connsiteX5" fmla="*/ 1207085 w 1362660"/>
                        <a:gd name="connsiteY5" fmla="*/ 1181578 h 1837180"/>
                        <a:gd name="connsiteX6" fmla="*/ 1207085 w 1362660"/>
                        <a:gd name="connsiteY6" fmla="*/ 1453834 h 1837180"/>
                        <a:gd name="connsiteX7" fmla="*/ 1362660 w 1362660"/>
                        <a:gd name="connsiteY7" fmla="*/ 1453834 h 1837180"/>
                        <a:gd name="connsiteX8" fmla="*/ 1362660 w 1362660"/>
                        <a:gd name="connsiteY8" fmla="*/ 1181578 h 1837180"/>
                        <a:gd name="connsiteX9" fmla="*/ 1090404 w 1362660"/>
                        <a:gd name="connsiteY9" fmla="*/ 909322 h 1837180"/>
                        <a:gd name="connsiteX10" fmla="*/ 610887 w 1362660"/>
                        <a:gd name="connsiteY10" fmla="*/ 909322 h 1837180"/>
                        <a:gd name="connsiteX11" fmla="*/ 610887 w 1362660"/>
                        <a:gd name="connsiteY11" fmla="*/ 902221 h 1837180"/>
                        <a:gd name="connsiteX12" fmla="*/ 610887 w 1362660"/>
                        <a:gd name="connsiteY12" fmla="*/ 821804 h 1837180"/>
                        <a:gd name="connsiteX13" fmla="*/ 610887 w 1362660"/>
                        <a:gd name="connsiteY13" fmla="*/ 451110 h 1837180"/>
                        <a:gd name="connsiteX14" fmla="*/ 82250 w 1362660"/>
                        <a:gd name="connsiteY14" fmla="*/ 0 h 1837180"/>
                        <a:gd name="connsiteX15" fmla="*/ 0 w 1362660"/>
                        <a:gd name="connsiteY15" fmla="*/ 7076 h 1837180"/>
                        <a:gd name="connsiteX16" fmla="*/ 116039 w 1362660"/>
                        <a:gd name="connsiteY16" fmla="*/ 1837181 h 1837180"/>
                        <a:gd name="connsiteX0" fmla="*/ 0 w 1362660"/>
                        <a:gd name="connsiteY0" fmla="*/ 1716951 h 1724026"/>
                        <a:gd name="connsiteX1" fmla="*/ 82250 w 1362660"/>
                        <a:gd name="connsiteY1" fmla="*/ 1724026 h 1724026"/>
                        <a:gd name="connsiteX2" fmla="*/ 610887 w 1362660"/>
                        <a:gd name="connsiteY2" fmla="*/ 1272915 h 1724026"/>
                        <a:gd name="connsiteX3" fmla="*/ 610887 w 1362660"/>
                        <a:gd name="connsiteY3" fmla="*/ 1064897 h 1724026"/>
                        <a:gd name="connsiteX4" fmla="*/ 1090404 w 1362660"/>
                        <a:gd name="connsiteY4" fmla="*/ 1064897 h 1724026"/>
                        <a:gd name="connsiteX5" fmla="*/ 1207085 w 1362660"/>
                        <a:gd name="connsiteY5" fmla="*/ 1181578 h 1724026"/>
                        <a:gd name="connsiteX6" fmla="*/ 1207085 w 1362660"/>
                        <a:gd name="connsiteY6" fmla="*/ 1453834 h 1724026"/>
                        <a:gd name="connsiteX7" fmla="*/ 1362660 w 1362660"/>
                        <a:gd name="connsiteY7" fmla="*/ 1453834 h 1724026"/>
                        <a:gd name="connsiteX8" fmla="*/ 1362660 w 1362660"/>
                        <a:gd name="connsiteY8" fmla="*/ 1181578 h 1724026"/>
                        <a:gd name="connsiteX9" fmla="*/ 1090404 w 1362660"/>
                        <a:gd name="connsiteY9" fmla="*/ 909322 h 1724026"/>
                        <a:gd name="connsiteX10" fmla="*/ 610887 w 1362660"/>
                        <a:gd name="connsiteY10" fmla="*/ 909322 h 1724026"/>
                        <a:gd name="connsiteX11" fmla="*/ 610887 w 1362660"/>
                        <a:gd name="connsiteY11" fmla="*/ 902221 h 1724026"/>
                        <a:gd name="connsiteX12" fmla="*/ 610887 w 1362660"/>
                        <a:gd name="connsiteY12" fmla="*/ 821804 h 1724026"/>
                        <a:gd name="connsiteX13" fmla="*/ 610887 w 1362660"/>
                        <a:gd name="connsiteY13" fmla="*/ 451110 h 1724026"/>
                        <a:gd name="connsiteX14" fmla="*/ 82250 w 1362660"/>
                        <a:gd name="connsiteY14" fmla="*/ 0 h 1724026"/>
                        <a:gd name="connsiteX15" fmla="*/ 0 w 1362660"/>
                        <a:gd name="connsiteY15" fmla="*/ 7076 h 1724026"/>
                        <a:gd name="connsiteX0" fmla="*/ 0 w 1365683"/>
                        <a:gd name="connsiteY0" fmla="*/ 1729475 h 1729475"/>
                        <a:gd name="connsiteX1" fmla="*/ 85273 w 1365683"/>
                        <a:gd name="connsiteY1" fmla="*/ 1724026 h 1729475"/>
                        <a:gd name="connsiteX2" fmla="*/ 613910 w 1365683"/>
                        <a:gd name="connsiteY2" fmla="*/ 1272915 h 1729475"/>
                        <a:gd name="connsiteX3" fmla="*/ 613910 w 1365683"/>
                        <a:gd name="connsiteY3" fmla="*/ 1064897 h 1729475"/>
                        <a:gd name="connsiteX4" fmla="*/ 1093427 w 1365683"/>
                        <a:gd name="connsiteY4" fmla="*/ 1064897 h 1729475"/>
                        <a:gd name="connsiteX5" fmla="*/ 1210108 w 1365683"/>
                        <a:gd name="connsiteY5" fmla="*/ 1181578 h 1729475"/>
                        <a:gd name="connsiteX6" fmla="*/ 1210108 w 1365683"/>
                        <a:gd name="connsiteY6" fmla="*/ 1453834 h 1729475"/>
                        <a:gd name="connsiteX7" fmla="*/ 1365683 w 1365683"/>
                        <a:gd name="connsiteY7" fmla="*/ 1453834 h 1729475"/>
                        <a:gd name="connsiteX8" fmla="*/ 1365683 w 1365683"/>
                        <a:gd name="connsiteY8" fmla="*/ 1181578 h 1729475"/>
                        <a:gd name="connsiteX9" fmla="*/ 1093427 w 1365683"/>
                        <a:gd name="connsiteY9" fmla="*/ 909322 h 1729475"/>
                        <a:gd name="connsiteX10" fmla="*/ 613910 w 1365683"/>
                        <a:gd name="connsiteY10" fmla="*/ 909322 h 1729475"/>
                        <a:gd name="connsiteX11" fmla="*/ 613910 w 1365683"/>
                        <a:gd name="connsiteY11" fmla="*/ 902221 h 1729475"/>
                        <a:gd name="connsiteX12" fmla="*/ 613910 w 1365683"/>
                        <a:gd name="connsiteY12" fmla="*/ 821804 h 1729475"/>
                        <a:gd name="connsiteX13" fmla="*/ 613910 w 1365683"/>
                        <a:gd name="connsiteY13" fmla="*/ 451110 h 1729475"/>
                        <a:gd name="connsiteX14" fmla="*/ 85273 w 1365683"/>
                        <a:gd name="connsiteY14" fmla="*/ 0 h 1729475"/>
                        <a:gd name="connsiteX15" fmla="*/ 3023 w 1365683"/>
                        <a:gd name="connsiteY15" fmla="*/ 7076 h 1729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365683" h="1729475">
                          <a:moveTo>
                            <a:pt x="0" y="1729475"/>
                          </a:moveTo>
                          <a:lnTo>
                            <a:pt x="85273" y="1724026"/>
                          </a:lnTo>
                          <a:cubicBezTo>
                            <a:pt x="377231" y="1724026"/>
                            <a:pt x="613910" y="1522057"/>
                            <a:pt x="613910" y="1272915"/>
                          </a:cubicBezTo>
                          <a:lnTo>
                            <a:pt x="613910" y="1064897"/>
                          </a:lnTo>
                          <a:lnTo>
                            <a:pt x="1093427" y="1064897"/>
                          </a:lnTo>
                          <a:cubicBezTo>
                            <a:pt x="1157868" y="1064897"/>
                            <a:pt x="1210108" y="1117137"/>
                            <a:pt x="1210108" y="1181578"/>
                          </a:cubicBezTo>
                          <a:lnTo>
                            <a:pt x="1210108" y="1453834"/>
                          </a:lnTo>
                          <a:lnTo>
                            <a:pt x="1365683" y="1453834"/>
                          </a:lnTo>
                          <a:lnTo>
                            <a:pt x="1365683" y="1181578"/>
                          </a:lnTo>
                          <a:cubicBezTo>
                            <a:pt x="1365683" y="1031215"/>
                            <a:pt x="1243790" y="909322"/>
                            <a:pt x="1093427" y="909322"/>
                          </a:cubicBezTo>
                          <a:lnTo>
                            <a:pt x="613910" y="909322"/>
                          </a:lnTo>
                          <a:lnTo>
                            <a:pt x="613910" y="902221"/>
                          </a:lnTo>
                          <a:lnTo>
                            <a:pt x="613910" y="821804"/>
                          </a:lnTo>
                          <a:lnTo>
                            <a:pt x="613910" y="451110"/>
                          </a:lnTo>
                          <a:cubicBezTo>
                            <a:pt x="613910" y="201969"/>
                            <a:pt x="377230" y="0"/>
                            <a:pt x="85273" y="0"/>
                          </a:cubicBezTo>
                          <a:lnTo>
                            <a:pt x="3023" y="7076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 w="28575">
                      <a:solidFill>
                        <a:schemeClr val="tx1"/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3" name="자유형: 도형 32">
                      <a:extLst>
                        <a:ext uri="{FF2B5EF4-FFF2-40B4-BE49-F238E27FC236}">
                          <a16:creationId xmlns:a16="http://schemas.microsoft.com/office/drawing/2014/main" id="{99B5EE85-751A-AD01-0524-F3A564A706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8409" y="5527060"/>
                      <a:ext cx="509273" cy="164918"/>
                    </a:xfrm>
                    <a:custGeom>
                      <a:avLst/>
                      <a:gdLst>
                        <a:gd name="connsiteX0" fmla="*/ 0 w 656362"/>
                        <a:gd name="connsiteY0" fmla="*/ 0 h 231975"/>
                        <a:gd name="connsiteX1" fmla="*/ 656362 w 656362"/>
                        <a:gd name="connsiteY1" fmla="*/ 0 h 231975"/>
                        <a:gd name="connsiteX2" fmla="*/ 656362 w 656362"/>
                        <a:gd name="connsiteY2" fmla="*/ 91 h 231975"/>
                        <a:gd name="connsiteX3" fmla="*/ 328181 w 656362"/>
                        <a:gd name="connsiteY3" fmla="*/ 231975 h 231975"/>
                        <a:gd name="connsiteX4" fmla="*/ 0 w 656362"/>
                        <a:gd name="connsiteY4" fmla="*/ 91 h 231975"/>
                        <a:gd name="connsiteX5" fmla="*/ 0 w 656362"/>
                        <a:gd name="connsiteY5" fmla="*/ 0 h 2319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56362" h="231975">
                          <a:moveTo>
                            <a:pt x="0" y="0"/>
                          </a:moveTo>
                          <a:lnTo>
                            <a:pt x="656362" y="0"/>
                          </a:lnTo>
                          <a:lnTo>
                            <a:pt x="656362" y="91"/>
                          </a:lnTo>
                          <a:cubicBezTo>
                            <a:pt x="656362" y="128157"/>
                            <a:pt x="509430" y="231975"/>
                            <a:pt x="328181" y="231975"/>
                          </a:cubicBezTo>
                          <a:cubicBezTo>
                            <a:pt x="146932" y="231975"/>
                            <a:pt x="0" y="128157"/>
                            <a:pt x="0" y="91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3FFFA877-2A2B-EA13-ED7D-A0EA52811D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6009" y="5340030"/>
                      <a:ext cx="514987" cy="19817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35" name="직선 연결선 34">
                      <a:extLst>
                        <a:ext uri="{FF2B5EF4-FFF2-40B4-BE49-F238E27FC236}">
                          <a16:creationId xmlns:a16="http://schemas.microsoft.com/office/drawing/2014/main" id="{583A497C-07B3-7DA7-F8C8-2D6F3CB9C629}"/>
                        </a:ext>
                      </a:extLst>
                    </p:cNvPr>
                    <p:cNvCxnSpPr>
                      <a:cxnSpLocks/>
                      <a:stCxn id="34" idx="0"/>
                      <a:endCxn id="33" idx="3"/>
                    </p:cNvCxnSpPr>
                    <p:nvPr/>
                  </p:nvCxnSpPr>
                  <p:spPr>
                    <a:xfrm flipH="1">
                      <a:off x="7733045" y="5340030"/>
                      <a:ext cx="457" cy="351947"/>
                    </a:xfrm>
                    <a:prstGeom prst="line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6" name="그룹 35">
                      <a:extLst>
                        <a:ext uri="{FF2B5EF4-FFF2-40B4-BE49-F238E27FC236}">
                          <a16:creationId xmlns:a16="http://schemas.microsoft.com/office/drawing/2014/main" id="{279499B2-0226-91F8-F5AD-E68FCC74A8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52731" y="4681172"/>
                      <a:ext cx="562134" cy="658264"/>
                      <a:chOff x="4308362" y="2558517"/>
                      <a:chExt cx="558000" cy="663341"/>
                    </a:xfrm>
                    <a:solidFill>
                      <a:schemeClr val="accent1"/>
                    </a:solidFill>
                  </p:grpSpPr>
                  <p:sp>
                    <p:nvSpPr>
                      <p:cNvPr id="38" name="자유형: 도형 37">
                        <a:extLst>
                          <a:ext uri="{FF2B5EF4-FFF2-40B4-BE49-F238E27FC236}">
                            <a16:creationId xmlns:a16="http://schemas.microsoft.com/office/drawing/2014/main" id="{7A9EDF51-E938-6742-F042-07D4EEA364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8327" y="2558517"/>
                        <a:ext cx="266258" cy="661881"/>
                      </a:xfrm>
                      <a:custGeom>
                        <a:avLst/>
                        <a:gdLst>
                          <a:gd name="connsiteX0" fmla="*/ 133129 w 266258"/>
                          <a:gd name="connsiteY0" fmla="*/ 0 h 572448"/>
                          <a:gd name="connsiteX1" fmla="*/ 266258 w 266258"/>
                          <a:gd name="connsiteY1" fmla="*/ 133129 h 572448"/>
                          <a:gd name="connsiteX2" fmla="*/ 266258 w 266258"/>
                          <a:gd name="connsiteY2" fmla="*/ 572448 h 572448"/>
                          <a:gd name="connsiteX3" fmla="*/ 190184 w 266258"/>
                          <a:gd name="connsiteY3" fmla="*/ 572448 h 572448"/>
                          <a:gd name="connsiteX4" fmla="*/ 190184 w 266258"/>
                          <a:gd name="connsiteY4" fmla="*/ 133129 h 572448"/>
                          <a:gd name="connsiteX5" fmla="*/ 133129 w 266258"/>
                          <a:gd name="connsiteY5" fmla="*/ 76074 h 572448"/>
                          <a:gd name="connsiteX6" fmla="*/ 76074 w 266258"/>
                          <a:gd name="connsiteY6" fmla="*/ 133129 h 572448"/>
                          <a:gd name="connsiteX7" fmla="*/ 76074 w 266258"/>
                          <a:gd name="connsiteY7" fmla="*/ 572448 h 572448"/>
                          <a:gd name="connsiteX8" fmla="*/ 0 w 266258"/>
                          <a:gd name="connsiteY8" fmla="*/ 572448 h 572448"/>
                          <a:gd name="connsiteX9" fmla="*/ 0 w 266258"/>
                          <a:gd name="connsiteY9" fmla="*/ 133129 h 572448"/>
                          <a:gd name="connsiteX10" fmla="*/ 133129 w 266258"/>
                          <a:gd name="connsiteY10" fmla="*/ 0 h 5724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66258" h="572448">
                            <a:moveTo>
                              <a:pt x="133129" y="0"/>
                            </a:moveTo>
                            <a:cubicBezTo>
                              <a:pt x="206654" y="0"/>
                              <a:pt x="266258" y="59604"/>
                              <a:pt x="266258" y="133129"/>
                            </a:cubicBezTo>
                            <a:lnTo>
                              <a:pt x="266258" y="572448"/>
                            </a:lnTo>
                            <a:lnTo>
                              <a:pt x="190184" y="572448"/>
                            </a:lnTo>
                            <a:lnTo>
                              <a:pt x="190184" y="133129"/>
                            </a:lnTo>
                            <a:cubicBezTo>
                              <a:pt x="190184" y="101618"/>
                              <a:pt x="164640" y="76074"/>
                              <a:pt x="133129" y="76074"/>
                            </a:cubicBezTo>
                            <a:cubicBezTo>
                              <a:pt x="101618" y="76074"/>
                              <a:pt x="76074" y="101618"/>
                              <a:pt x="76074" y="133129"/>
                            </a:cubicBezTo>
                            <a:lnTo>
                              <a:pt x="76074" y="572448"/>
                            </a:lnTo>
                            <a:lnTo>
                              <a:pt x="0" y="572448"/>
                            </a:lnTo>
                            <a:lnTo>
                              <a:pt x="0" y="133129"/>
                            </a:lnTo>
                            <a:cubicBezTo>
                              <a:pt x="0" y="59604"/>
                              <a:pt x="59604" y="0"/>
                              <a:pt x="133129" y="0"/>
                            </a:cubicBez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bg2">
                              <a:lumMod val="10000"/>
                            </a:schemeClr>
                          </a:solidFill>
                        </a:endParaRPr>
                      </a:p>
                    </p:txBody>
                  </p:sp>
                  <p:cxnSp>
                    <p:nvCxnSpPr>
                      <p:cNvPr id="39" name="직선 연결선 38">
                        <a:extLst>
                          <a:ext uri="{FF2B5EF4-FFF2-40B4-BE49-F238E27FC236}">
                            <a16:creationId xmlns:a16="http://schemas.microsoft.com/office/drawing/2014/main" id="{B23CA6C8-68C5-5B8E-29FA-C9A85786FB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308362" y="3221858"/>
                        <a:ext cx="558000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자유형: 도형 36">
                      <a:extLst>
                        <a:ext uri="{FF2B5EF4-FFF2-40B4-BE49-F238E27FC236}">
                          <a16:creationId xmlns:a16="http://schemas.microsoft.com/office/drawing/2014/main" id="{4E7C144C-C720-68E6-4AC2-23C1252D58F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43069" y="5375895"/>
                      <a:ext cx="481386" cy="1437700"/>
                    </a:xfrm>
                    <a:custGeom>
                      <a:avLst/>
                      <a:gdLst>
                        <a:gd name="connsiteX0" fmla="*/ 82250 w 1362660"/>
                        <a:gd name="connsiteY0" fmla="*/ 1724026 h 1724026"/>
                        <a:gd name="connsiteX1" fmla="*/ 610887 w 1362660"/>
                        <a:gd name="connsiteY1" fmla="*/ 1272915 h 1724026"/>
                        <a:gd name="connsiteX2" fmla="*/ 610887 w 1362660"/>
                        <a:gd name="connsiteY2" fmla="*/ 1064897 h 1724026"/>
                        <a:gd name="connsiteX3" fmla="*/ 1090404 w 1362660"/>
                        <a:gd name="connsiteY3" fmla="*/ 1064897 h 1724026"/>
                        <a:gd name="connsiteX4" fmla="*/ 1207085 w 1362660"/>
                        <a:gd name="connsiteY4" fmla="*/ 1181578 h 1724026"/>
                        <a:gd name="connsiteX5" fmla="*/ 1207085 w 1362660"/>
                        <a:gd name="connsiteY5" fmla="*/ 1453834 h 1724026"/>
                        <a:gd name="connsiteX6" fmla="*/ 1362660 w 1362660"/>
                        <a:gd name="connsiteY6" fmla="*/ 1453834 h 1724026"/>
                        <a:gd name="connsiteX7" fmla="*/ 1362660 w 1362660"/>
                        <a:gd name="connsiteY7" fmla="*/ 1181578 h 1724026"/>
                        <a:gd name="connsiteX8" fmla="*/ 1090404 w 1362660"/>
                        <a:gd name="connsiteY8" fmla="*/ 909322 h 1724026"/>
                        <a:gd name="connsiteX9" fmla="*/ 610887 w 1362660"/>
                        <a:gd name="connsiteY9" fmla="*/ 909322 h 1724026"/>
                        <a:gd name="connsiteX10" fmla="*/ 610887 w 1362660"/>
                        <a:gd name="connsiteY10" fmla="*/ 902221 h 1724026"/>
                        <a:gd name="connsiteX11" fmla="*/ 610887 w 1362660"/>
                        <a:gd name="connsiteY11" fmla="*/ 821804 h 1724026"/>
                        <a:gd name="connsiteX12" fmla="*/ 610887 w 1362660"/>
                        <a:gd name="connsiteY12" fmla="*/ 451110 h 1724026"/>
                        <a:gd name="connsiteX13" fmla="*/ 82250 w 1362660"/>
                        <a:gd name="connsiteY13" fmla="*/ 0 h 1724026"/>
                        <a:gd name="connsiteX14" fmla="*/ 0 w 1362660"/>
                        <a:gd name="connsiteY14" fmla="*/ 7076 h 1724026"/>
                        <a:gd name="connsiteX15" fmla="*/ 0 w 1362660"/>
                        <a:gd name="connsiteY15" fmla="*/ 1716951 h 1724026"/>
                        <a:gd name="connsiteX16" fmla="*/ 82250 w 1362660"/>
                        <a:gd name="connsiteY16" fmla="*/ 1724026 h 1724026"/>
                        <a:gd name="connsiteX0" fmla="*/ 0 w 1362660"/>
                        <a:gd name="connsiteY0" fmla="*/ 1716951 h 1837180"/>
                        <a:gd name="connsiteX1" fmla="*/ 82250 w 1362660"/>
                        <a:gd name="connsiteY1" fmla="*/ 1724026 h 1837180"/>
                        <a:gd name="connsiteX2" fmla="*/ 610887 w 1362660"/>
                        <a:gd name="connsiteY2" fmla="*/ 1272915 h 1837180"/>
                        <a:gd name="connsiteX3" fmla="*/ 610887 w 1362660"/>
                        <a:gd name="connsiteY3" fmla="*/ 1064897 h 1837180"/>
                        <a:gd name="connsiteX4" fmla="*/ 1090404 w 1362660"/>
                        <a:gd name="connsiteY4" fmla="*/ 1064897 h 1837180"/>
                        <a:gd name="connsiteX5" fmla="*/ 1207085 w 1362660"/>
                        <a:gd name="connsiteY5" fmla="*/ 1181578 h 1837180"/>
                        <a:gd name="connsiteX6" fmla="*/ 1207085 w 1362660"/>
                        <a:gd name="connsiteY6" fmla="*/ 1453834 h 1837180"/>
                        <a:gd name="connsiteX7" fmla="*/ 1362660 w 1362660"/>
                        <a:gd name="connsiteY7" fmla="*/ 1453834 h 1837180"/>
                        <a:gd name="connsiteX8" fmla="*/ 1362660 w 1362660"/>
                        <a:gd name="connsiteY8" fmla="*/ 1181578 h 1837180"/>
                        <a:gd name="connsiteX9" fmla="*/ 1090404 w 1362660"/>
                        <a:gd name="connsiteY9" fmla="*/ 909322 h 1837180"/>
                        <a:gd name="connsiteX10" fmla="*/ 610887 w 1362660"/>
                        <a:gd name="connsiteY10" fmla="*/ 909322 h 1837180"/>
                        <a:gd name="connsiteX11" fmla="*/ 610887 w 1362660"/>
                        <a:gd name="connsiteY11" fmla="*/ 902221 h 1837180"/>
                        <a:gd name="connsiteX12" fmla="*/ 610887 w 1362660"/>
                        <a:gd name="connsiteY12" fmla="*/ 821804 h 1837180"/>
                        <a:gd name="connsiteX13" fmla="*/ 610887 w 1362660"/>
                        <a:gd name="connsiteY13" fmla="*/ 451110 h 1837180"/>
                        <a:gd name="connsiteX14" fmla="*/ 82250 w 1362660"/>
                        <a:gd name="connsiteY14" fmla="*/ 0 h 1837180"/>
                        <a:gd name="connsiteX15" fmla="*/ 0 w 1362660"/>
                        <a:gd name="connsiteY15" fmla="*/ 7076 h 1837180"/>
                        <a:gd name="connsiteX16" fmla="*/ 116039 w 1362660"/>
                        <a:gd name="connsiteY16" fmla="*/ 1837181 h 1837180"/>
                        <a:gd name="connsiteX0" fmla="*/ 0 w 1362660"/>
                        <a:gd name="connsiteY0" fmla="*/ 1716951 h 1724026"/>
                        <a:gd name="connsiteX1" fmla="*/ 82250 w 1362660"/>
                        <a:gd name="connsiteY1" fmla="*/ 1724026 h 1724026"/>
                        <a:gd name="connsiteX2" fmla="*/ 610887 w 1362660"/>
                        <a:gd name="connsiteY2" fmla="*/ 1272915 h 1724026"/>
                        <a:gd name="connsiteX3" fmla="*/ 610887 w 1362660"/>
                        <a:gd name="connsiteY3" fmla="*/ 1064897 h 1724026"/>
                        <a:gd name="connsiteX4" fmla="*/ 1090404 w 1362660"/>
                        <a:gd name="connsiteY4" fmla="*/ 1064897 h 1724026"/>
                        <a:gd name="connsiteX5" fmla="*/ 1207085 w 1362660"/>
                        <a:gd name="connsiteY5" fmla="*/ 1181578 h 1724026"/>
                        <a:gd name="connsiteX6" fmla="*/ 1207085 w 1362660"/>
                        <a:gd name="connsiteY6" fmla="*/ 1453834 h 1724026"/>
                        <a:gd name="connsiteX7" fmla="*/ 1362660 w 1362660"/>
                        <a:gd name="connsiteY7" fmla="*/ 1453834 h 1724026"/>
                        <a:gd name="connsiteX8" fmla="*/ 1362660 w 1362660"/>
                        <a:gd name="connsiteY8" fmla="*/ 1181578 h 1724026"/>
                        <a:gd name="connsiteX9" fmla="*/ 1090404 w 1362660"/>
                        <a:gd name="connsiteY9" fmla="*/ 909322 h 1724026"/>
                        <a:gd name="connsiteX10" fmla="*/ 610887 w 1362660"/>
                        <a:gd name="connsiteY10" fmla="*/ 909322 h 1724026"/>
                        <a:gd name="connsiteX11" fmla="*/ 610887 w 1362660"/>
                        <a:gd name="connsiteY11" fmla="*/ 902221 h 1724026"/>
                        <a:gd name="connsiteX12" fmla="*/ 610887 w 1362660"/>
                        <a:gd name="connsiteY12" fmla="*/ 821804 h 1724026"/>
                        <a:gd name="connsiteX13" fmla="*/ 610887 w 1362660"/>
                        <a:gd name="connsiteY13" fmla="*/ 451110 h 1724026"/>
                        <a:gd name="connsiteX14" fmla="*/ 82250 w 1362660"/>
                        <a:gd name="connsiteY14" fmla="*/ 0 h 1724026"/>
                        <a:gd name="connsiteX15" fmla="*/ 0 w 1362660"/>
                        <a:gd name="connsiteY15" fmla="*/ 7076 h 1724026"/>
                        <a:gd name="connsiteX0" fmla="*/ 0 w 1362660"/>
                        <a:gd name="connsiteY0" fmla="*/ 1726344 h 1726344"/>
                        <a:gd name="connsiteX1" fmla="*/ 82250 w 1362660"/>
                        <a:gd name="connsiteY1" fmla="*/ 1724026 h 1726344"/>
                        <a:gd name="connsiteX2" fmla="*/ 610887 w 1362660"/>
                        <a:gd name="connsiteY2" fmla="*/ 1272915 h 1726344"/>
                        <a:gd name="connsiteX3" fmla="*/ 610887 w 1362660"/>
                        <a:gd name="connsiteY3" fmla="*/ 1064897 h 1726344"/>
                        <a:gd name="connsiteX4" fmla="*/ 1090404 w 1362660"/>
                        <a:gd name="connsiteY4" fmla="*/ 1064897 h 1726344"/>
                        <a:gd name="connsiteX5" fmla="*/ 1207085 w 1362660"/>
                        <a:gd name="connsiteY5" fmla="*/ 1181578 h 1726344"/>
                        <a:gd name="connsiteX6" fmla="*/ 1207085 w 1362660"/>
                        <a:gd name="connsiteY6" fmla="*/ 1453834 h 1726344"/>
                        <a:gd name="connsiteX7" fmla="*/ 1362660 w 1362660"/>
                        <a:gd name="connsiteY7" fmla="*/ 1453834 h 1726344"/>
                        <a:gd name="connsiteX8" fmla="*/ 1362660 w 1362660"/>
                        <a:gd name="connsiteY8" fmla="*/ 1181578 h 1726344"/>
                        <a:gd name="connsiteX9" fmla="*/ 1090404 w 1362660"/>
                        <a:gd name="connsiteY9" fmla="*/ 909322 h 1726344"/>
                        <a:gd name="connsiteX10" fmla="*/ 610887 w 1362660"/>
                        <a:gd name="connsiteY10" fmla="*/ 909322 h 1726344"/>
                        <a:gd name="connsiteX11" fmla="*/ 610887 w 1362660"/>
                        <a:gd name="connsiteY11" fmla="*/ 902221 h 1726344"/>
                        <a:gd name="connsiteX12" fmla="*/ 610887 w 1362660"/>
                        <a:gd name="connsiteY12" fmla="*/ 821804 h 1726344"/>
                        <a:gd name="connsiteX13" fmla="*/ 610887 w 1362660"/>
                        <a:gd name="connsiteY13" fmla="*/ 451110 h 1726344"/>
                        <a:gd name="connsiteX14" fmla="*/ 82250 w 1362660"/>
                        <a:gd name="connsiteY14" fmla="*/ 0 h 1726344"/>
                        <a:gd name="connsiteX15" fmla="*/ 0 w 1362660"/>
                        <a:gd name="connsiteY15" fmla="*/ 7076 h 1726344"/>
                        <a:gd name="connsiteX0" fmla="*/ 0 w 1362660"/>
                        <a:gd name="connsiteY0" fmla="*/ 1726344 h 1726344"/>
                        <a:gd name="connsiteX1" fmla="*/ 82250 w 1362660"/>
                        <a:gd name="connsiteY1" fmla="*/ 1724026 h 1726344"/>
                        <a:gd name="connsiteX2" fmla="*/ 610887 w 1362660"/>
                        <a:gd name="connsiteY2" fmla="*/ 1272915 h 1726344"/>
                        <a:gd name="connsiteX3" fmla="*/ 610887 w 1362660"/>
                        <a:gd name="connsiteY3" fmla="*/ 1064897 h 1726344"/>
                        <a:gd name="connsiteX4" fmla="*/ 1090404 w 1362660"/>
                        <a:gd name="connsiteY4" fmla="*/ 1064897 h 1726344"/>
                        <a:gd name="connsiteX5" fmla="*/ 1207085 w 1362660"/>
                        <a:gd name="connsiteY5" fmla="*/ 1181578 h 1726344"/>
                        <a:gd name="connsiteX6" fmla="*/ 1207085 w 1362660"/>
                        <a:gd name="connsiteY6" fmla="*/ 1453834 h 1726344"/>
                        <a:gd name="connsiteX7" fmla="*/ 1362660 w 1362660"/>
                        <a:gd name="connsiteY7" fmla="*/ 1453834 h 1726344"/>
                        <a:gd name="connsiteX8" fmla="*/ 1362660 w 1362660"/>
                        <a:gd name="connsiteY8" fmla="*/ 1181578 h 1726344"/>
                        <a:gd name="connsiteX9" fmla="*/ 1090404 w 1362660"/>
                        <a:gd name="connsiteY9" fmla="*/ 909322 h 1726344"/>
                        <a:gd name="connsiteX10" fmla="*/ 610887 w 1362660"/>
                        <a:gd name="connsiteY10" fmla="*/ 909322 h 1726344"/>
                        <a:gd name="connsiteX11" fmla="*/ 610887 w 1362660"/>
                        <a:gd name="connsiteY11" fmla="*/ 1056625 h 1726344"/>
                        <a:gd name="connsiteX12" fmla="*/ 610887 w 1362660"/>
                        <a:gd name="connsiteY12" fmla="*/ 821804 h 1726344"/>
                        <a:gd name="connsiteX13" fmla="*/ 610887 w 1362660"/>
                        <a:gd name="connsiteY13" fmla="*/ 451110 h 1726344"/>
                        <a:gd name="connsiteX14" fmla="*/ 82250 w 1362660"/>
                        <a:gd name="connsiteY14" fmla="*/ 0 h 1726344"/>
                        <a:gd name="connsiteX15" fmla="*/ 0 w 1362660"/>
                        <a:gd name="connsiteY15" fmla="*/ 7076 h 1726344"/>
                        <a:gd name="connsiteX0" fmla="*/ 0 w 1362660"/>
                        <a:gd name="connsiteY0" fmla="*/ 1726344 h 1726344"/>
                        <a:gd name="connsiteX1" fmla="*/ 82250 w 1362660"/>
                        <a:gd name="connsiteY1" fmla="*/ 1724026 h 1726344"/>
                        <a:gd name="connsiteX2" fmla="*/ 610887 w 1362660"/>
                        <a:gd name="connsiteY2" fmla="*/ 1272915 h 1726344"/>
                        <a:gd name="connsiteX3" fmla="*/ 610887 w 1362660"/>
                        <a:gd name="connsiteY3" fmla="*/ 1064897 h 1726344"/>
                        <a:gd name="connsiteX4" fmla="*/ 1207085 w 1362660"/>
                        <a:gd name="connsiteY4" fmla="*/ 1181578 h 1726344"/>
                        <a:gd name="connsiteX5" fmla="*/ 1207085 w 1362660"/>
                        <a:gd name="connsiteY5" fmla="*/ 1453834 h 1726344"/>
                        <a:gd name="connsiteX6" fmla="*/ 1362660 w 1362660"/>
                        <a:gd name="connsiteY6" fmla="*/ 1453834 h 1726344"/>
                        <a:gd name="connsiteX7" fmla="*/ 1362660 w 1362660"/>
                        <a:gd name="connsiteY7" fmla="*/ 1181578 h 1726344"/>
                        <a:gd name="connsiteX8" fmla="*/ 1090404 w 1362660"/>
                        <a:gd name="connsiteY8" fmla="*/ 909322 h 1726344"/>
                        <a:gd name="connsiteX9" fmla="*/ 610887 w 1362660"/>
                        <a:gd name="connsiteY9" fmla="*/ 909322 h 1726344"/>
                        <a:gd name="connsiteX10" fmla="*/ 610887 w 1362660"/>
                        <a:gd name="connsiteY10" fmla="*/ 1056625 h 1726344"/>
                        <a:gd name="connsiteX11" fmla="*/ 610887 w 1362660"/>
                        <a:gd name="connsiteY11" fmla="*/ 821804 h 1726344"/>
                        <a:gd name="connsiteX12" fmla="*/ 610887 w 1362660"/>
                        <a:gd name="connsiteY12" fmla="*/ 451110 h 1726344"/>
                        <a:gd name="connsiteX13" fmla="*/ 82250 w 1362660"/>
                        <a:gd name="connsiteY13" fmla="*/ 0 h 1726344"/>
                        <a:gd name="connsiteX14" fmla="*/ 0 w 1362660"/>
                        <a:gd name="connsiteY14" fmla="*/ 7076 h 1726344"/>
                        <a:gd name="connsiteX0" fmla="*/ 0 w 1362660"/>
                        <a:gd name="connsiteY0" fmla="*/ 1726344 h 1726344"/>
                        <a:gd name="connsiteX1" fmla="*/ 82250 w 1362660"/>
                        <a:gd name="connsiteY1" fmla="*/ 1724026 h 1726344"/>
                        <a:gd name="connsiteX2" fmla="*/ 610887 w 1362660"/>
                        <a:gd name="connsiteY2" fmla="*/ 1272915 h 1726344"/>
                        <a:gd name="connsiteX3" fmla="*/ 610887 w 1362660"/>
                        <a:gd name="connsiteY3" fmla="*/ 1064897 h 1726344"/>
                        <a:gd name="connsiteX4" fmla="*/ 1207085 w 1362660"/>
                        <a:gd name="connsiteY4" fmla="*/ 1453834 h 1726344"/>
                        <a:gd name="connsiteX5" fmla="*/ 1362660 w 1362660"/>
                        <a:gd name="connsiteY5" fmla="*/ 1453834 h 1726344"/>
                        <a:gd name="connsiteX6" fmla="*/ 1362660 w 1362660"/>
                        <a:gd name="connsiteY6" fmla="*/ 1181578 h 1726344"/>
                        <a:gd name="connsiteX7" fmla="*/ 1090404 w 1362660"/>
                        <a:gd name="connsiteY7" fmla="*/ 909322 h 1726344"/>
                        <a:gd name="connsiteX8" fmla="*/ 610887 w 1362660"/>
                        <a:gd name="connsiteY8" fmla="*/ 909322 h 1726344"/>
                        <a:gd name="connsiteX9" fmla="*/ 610887 w 1362660"/>
                        <a:gd name="connsiteY9" fmla="*/ 1056625 h 1726344"/>
                        <a:gd name="connsiteX10" fmla="*/ 610887 w 1362660"/>
                        <a:gd name="connsiteY10" fmla="*/ 821804 h 1726344"/>
                        <a:gd name="connsiteX11" fmla="*/ 610887 w 1362660"/>
                        <a:gd name="connsiteY11" fmla="*/ 451110 h 1726344"/>
                        <a:gd name="connsiteX12" fmla="*/ 82250 w 1362660"/>
                        <a:gd name="connsiteY12" fmla="*/ 0 h 1726344"/>
                        <a:gd name="connsiteX13" fmla="*/ 0 w 1362660"/>
                        <a:gd name="connsiteY13" fmla="*/ 7076 h 1726344"/>
                        <a:gd name="connsiteX0" fmla="*/ 0 w 1362660"/>
                        <a:gd name="connsiteY0" fmla="*/ 1726344 h 1726344"/>
                        <a:gd name="connsiteX1" fmla="*/ 82250 w 1362660"/>
                        <a:gd name="connsiteY1" fmla="*/ 1724026 h 1726344"/>
                        <a:gd name="connsiteX2" fmla="*/ 610887 w 1362660"/>
                        <a:gd name="connsiteY2" fmla="*/ 1272915 h 1726344"/>
                        <a:gd name="connsiteX3" fmla="*/ 610887 w 1362660"/>
                        <a:gd name="connsiteY3" fmla="*/ 1064897 h 1726344"/>
                        <a:gd name="connsiteX4" fmla="*/ 1362660 w 1362660"/>
                        <a:gd name="connsiteY4" fmla="*/ 1453834 h 1726344"/>
                        <a:gd name="connsiteX5" fmla="*/ 1362660 w 1362660"/>
                        <a:gd name="connsiteY5" fmla="*/ 1181578 h 1726344"/>
                        <a:gd name="connsiteX6" fmla="*/ 1090404 w 1362660"/>
                        <a:gd name="connsiteY6" fmla="*/ 909322 h 1726344"/>
                        <a:gd name="connsiteX7" fmla="*/ 610887 w 1362660"/>
                        <a:gd name="connsiteY7" fmla="*/ 909322 h 1726344"/>
                        <a:gd name="connsiteX8" fmla="*/ 610887 w 1362660"/>
                        <a:gd name="connsiteY8" fmla="*/ 1056625 h 1726344"/>
                        <a:gd name="connsiteX9" fmla="*/ 610887 w 1362660"/>
                        <a:gd name="connsiteY9" fmla="*/ 821804 h 1726344"/>
                        <a:gd name="connsiteX10" fmla="*/ 610887 w 1362660"/>
                        <a:gd name="connsiteY10" fmla="*/ 451110 h 1726344"/>
                        <a:gd name="connsiteX11" fmla="*/ 82250 w 1362660"/>
                        <a:gd name="connsiteY11" fmla="*/ 0 h 1726344"/>
                        <a:gd name="connsiteX12" fmla="*/ 0 w 1362660"/>
                        <a:gd name="connsiteY12" fmla="*/ 7076 h 1726344"/>
                        <a:gd name="connsiteX0" fmla="*/ 0 w 1362660"/>
                        <a:gd name="connsiteY0" fmla="*/ 1726344 h 1726344"/>
                        <a:gd name="connsiteX1" fmla="*/ 82250 w 1362660"/>
                        <a:gd name="connsiteY1" fmla="*/ 1724026 h 1726344"/>
                        <a:gd name="connsiteX2" fmla="*/ 610887 w 1362660"/>
                        <a:gd name="connsiteY2" fmla="*/ 1272915 h 1726344"/>
                        <a:gd name="connsiteX3" fmla="*/ 610887 w 1362660"/>
                        <a:gd name="connsiteY3" fmla="*/ 1064897 h 1726344"/>
                        <a:gd name="connsiteX4" fmla="*/ 1362660 w 1362660"/>
                        <a:gd name="connsiteY4" fmla="*/ 1181578 h 1726344"/>
                        <a:gd name="connsiteX5" fmla="*/ 1090404 w 1362660"/>
                        <a:gd name="connsiteY5" fmla="*/ 909322 h 1726344"/>
                        <a:gd name="connsiteX6" fmla="*/ 610887 w 1362660"/>
                        <a:gd name="connsiteY6" fmla="*/ 909322 h 1726344"/>
                        <a:gd name="connsiteX7" fmla="*/ 610887 w 1362660"/>
                        <a:gd name="connsiteY7" fmla="*/ 1056625 h 1726344"/>
                        <a:gd name="connsiteX8" fmla="*/ 610887 w 1362660"/>
                        <a:gd name="connsiteY8" fmla="*/ 821804 h 1726344"/>
                        <a:gd name="connsiteX9" fmla="*/ 610887 w 1362660"/>
                        <a:gd name="connsiteY9" fmla="*/ 451110 h 1726344"/>
                        <a:gd name="connsiteX10" fmla="*/ 82250 w 1362660"/>
                        <a:gd name="connsiteY10" fmla="*/ 0 h 1726344"/>
                        <a:gd name="connsiteX11" fmla="*/ 0 w 1362660"/>
                        <a:gd name="connsiteY11" fmla="*/ 7076 h 1726344"/>
                        <a:gd name="connsiteX0" fmla="*/ 0 w 1090404"/>
                        <a:gd name="connsiteY0" fmla="*/ 1726344 h 1726344"/>
                        <a:gd name="connsiteX1" fmla="*/ 82250 w 1090404"/>
                        <a:gd name="connsiteY1" fmla="*/ 1724026 h 1726344"/>
                        <a:gd name="connsiteX2" fmla="*/ 610887 w 1090404"/>
                        <a:gd name="connsiteY2" fmla="*/ 1272915 h 1726344"/>
                        <a:gd name="connsiteX3" fmla="*/ 610887 w 1090404"/>
                        <a:gd name="connsiteY3" fmla="*/ 1064897 h 1726344"/>
                        <a:gd name="connsiteX4" fmla="*/ 1090404 w 1090404"/>
                        <a:gd name="connsiteY4" fmla="*/ 909322 h 1726344"/>
                        <a:gd name="connsiteX5" fmla="*/ 610887 w 1090404"/>
                        <a:gd name="connsiteY5" fmla="*/ 909322 h 1726344"/>
                        <a:gd name="connsiteX6" fmla="*/ 610887 w 1090404"/>
                        <a:gd name="connsiteY6" fmla="*/ 1056625 h 1726344"/>
                        <a:gd name="connsiteX7" fmla="*/ 610887 w 1090404"/>
                        <a:gd name="connsiteY7" fmla="*/ 821804 h 1726344"/>
                        <a:gd name="connsiteX8" fmla="*/ 610887 w 1090404"/>
                        <a:gd name="connsiteY8" fmla="*/ 451110 h 1726344"/>
                        <a:gd name="connsiteX9" fmla="*/ 82250 w 1090404"/>
                        <a:gd name="connsiteY9" fmla="*/ 0 h 1726344"/>
                        <a:gd name="connsiteX10" fmla="*/ 0 w 1090404"/>
                        <a:gd name="connsiteY10" fmla="*/ 7076 h 1726344"/>
                        <a:gd name="connsiteX0" fmla="*/ 0 w 610887"/>
                        <a:gd name="connsiteY0" fmla="*/ 1726344 h 1726344"/>
                        <a:gd name="connsiteX1" fmla="*/ 82250 w 610887"/>
                        <a:gd name="connsiteY1" fmla="*/ 1724026 h 1726344"/>
                        <a:gd name="connsiteX2" fmla="*/ 610887 w 610887"/>
                        <a:gd name="connsiteY2" fmla="*/ 1272915 h 1726344"/>
                        <a:gd name="connsiteX3" fmla="*/ 610887 w 610887"/>
                        <a:gd name="connsiteY3" fmla="*/ 1064897 h 1726344"/>
                        <a:gd name="connsiteX4" fmla="*/ 610887 w 610887"/>
                        <a:gd name="connsiteY4" fmla="*/ 909322 h 1726344"/>
                        <a:gd name="connsiteX5" fmla="*/ 610887 w 610887"/>
                        <a:gd name="connsiteY5" fmla="*/ 1056625 h 1726344"/>
                        <a:gd name="connsiteX6" fmla="*/ 610887 w 610887"/>
                        <a:gd name="connsiteY6" fmla="*/ 821804 h 1726344"/>
                        <a:gd name="connsiteX7" fmla="*/ 610887 w 610887"/>
                        <a:gd name="connsiteY7" fmla="*/ 451110 h 1726344"/>
                        <a:gd name="connsiteX8" fmla="*/ 82250 w 610887"/>
                        <a:gd name="connsiteY8" fmla="*/ 0 h 1726344"/>
                        <a:gd name="connsiteX9" fmla="*/ 0 w 610887"/>
                        <a:gd name="connsiteY9" fmla="*/ 7076 h 17263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10887" h="1726344">
                          <a:moveTo>
                            <a:pt x="0" y="1726344"/>
                          </a:moveTo>
                          <a:lnTo>
                            <a:pt x="82250" y="1724026"/>
                          </a:lnTo>
                          <a:cubicBezTo>
                            <a:pt x="374208" y="1724026"/>
                            <a:pt x="610887" y="1522057"/>
                            <a:pt x="610887" y="1272915"/>
                          </a:cubicBezTo>
                          <a:lnTo>
                            <a:pt x="610887" y="1064897"/>
                          </a:lnTo>
                          <a:lnTo>
                            <a:pt x="610887" y="909322"/>
                          </a:lnTo>
                          <a:lnTo>
                            <a:pt x="610887" y="1056625"/>
                          </a:lnTo>
                          <a:lnTo>
                            <a:pt x="610887" y="821804"/>
                          </a:lnTo>
                          <a:lnTo>
                            <a:pt x="610887" y="451110"/>
                          </a:lnTo>
                          <a:cubicBezTo>
                            <a:pt x="610887" y="201969"/>
                            <a:pt x="374207" y="0"/>
                            <a:pt x="82250" y="0"/>
                          </a:cubicBezTo>
                          <a:lnTo>
                            <a:pt x="0" y="7076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 w="28575">
                      <a:solidFill>
                        <a:schemeClr val="tx1"/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BC93AF5E-5D97-49AD-FC20-70D0C8492F59}"/>
                      </a:ext>
                    </a:extLst>
                  </p:cNvPr>
                  <p:cNvGrpSpPr/>
                  <p:nvPr/>
                </p:nvGrpSpPr>
                <p:grpSpPr>
                  <a:xfrm>
                    <a:off x="4762500" y="5135880"/>
                    <a:ext cx="1790700" cy="1896981"/>
                    <a:chOff x="4880812" y="3685806"/>
                    <a:chExt cx="4279753" cy="3347055"/>
                  </a:xfrm>
                </p:grpSpPr>
                <p:sp>
                  <p:nvSpPr>
                    <p:cNvPr id="29" name="자유형: 도형 28">
                      <a:extLst>
                        <a:ext uri="{FF2B5EF4-FFF2-40B4-BE49-F238E27FC236}">
                          <a16:creationId xmlns:a16="http://schemas.microsoft.com/office/drawing/2014/main" id="{C7C8016A-1363-1FAF-4562-F7ECB5AED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984" y="3685806"/>
                      <a:ext cx="2139581" cy="3347053"/>
                    </a:xfrm>
                    <a:custGeom>
                      <a:avLst/>
                      <a:gdLst>
                        <a:gd name="connsiteX0" fmla="*/ 0 w 2715163"/>
                        <a:gd name="connsiteY0" fmla="*/ 0 h 4400863"/>
                        <a:gd name="connsiteX1" fmla="*/ 275126 w 2715163"/>
                        <a:gd name="connsiteY1" fmla="*/ 11248 h 4400863"/>
                        <a:gd name="connsiteX2" fmla="*/ 2715163 w 2715163"/>
                        <a:gd name="connsiteY2" fmla="*/ 2200375 h 4400863"/>
                        <a:gd name="connsiteX3" fmla="*/ 2715163 w 2715163"/>
                        <a:gd name="connsiteY3" fmla="*/ 4400863 h 4400863"/>
                        <a:gd name="connsiteX4" fmla="*/ 0 w 2715163"/>
                        <a:gd name="connsiteY4" fmla="*/ 4400863 h 4400863"/>
                        <a:gd name="connsiteX5" fmla="*/ 0 w 2715163"/>
                        <a:gd name="connsiteY5" fmla="*/ 0 h 4400863"/>
                        <a:gd name="connsiteX0" fmla="*/ 0 w 2715163"/>
                        <a:gd name="connsiteY0" fmla="*/ 0 h 4400863"/>
                        <a:gd name="connsiteX1" fmla="*/ 275126 w 2715163"/>
                        <a:gd name="connsiteY1" fmla="*/ 11248 h 4400863"/>
                        <a:gd name="connsiteX2" fmla="*/ 2715163 w 2715163"/>
                        <a:gd name="connsiteY2" fmla="*/ 2200375 h 4400863"/>
                        <a:gd name="connsiteX3" fmla="*/ 2715163 w 2715163"/>
                        <a:gd name="connsiteY3" fmla="*/ 4400863 h 4400863"/>
                        <a:gd name="connsiteX4" fmla="*/ 0 w 2715163"/>
                        <a:gd name="connsiteY4" fmla="*/ 4400863 h 4400863"/>
                        <a:gd name="connsiteX5" fmla="*/ 116039 w 2715163"/>
                        <a:gd name="connsiteY5" fmla="*/ 120230 h 4400863"/>
                        <a:gd name="connsiteX0" fmla="*/ 0 w 2715163"/>
                        <a:gd name="connsiteY0" fmla="*/ 0 h 4400863"/>
                        <a:gd name="connsiteX1" fmla="*/ 275126 w 2715163"/>
                        <a:gd name="connsiteY1" fmla="*/ 11248 h 4400863"/>
                        <a:gd name="connsiteX2" fmla="*/ 2715163 w 2715163"/>
                        <a:gd name="connsiteY2" fmla="*/ 2200375 h 4400863"/>
                        <a:gd name="connsiteX3" fmla="*/ 2715163 w 2715163"/>
                        <a:gd name="connsiteY3" fmla="*/ 4400863 h 4400863"/>
                        <a:gd name="connsiteX4" fmla="*/ 0 w 2715163"/>
                        <a:gd name="connsiteY4" fmla="*/ 4400863 h 44008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15163" h="4400863">
                          <a:moveTo>
                            <a:pt x="0" y="0"/>
                          </a:moveTo>
                          <a:lnTo>
                            <a:pt x="275126" y="11248"/>
                          </a:lnTo>
                          <a:cubicBezTo>
                            <a:pt x="1645659" y="123935"/>
                            <a:pt x="2715163" y="1061035"/>
                            <a:pt x="2715163" y="2200375"/>
                          </a:cubicBezTo>
                          <a:lnTo>
                            <a:pt x="2715163" y="4400863"/>
                          </a:lnTo>
                          <a:lnTo>
                            <a:pt x="0" y="4400863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0" name="자유형: 도형 29">
                      <a:extLst>
                        <a:ext uri="{FF2B5EF4-FFF2-40B4-BE49-F238E27FC236}">
                          <a16:creationId xmlns:a16="http://schemas.microsoft.com/office/drawing/2014/main" id="{5404379A-0548-8D20-0DB0-2D9BCF9E90D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880812" y="3685808"/>
                      <a:ext cx="2139581" cy="3347053"/>
                    </a:xfrm>
                    <a:custGeom>
                      <a:avLst/>
                      <a:gdLst>
                        <a:gd name="connsiteX0" fmla="*/ 0 w 2715163"/>
                        <a:gd name="connsiteY0" fmla="*/ 0 h 4400863"/>
                        <a:gd name="connsiteX1" fmla="*/ 275126 w 2715163"/>
                        <a:gd name="connsiteY1" fmla="*/ 11248 h 4400863"/>
                        <a:gd name="connsiteX2" fmla="*/ 2715163 w 2715163"/>
                        <a:gd name="connsiteY2" fmla="*/ 2200375 h 4400863"/>
                        <a:gd name="connsiteX3" fmla="*/ 2715163 w 2715163"/>
                        <a:gd name="connsiteY3" fmla="*/ 4400863 h 4400863"/>
                        <a:gd name="connsiteX4" fmla="*/ 0 w 2715163"/>
                        <a:gd name="connsiteY4" fmla="*/ 4400863 h 4400863"/>
                        <a:gd name="connsiteX5" fmla="*/ 0 w 2715163"/>
                        <a:gd name="connsiteY5" fmla="*/ 0 h 4400863"/>
                        <a:gd name="connsiteX0" fmla="*/ 0 w 2715163"/>
                        <a:gd name="connsiteY0" fmla="*/ 0 h 4400863"/>
                        <a:gd name="connsiteX1" fmla="*/ 275126 w 2715163"/>
                        <a:gd name="connsiteY1" fmla="*/ 11248 h 4400863"/>
                        <a:gd name="connsiteX2" fmla="*/ 2715163 w 2715163"/>
                        <a:gd name="connsiteY2" fmla="*/ 2200375 h 4400863"/>
                        <a:gd name="connsiteX3" fmla="*/ 2715163 w 2715163"/>
                        <a:gd name="connsiteY3" fmla="*/ 4400863 h 4400863"/>
                        <a:gd name="connsiteX4" fmla="*/ 0 w 2715163"/>
                        <a:gd name="connsiteY4" fmla="*/ 4400863 h 4400863"/>
                        <a:gd name="connsiteX5" fmla="*/ 116039 w 2715163"/>
                        <a:gd name="connsiteY5" fmla="*/ 120230 h 4400863"/>
                        <a:gd name="connsiteX0" fmla="*/ 0 w 2715163"/>
                        <a:gd name="connsiteY0" fmla="*/ 0 h 4400863"/>
                        <a:gd name="connsiteX1" fmla="*/ 275126 w 2715163"/>
                        <a:gd name="connsiteY1" fmla="*/ 11248 h 4400863"/>
                        <a:gd name="connsiteX2" fmla="*/ 2715163 w 2715163"/>
                        <a:gd name="connsiteY2" fmla="*/ 2200375 h 4400863"/>
                        <a:gd name="connsiteX3" fmla="*/ 2715163 w 2715163"/>
                        <a:gd name="connsiteY3" fmla="*/ 4400863 h 4400863"/>
                        <a:gd name="connsiteX4" fmla="*/ 0 w 2715163"/>
                        <a:gd name="connsiteY4" fmla="*/ 4400863 h 44008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15163" h="4400863">
                          <a:moveTo>
                            <a:pt x="0" y="0"/>
                          </a:moveTo>
                          <a:lnTo>
                            <a:pt x="275126" y="11248"/>
                          </a:lnTo>
                          <a:cubicBezTo>
                            <a:pt x="1645659" y="123935"/>
                            <a:pt x="2715163" y="1061035"/>
                            <a:pt x="2715163" y="2200375"/>
                          </a:cubicBezTo>
                          <a:lnTo>
                            <a:pt x="2715163" y="4400863"/>
                          </a:lnTo>
                          <a:lnTo>
                            <a:pt x="0" y="4400863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p:txBody>
                </p:sp>
              </p:grp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920CFDC7-AC1B-F0B9-05BF-2825D2025626}"/>
                      </a:ext>
                    </a:extLst>
                  </p:cNvPr>
                  <p:cNvCxnSpPr/>
                  <p:nvPr/>
                </p:nvCxnSpPr>
                <p:spPr>
                  <a:xfrm>
                    <a:off x="5037012" y="5929654"/>
                    <a:ext cx="0" cy="54946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5B4D4342-3053-BE56-DDDD-8451C89E5BE7}"/>
                      </a:ext>
                    </a:extLst>
                  </p:cNvPr>
                  <p:cNvSpPr/>
                  <p:nvPr/>
                </p:nvSpPr>
                <p:spPr>
                  <a:xfrm>
                    <a:off x="5003421" y="6379521"/>
                    <a:ext cx="71646" cy="3465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AABADC3B-7BA3-903E-B6C0-2C1B07C31802}"/>
                      </a:ext>
                    </a:extLst>
                  </p:cNvPr>
                  <p:cNvCxnSpPr/>
                  <p:nvPr/>
                </p:nvCxnSpPr>
                <p:spPr>
                  <a:xfrm>
                    <a:off x="5157181" y="5929654"/>
                    <a:ext cx="0" cy="54946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B15FC9BB-21ED-1B14-1261-00002C627DB4}"/>
                      </a:ext>
                    </a:extLst>
                  </p:cNvPr>
                  <p:cNvSpPr/>
                  <p:nvPr/>
                </p:nvSpPr>
                <p:spPr>
                  <a:xfrm>
                    <a:off x="5123589" y="6379521"/>
                    <a:ext cx="71646" cy="3465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5799D013-49AC-0E00-1A9B-104466E88555}"/>
                      </a:ext>
                    </a:extLst>
                  </p:cNvPr>
                  <p:cNvCxnSpPr/>
                  <p:nvPr/>
                </p:nvCxnSpPr>
                <p:spPr>
                  <a:xfrm>
                    <a:off x="5294359" y="5929654"/>
                    <a:ext cx="0" cy="54946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216567C3-0DEF-2BAB-E8F0-0F813D2FB638}"/>
                      </a:ext>
                    </a:extLst>
                  </p:cNvPr>
                  <p:cNvSpPr/>
                  <p:nvPr/>
                </p:nvSpPr>
                <p:spPr>
                  <a:xfrm>
                    <a:off x="5260768" y="6379521"/>
                    <a:ext cx="71646" cy="3465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9500F710-4340-4FA1-AC68-F10CF8FA0028}"/>
                      </a:ext>
                    </a:extLst>
                  </p:cNvPr>
                  <p:cNvCxnSpPr/>
                  <p:nvPr/>
                </p:nvCxnSpPr>
                <p:spPr>
                  <a:xfrm>
                    <a:off x="5419948" y="5929654"/>
                    <a:ext cx="0" cy="54946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CF64815E-F681-959F-959F-404B7F50B22A}"/>
                      </a:ext>
                    </a:extLst>
                  </p:cNvPr>
                  <p:cNvSpPr/>
                  <p:nvPr/>
                </p:nvSpPr>
                <p:spPr>
                  <a:xfrm>
                    <a:off x="5386356" y="6379521"/>
                    <a:ext cx="71646" cy="34658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C43D9766-3D47-9CE4-2503-76264EDF8A36}"/>
                      </a:ext>
                    </a:extLst>
                  </p:cNvPr>
                  <p:cNvSpPr/>
                  <p:nvPr/>
                </p:nvSpPr>
                <p:spPr>
                  <a:xfrm>
                    <a:off x="6085848" y="6230671"/>
                    <a:ext cx="45695" cy="1020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EEFEC6F4-476E-63FE-E979-4974279C3CC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28574" y="6651588"/>
                    <a:ext cx="48968" cy="12185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" name="폭발: 8pt 14">
                  <a:extLst>
                    <a:ext uri="{FF2B5EF4-FFF2-40B4-BE49-F238E27FC236}">
                      <a16:creationId xmlns:a16="http://schemas.microsoft.com/office/drawing/2014/main" id="{507CADF7-00EE-E206-FE4D-23A0FBC1E0C8}"/>
                    </a:ext>
                  </a:extLst>
                </p:cNvPr>
                <p:cNvSpPr/>
                <p:nvPr/>
              </p:nvSpPr>
              <p:spPr>
                <a:xfrm>
                  <a:off x="6401850" y="2979082"/>
                  <a:ext cx="264193" cy="252271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13" name="폭발: 8pt 12">
                <a:extLst>
                  <a:ext uri="{FF2B5EF4-FFF2-40B4-BE49-F238E27FC236}">
                    <a16:creationId xmlns:a16="http://schemas.microsoft.com/office/drawing/2014/main" id="{190E50FE-2A35-1973-120C-806BEA606268}"/>
                  </a:ext>
                </a:extLst>
              </p:cNvPr>
              <p:cNvSpPr/>
              <p:nvPr/>
            </p:nvSpPr>
            <p:spPr>
              <a:xfrm>
                <a:off x="7471010" y="2315727"/>
                <a:ext cx="263937" cy="259269"/>
              </a:xfrm>
              <a:prstGeom prst="irregularSeal1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4D64CA-3E0A-F5DE-7F1A-775BE7D0A887}"/>
                </a:ext>
              </a:extLst>
            </p:cNvPr>
            <p:cNvSpPr txBox="1"/>
            <p:nvPr/>
          </p:nvSpPr>
          <p:spPr>
            <a:xfrm>
              <a:off x="4645118" y="5057889"/>
              <a:ext cx="286851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/>
                <a:t>Containment failure </a:t>
              </a:r>
              <a:r>
                <a:rPr lang="en-US" altLang="ko-KR" sz="2000" b="1" dirty="0"/>
                <a:t>frequency</a:t>
              </a:r>
              <a:r>
                <a:rPr lang="en-US" altLang="ko-KR" sz="2000" dirty="0"/>
                <a:t>(CFF)</a:t>
              </a:r>
            </a:p>
            <a:p>
              <a:pPr algn="ctr"/>
              <a:r>
                <a:rPr lang="en-US" altLang="ko-KR" sz="2000" dirty="0"/>
                <a:t>/ Large Early Release</a:t>
              </a:r>
              <a:r>
                <a:rPr lang="en-US" altLang="ko-KR" sz="2000" b="1" dirty="0"/>
                <a:t> Frequency</a:t>
              </a:r>
              <a:r>
                <a:rPr lang="en-US" altLang="ko-KR" sz="2000" dirty="0"/>
                <a:t>(LERF)</a:t>
              </a:r>
              <a:endParaRPr lang="ko-KR" altLang="en-US" sz="2000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21AF221-24B5-4FFC-15E0-24CF5D827950}"/>
              </a:ext>
            </a:extLst>
          </p:cNvPr>
          <p:cNvGrpSpPr/>
          <p:nvPr/>
        </p:nvGrpSpPr>
        <p:grpSpPr>
          <a:xfrm>
            <a:off x="1271464" y="1127389"/>
            <a:ext cx="2542252" cy="5037915"/>
            <a:chOff x="1468988" y="1127389"/>
            <a:chExt cx="2542252" cy="5037915"/>
          </a:xfrm>
        </p:grpSpPr>
        <p:sp>
          <p:nvSpPr>
            <p:cNvPr id="41" name="화살표: 오각형 40">
              <a:extLst>
                <a:ext uri="{FF2B5EF4-FFF2-40B4-BE49-F238E27FC236}">
                  <a16:creationId xmlns:a16="http://schemas.microsoft.com/office/drawing/2014/main" id="{69D680A3-D446-710E-592F-36070EE709BE}"/>
                </a:ext>
              </a:extLst>
            </p:cNvPr>
            <p:cNvSpPr/>
            <p:nvPr/>
          </p:nvSpPr>
          <p:spPr>
            <a:xfrm>
              <a:off x="1695294" y="1127389"/>
              <a:ext cx="2089640" cy="407643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2F219FA-1DD4-E81E-EEBF-E18360FA8692}"/>
                </a:ext>
              </a:extLst>
            </p:cNvPr>
            <p:cNvGrpSpPr/>
            <p:nvPr/>
          </p:nvGrpSpPr>
          <p:grpSpPr>
            <a:xfrm>
              <a:off x="1468988" y="2060223"/>
              <a:ext cx="2542252" cy="2617367"/>
              <a:chOff x="6124167" y="2126733"/>
              <a:chExt cx="1390499" cy="1400666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3F7A761-5617-61C5-D415-0FCC9DEB36F0}"/>
                  </a:ext>
                </a:extLst>
              </p:cNvPr>
              <p:cNvGrpSpPr/>
              <p:nvPr/>
            </p:nvGrpSpPr>
            <p:grpSpPr>
              <a:xfrm>
                <a:off x="6124167" y="2126733"/>
                <a:ext cx="1390499" cy="1400666"/>
                <a:chOff x="4762500" y="5135880"/>
                <a:chExt cx="1790700" cy="1896981"/>
              </a:xfrm>
            </p:grpSpPr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E5E34C62-B582-6173-265A-35AE9083BDE5}"/>
                    </a:ext>
                  </a:extLst>
                </p:cNvPr>
                <p:cNvSpPr/>
                <p:nvPr/>
              </p:nvSpPr>
              <p:spPr>
                <a:xfrm>
                  <a:off x="5530372" y="6248463"/>
                  <a:ext cx="609867" cy="623584"/>
                </a:xfrm>
                <a:custGeom>
                  <a:avLst/>
                  <a:gdLst>
                    <a:gd name="connsiteX0" fmla="*/ 772469 w 864847"/>
                    <a:gd name="connsiteY0" fmla="*/ 0 h 1100259"/>
                    <a:gd name="connsiteX1" fmla="*/ 864847 w 864847"/>
                    <a:gd name="connsiteY1" fmla="*/ 0 h 1100259"/>
                    <a:gd name="connsiteX2" fmla="*/ 864847 w 864847"/>
                    <a:gd name="connsiteY2" fmla="*/ 991668 h 1100259"/>
                    <a:gd name="connsiteX3" fmla="*/ 862804 w 864847"/>
                    <a:gd name="connsiteY3" fmla="*/ 991668 h 1100259"/>
                    <a:gd name="connsiteX4" fmla="*/ 863017 w 864847"/>
                    <a:gd name="connsiteY4" fmla="*/ 992725 h 1100259"/>
                    <a:gd name="connsiteX5" fmla="*/ 814240 w 864847"/>
                    <a:gd name="connsiteY5" fmla="*/ 1066313 h 1100259"/>
                    <a:gd name="connsiteX6" fmla="*/ 786303 w 864847"/>
                    <a:gd name="connsiteY6" fmla="*/ 1071953 h 1100259"/>
                    <a:gd name="connsiteX7" fmla="*/ 786303 w 864847"/>
                    <a:gd name="connsiteY7" fmla="*/ 1073028 h 1100259"/>
                    <a:gd name="connsiteX8" fmla="*/ 444842 w 864847"/>
                    <a:gd name="connsiteY8" fmla="*/ 1073028 h 1100259"/>
                    <a:gd name="connsiteX9" fmla="*/ 444842 w 864847"/>
                    <a:gd name="connsiteY9" fmla="*/ 1067905 h 1100259"/>
                    <a:gd name="connsiteX10" fmla="*/ 416754 w 864847"/>
                    <a:gd name="connsiteY10" fmla="*/ 1086842 h 1100259"/>
                    <a:gd name="connsiteX11" fmla="*/ 350298 w 864847"/>
                    <a:gd name="connsiteY11" fmla="*/ 1100259 h 1100259"/>
                    <a:gd name="connsiteX12" fmla="*/ 179567 w 864847"/>
                    <a:gd name="connsiteY12" fmla="*/ 929528 h 1100259"/>
                    <a:gd name="connsiteX13" fmla="*/ 190111 w 864847"/>
                    <a:gd name="connsiteY13" fmla="*/ 877301 h 1100259"/>
                    <a:gd name="connsiteX14" fmla="*/ 0 w 864847"/>
                    <a:gd name="connsiteY14" fmla="*/ 877301 h 1100259"/>
                    <a:gd name="connsiteX15" fmla="*/ 0 w 864847"/>
                    <a:gd name="connsiteY15" fmla="*/ 761081 h 1100259"/>
                    <a:gd name="connsiteX16" fmla="*/ 338985 w 864847"/>
                    <a:gd name="connsiteY16" fmla="*/ 761081 h 1100259"/>
                    <a:gd name="connsiteX17" fmla="*/ 350298 w 864847"/>
                    <a:gd name="connsiteY17" fmla="*/ 758797 h 1100259"/>
                    <a:gd name="connsiteX18" fmla="*/ 361611 w 864847"/>
                    <a:gd name="connsiteY18" fmla="*/ 761081 h 1100259"/>
                    <a:gd name="connsiteX19" fmla="*/ 373346 w 864847"/>
                    <a:gd name="connsiteY19" fmla="*/ 761081 h 1100259"/>
                    <a:gd name="connsiteX20" fmla="*/ 373346 w 864847"/>
                    <a:gd name="connsiteY20" fmla="*/ 763450 h 1100259"/>
                    <a:gd name="connsiteX21" fmla="*/ 416754 w 864847"/>
                    <a:gd name="connsiteY21" fmla="*/ 772214 h 1100259"/>
                    <a:gd name="connsiteX22" fmla="*/ 521029 w 864847"/>
                    <a:gd name="connsiteY22" fmla="*/ 929528 h 1100259"/>
                    <a:gd name="connsiteX23" fmla="*/ 515522 w 864847"/>
                    <a:gd name="connsiteY23" fmla="*/ 956808 h 1100259"/>
                    <a:gd name="connsiteX24" fmla="*/ 712822 w 864847"/>
                    <a:gd name="connsiteY24" fmla="*/ 956808 h 1100259"/>
                    <a:gd name="connsiteX25" fmla="*/ 714584 w 864847"/>
                    <a:gd name="connsiteY25" fmla="*/ 954195 h 1100259"/>
                    <a:gd name="connsiteX26" fmla="*/ 719460 w 864847"/>
                    <a:gd name="connsiteY26" fmla="*/ 955179 h 1100259"/>
                    <a:gd name="connsiteX27" fmla="*/ 770790 w 864847"/>
                    <a:gd name="connsiteY27" fmla="*/ 921155 h 1100259"/>
                    <a:gd name="connsiteX28" fmla="*/ 772011 w 864847"/>
                    <a:gd name="connsiteY28" fmla="*/ 915111 h 1100259"/>
                    <a:gd name="connsiteX29" fmla="*/ 772469 w 864847"/>
                    <a:gd name="connsiteY29" fmla="*/ 915018 h 1100259"/>
                    <a:gd name="connsiteX30" fmla="*/ 772469 w 864847"/>
                    <a:gd name="connsiteY30" fmla="*/ 912839 h 1100259"/>
                    <a:gd name="connsiteX31" fmla="*/ 775168 w 864847"/>
                    <a:gd name="connsiteY31" fmla="*/ 899471 h 1100259"/>
                    <a:gd name="connsiteX32" fmla="*/ 772469 w 864847"/>
                    <a:gd name="connsiteY32" fmla="*/ 886103 h 1100259"/>
                    <a:gd name="connsiteX33" fmla="*/ 772469 w 864847"/>
                    <a:gd name="connsiteY33" fmla="*/ 0 h 1100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64847" h="1100259">
                      <a:moveTo>
                        <a:pt x="772469" y="0"/>
                      </a:moveTo>
                      <a:lnTo>
                        <a:pt x="864847" y="0"/>
                      </a:lnTo>
                      <a:lnTo>
                        <a:pt x="864847" y="991668"/>
                      </a:lnTo>
                      <a:lnTo>
                        <a:pt x="862804" y="991668"/>
                      </a:lnTo>
                      <a:lnTo>
                        <a:pt x="863017" y="992725"/>
                      </a:lnTo>
                      <a:cubicBezTo>
                        <a:pt x="863017" y="1025806"/>
                        <a:pt x="842905" y="1054189"/>
                        <a:pt x="814240" y="1066313"/>
                      </a:cubicBezTo>
                      <a:lnTo>
                        <a:pt x="786303" y="1071953"/>
                      </a:lnTo>
                      <a:lnTo>
                        <a:pt x="786303" y="1073028"/>
                      </a:lnTo>
                      <a:lnTo>
                        <a:pt x="444842" y="1073028"/>
                      </a:lnTo>
                      <a:lnTo>
                        <a:pt x="444842" y="1067905"/>
                      </a:lnTo>
                      <a:lnTo>
                        <a:pt x="416754" y="1086842"/>
                      </a:lnTo>
                      <a:cubicBezTo>
                        <a:pt x="396328" y="1095482"/>
                        <a:pt x="373871" y="1100259"/>
                        <a:pt x="350298" y="1100259"/>
                      </a:cubicBezTo>
                      <a:cubicBezTo>
                        <a:pt x="256006" y="1100259"/>
                        <a:pt x="179567" y="1023820"/>
                        <a:pt x="179567" y="929528"/>
                      </a:cubicBezTo>
                      <a:lnTo>
                        <a:pt x="190111" y="877301"/>
                      </a:lnTo>
                      <a:lnTo>
                        <a:pt x="0" y="877301"/>
                      </a:lnTo>
                      <a:lnTo>
                        <a:pt x="0" y="761081"/>
                      </a:lnTo>
                      <a:lnTo>
                        <a:pt x="338985" y="761081"/>
                      </a:lnTo>
                      <a:lnTo>
                        <a:pt x="350298" y="758797"/>
                      </a:lnTo>
                      <a:lnTo>
                        <a:pt x="361611" y="761081"/>
                      </a:lnTo>
                      <a:lnTo>
                        <a:pt x="373346" y="761081"/>
                      </a:lnTo>
                      <a:lnTo>
                        <a:pt x="373346" y="763450"/>
                      </a:lnTo>
                      <a:lnTo>
                        <a:pt x="416754" y="772214"/>
                      </a:lnTo>
                      <a:cubicBezTo>
                        <a:pt x="478032" y="798133"/>
                        <a:pt x="521029" y="858809"/>
                        <a:pt x="521029" y="929528"/>
                      </a:cubicBezTo>
                      <a:lnTo>
                        <a:pt x="515522" y="956808"/>
                      </a:lnTo>
                      <a:lnTo>
                        <a:pt x="712822" y="956808"/>
                      </a:lnTo>
                      <a:lnTo>
                        <a:pt x="714584" y="954195"/>
                      </a:lnTo>
                      <a:lnTo>
                        <a:pt x="719460" y="955179"/>
                      </a:lnTo>
                      <a:cubicBezTo>
                        <a:pt x="742535" y="955179"/>
                        <a:pt x="762334" y="941150"/>
                        <a:pt x="770790" y="921155"/>
                      </a:cubicBezTo>
                      <a:lnTo>
                        <a:pt x="772011" y="915111"/>
                      </a:lnTo>
                      <a:lnTo>
                        <a:pt x="772469" y="915018"/>
                      </a:lnTo>
                      <a:lnTo>
                        <a:pt x="772469" y="912839"/>
                      </a:lnTo>
                      <a:lnTo>
                        <a:pt x="775168" y="899471"/>
                      </a:lnTo>
                      <a:lnTo>
                        <a:pt x="772469" y="886103"/>
                      </a:lnTo>
                      <a:lnTo>
                        <a:pt x="772469" y="0"/>
                      </a:lnTo>
                      <a:close/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C59071E2-1262-F4E3-844D-0C02AD406FFC}"/>
                    </a:ext>
                  </a:extLst>
                </p:cNvPr>
                <p:cNvGrpSpPr/>
                <p:nvPr/>
              </p:nvGrpSpPr>
              <p:grpSpPr>
                <a:xfrm>
                  <a:off x="4921307" y="5441169"/>
                  <a:ext cx="1303891" cy="1489718"/>
                  <a:chOff x="6243069" y="4185120"/>
                  <a:chExt cx="1849035" cy="2628475"/>
                </a:xfrm>
              </p:grpSpPr>
              <p:sp>
                <p:nvSpPr>
                  <p:cNvPr id="60" name="자유형: 도형 59">
                    <a:extLst>
                      <a:ext uri="{FF2B5EF4-FFF2-40B4-BE49-F238E27FC236}">
                        <a16:creationId xmlns:a16="http://schemas.microsoft.com/office/drawing/2014/main" id="{6C3666FC-14B2-7E4D-FCFD-C5A55E0B733B}"/>
                      </a:ext>
                    </a:extLst>
                  </p:cNvPr>
                  <p:cNvSpPr/>
                  <p:nvPr/>
                </p:nvSpPr>
                <p:spPr>
                  <a:xfrm>
                    <a:off x="7374001" y="4185120"/>
                    <a:ext cx="718103" cy="1521442"/>
                  </a:xfrm>
                  <a:custGeom>
                    <a:avLst/>
                    <a:gdLst>
                      <a:gd name="connsiteX0" fmla="*/ 514950 w 1029130"/>
                      <a:gd name="connsiteY0" fmla="*/ 0 h 2931522"/>
                      <a:gd name="connsiteX1" fmla="*/ 1029130 w 1029130"/>
                      <a:gd name="connsiteY1" fmla="*/ 383598 h 2931522"/>
                      <a:gd name="connsiteX2" fmla="*/ 1029130 w 1029130"/>
                      <a:gd name="connsiteY2" fmla="*/ 767196 h 2931522"/>
                      <a:gd name="connsiteX3" fmla="*/ 1029129 w 1029130"/>
                      <a:gd name="connsiteY3" fmla="*/ 767196 h 2931522"/>
                      <a:gd name="connsiteX4" fmla="*/ 1029129 w 1029130"/>
                      <a:gd name="connsiteY4" fmla="*/ 1079487 h 2931522"/>
                      <a:gd name="connsiteX5" fmla="*/ 1029129 w 1029130"/>
                      <a:gd name="connsiteY5" fmla="*/ 1079488 h 2931522"/>
                      <a:gd name="connsiteX6" fmla="*/ 1029129 w 1029130"/>
                      <a:gd name="connsiteY6" fmla="*/ 1079488 h 2931522"/>
                      <a:gd name="connsiteX7" fmla="*/ 908479 w 1029130"/>
                      <a:gd name="connsiteY7" fmla="*/ 1562085 h 2931522"/>
                      <a:gd name="connsiteX8" fmla="*/ 908479 w 1029130"/>
                      <a:gd name="connsiteY8" fmla="*/ 2488659 h 2931522"/>
                      <a:gd name="connsiteX9" fmla="*/ 903491 w 1029130"/>
                      <a:gd name="connsiteY9" fmla="*/ 2488659 h 2931522"/>
                      <a:gd name="connsiteX10" fmla="*/ 903491 w 1029130"/>
                      <a:gd name="connsiteY10" fmla="*/ 2573827 h 2931522"/>
                      <a:gd name="connsiteX11" fmla="*/ 514948 w 1029130"/>
                      <a:gd name="connsiteY11" fmla="*/ 2931522 h 2931522"/>
                      <a:gd name="connsiteX12" fmla="*/ 126405 w 1029130"/>
                      <a:gd name="connsiteY12" fmla="*/ 2573827 h 2931522"/>
                      <a:gd name="connsiteX13" fmla="*/ 126406 w 1029130"/>
                      <a:gd name="connsiteY13" fmla="*/ 2216132 h 2931522"/>
                      <a:gd name="connsiteX14" fmla="*/ 126407 w 1029130"/>
                      <a:gd name="connsiteY14" fmla="*/ 2216132 h 2931522"/>
                      <a:gd name="connsiteX15" fmla="*/ 126407 w 1029130"/>
                      <a:gd name="connsiteY15" fmla="*/ 1582041 h 2931522"/>
                      <a:gd name="connsiteX16" fmla="*/ 769 w 1029130"/>
                      <a:gd name="connsiteY16" fmla="*/ 1079488 h 2931522"/>
                      <a:gd name="connsiteX17" fmla="*/ 0 w 1029130"/>
                      <a:gd name="connsiteY17" fmla="*/ 1079488 h 2931522"/>
                      <a:gd name="connsiteX18" fmla="*/ 0 w 1029130"/>
                      <a:gd name="connsiteY18" fmla="*/ 551084 h 2931522"/>
                      <a:gd name="connsiteX19" fmla="*/ 770 w 1029130"/>
                      <a:gd name="connsiteY19" fmla="*/ 551084 h 2931522"/>
                      <a:gd name="connsiteX20" fmla="*/ 770 w 1029130"/>
                      <a:gd name="connsiteY20" fmla="*/ 383598 h 2931522"/>
                      <a:gd name="connsiteX21" fmla="*/ 514950 w 1029130"/>
                      <a:gd name="connsiteY21" fmla="*/ 0 h 2931522"/>
                      <a:gd name="connsiteX0" fmla="*/ 514950 w 1029130"/>
                      <a:gd name="connsiteY0" fmla="*/ 0 h 2931522"/>
                      <a:gd name="connsiteX1" fmla="*/ 1029130 w 1029130"/>
                      <a:gd name="connsiteY1" fmla="*/ 383598 h 2931522"/>
                      <a:gd name="connsiteX2" fmla="*/ 1029130 w 1029130"/>
                      <a:gd name="connsiteY2" fmla="*/ 767196 h 2931522"/>
                      <a:gd name="connsiteX3" fmla="*/ 1029129 w 1029130"/>
                      <a:gd name="connsiteY3" fmla="*/ 767196 h 2931522"/>
                      <a:gd name="connsiteX4" fmla="*/ 1029129 w 1029130"/>
                      <a:gd name="connsiteY4" fmla="*/ 1079487 h 2931522"/>
                      <a:gd name="connsiteX5" fmla="*/ 1029129 w 1029130"/>
                      <a:gd name="connsiteY5" fmla="*/ 1079488 h 2931522"/>
                      <a:gd name="connsiteX6" fmla="*/ 1029129 w 1029130"/>
                      <a:gd name="connsiteY6" fmla="*/ 1079488 h 2931522"/>
                      <a:gd name="connsiteX7" fmla="*/ 908479 w 1029130"/>
                      <a:gd name="connsiteY7" fmla="*/ 1562085 h 2931522"/>
                      <a:gd name="connsiteX8" fmla="*/ 908479 w 1029130"/>
                      <a:gd name="connsiteY8" fmla="*/ 2488659 h 2931522"/>
                      <a:gd name="connsiteX9" fmla="*/ 903491 w 1029130"/>
                      <a:gd name="connsiteY9" fmla="*/ 2573827 h 2931522"/>
                      <a:gd name="connsiteX10" fmla="*/ 514948 w 1029130"/>
                      <a:gd name="connsiteY10" fmla="*/ 2931522 h 2931522"/>
                      <a:gd name="connsiteX11" fmla="*/ 126405 w 1029130"/>
                      <a:gd name="connsiteY11" fmla="*/ 2573827 h 2931522"/>
                      <a:gd name="connsiteX12" fmla="*/ 126406 w 1029130"/>
                      <a:gd name="connsiteY12" fmla="*/ 2216132 h 2931522"/>
                      <a:gd name="connsiteX13" fmla="*/ 126407 w 1029130"/>
                      <a:gd name="connsiteY13" fmla="*/ 2216132 h 2931522"/>
                      <a:gd name="connsiteX14" fmla="*/ 126407 w 1029130"/>
                      <a:gd name="connsiteY14" fmla="*/ 1582041 h 2931522"/>
                      <a:gd name="connsiteX15" fmla="*/ 769 w 1029130"/>
                      <a:gd name="connsiteY15" fmla="*/ 1079488 h 2931522"/>
                      <a:gd name="connsiteX16" fmla="*/ 0 w 1029130"/>
                      <a:gd name="connsiteY16" fmla="*/ 1079488 h 2931522"/>
                      <a:gd name="connsiteX17" fmla="*/ 0 w 1029130"/>
                      <a:gd name="connsiteY17" fmla="*/ 551084 h 2931522"/>
                      <a:gd name="connsiteX18" fmla="*/ 770 w 1029130"/>
                      <a:gd name="connsiteY18" fmla="*/ 551084 h 2931522"/>
                      <a:gd name="connsiteX19" fmla="*/ 770 w 1029130"/>
                      <a:gd name="connsiteY19" fmla="*/ 383598 h 2931522"/>
                      <a:gd name="connsiteX20" fmla="*/ 514950 w 1029130"/>
                      <a:gd name="connsiteY20" fmla="*/ 0 h 2931522"/>
                      <a:gd name="connsiteX0" fmla="*/ 514950 w 1029130"/>
                      <a:gd name="connsiteY0" fmla="*/ 0 h 2931522"/>
                      <a:gd name="connsiteX1" fmla="*/ 1029130 w 1029130"/>
                      <a:gd name="connsiteY1" fmla="*/ 383598 h 2931522"/>
                      <a:gd name="connsiteX2" fmla="*/ 1029130 w 1029130"/>
                      <a:gd name="connsiteY2" fmla="*/ 767196 h 2931522"/>
                      <a:gd name="connsiteX3" fmla="*/ 1029129 w 1029130"/>
                      <a:gd name="connsiteY3" fmla="*/ 767196 h 2931522"/>
                      <a:gd name="connsiteX4" fmla="*/ 1029129 w 1029130"/>
                      <a:gd name="connsiteY4" fmla="*/ 1079487 h 2931522"/>
                      <a:gd name="connsiteX5" fmla="*/ 1029129 w 1029130"/>
                      <a:gd name="connsiteY5" fmla="*/ 1079488 h 2931522"/>
                      <a:gd name="connsiteX6" fmla="*/ 1029129 w 1029130"/>
                      <a:gd name="connsiteY6" fmla="*/ 1079488 h 2931522"/>
                      <a:gd name="connsiteX7" fmla="*/ 908479 w 1029130"/>
                      <a:gd name="connsiteY7" fmla="*/ 1562085 h 2931522"/>
                      <a:gd name="connsiteX8" fmla="*/ 908479 w 1029130"/>
                      <a:gd name="connsiteY8" fmla="*/ 2525084 h 2931522"/>
                      <a:gd name="connsiteX9" fmla="*/ 903491 w 1029130"/>
                      <a:gd name="connsiteY9" fmla="*/ 2573827 h 2931522"/>
                      <a:gd name="connsiteX10" fmla="*/ 514948 w 1029130"/>
                      <a:gd name="connsiteY10" fmla="*/ 2931522 h 2931522"/>
                      <a:gd name="connsiteX11" fmla="*/ 126405 w 1029130"/>
                      <a:gd name="connsiteY11" fmla="*/ 2573827 h 2931522"/>
                      <a:gd name="connsiteX12" fmla="*/ 126406 w 1029130"/>
                      <a:gd name="connsiteY12" fmla="*/ 2216132 h 2931522"/>
                      <a:gd name="connsiteX13" fmla="*/ 126407 w 1029130"/>
                      <a:gd name="connsiteY13" fmla="*/ 2216132 h 2931522"/>
                      <a:gd name="connsiteX14" fmla="*/ 126407 w 1029130"/>
                      <a:gd name="connsiteY14" fmla="*/ 1582041 h 2931522"/>
                      <a:gd name="connsiteX15" fmla="*/ 769 w 1029130"/>
                      <a:gd name="connsiteY15" fmla="*/ 1079488 h 2931522"/>
                      <a:gd name="connsiteX16" fmla="*/ 0 w 1029130"/>
                      <a:gd name="connsiteY16" fmla="*/ 1079488 h 2931522"/>
                      <a:gd name="connsiteX17" fmla="*/ 0 w 1029130"/>
                      <a:gd name="connsiteY17" fmla="*/ 551084 h 2931522"/>
                      <a:gd name="connsiteX18" fmla="*/ 770 w 1029130"/>
                      <a:gd name="connsiteY18" fmla="*/ 551084 h 2931522"/>
                      <a:gd name="connsiteX19" fmla="*/ 770 w 1029130"/>
                      <a:gd name="connsiteY19" fmla="*/ 383598 h 2931522"/>
                      <a:gd name="connsiteX20" fmla="*/ 514950 w 1029130"/>
                      <a:gd name="connsiteY20" fmla="*/ 0 h 2931522"/>
                      <a:gd name="connsiteX0" fmla="*/ 514950 w 1029130"/>
                      <a:gd name="connsiteY0" fmla="*/ 0 h 2931522"/>
                      <a:gd name="connsiteX1" fmla="*/ 1029130 w 1029130"/>
                      <a:gd name="connsiteY1" fmla="*/ 383598 h 2931522"/>
                      <a:gd name="connsiteX2" fmla="*/ 1029130 w 1029130"/>
                      <a:gd name="connsiteY2" fmla="*/ 767196 h 2931522"/>
                      <a:gd name="connsiteX3" fmla="*/ 1029129 w 1029130"/>
                      <a:gd name="connsiteY3" fmla="*/ 767196 h 2931522"/>
                      <a:gd name="connsiteX4" fmla="*/ 1029129 w 1029130"/>
                      <a:gd name="connsiteY4" fmla="*/ 1079487 h 2931522"/>
                      <a:gd name="connsiteX5" fmla="*/ 1029129 w 1029130"/>
                      <a:gd name="connsiteY5" fmla="*/ 1079488 h 2931522"/>
                      <a:gd name="connsiteX6" fmla="*/ 1029129 w 1029130"/>
                      <a:gd name="connsiteY6" fmla="*/ 1079488 h 2931522"/>
                      <a:gd name="connsiteX7" fmla="*/ 908479 w 1029130"/>
                      <a:gd name="connsiteY7" fmla="*/ 1562085 h 2931522"/>
                      <a:gd name="connsiteX8" fmla="*/ 908479 w 1029130"/>
                      <a:gd name="connsiteY8" fmla="*/ 2547851 h 2931522"/>
                      <a:gd name="connsiteX9" fmla="*/ 903491 w 1029130"/>
                      <a:gd name="connsiteY9" fmla="*/ 2573827 h 2931522"/>
                      <a:gd name="connsiteX10" fmla="*/ 514948 w 1029130"/>
                      <a:gd name="connsiteY10" fmla="*/ 2931522 h 2931522"/>
                      <a:gd name="connsiteX11" fmla="*/ 126405 w 1029130"/>
                      <a:gd name="connsiteY11" fmla="*/ 2573827 h 2931522"/>
                      <a:gd name="connsiteX12" fmla="*/ 126406 w 1029130"/>
                      <a:gd name="connsiteY12" fmla="*/ 2216132 h 2931522"/>
                      <a:gd name="connsiteX13" fmla="*/ 126407 w 1029130"/>
                      <a:gd name="connsiteY13" fmla="*/ 2216132 h 2931522"/>
                      <a:gd name="connsiteX14" fmla="*/ 126407 w 1029130"/>
                      <a:gd name="connsiteY14" fmla="*/ 1582041 h 2931522"/>
                      <a:gd name="connsiteX15" fmla="*/ 769 w 1029130"/>
                      <a:gd name="connsiteY15" fmla="*/ 1079488 h 2931522"/>
                      <a:gd name="connsiteX16" fmla="*/ 0 w 1029130"/>
                      <a:gd name="connsiteY16" fmla="*/ 1079488 h 2931522"/>
                      <a:gd name="connsiteX17" fmla="*/ 0 w 1029130"/>
                      <a:gd name="connsiteY17" fmla="*/ 551084 h 2931522"/>
                      <a:gd name="connsiteX18" fmla="*/ 770 w 1029130"/>
                      <a:gd name="connsiteY18" fmla="*/ 551084 h 2931522"/>
                      <a:gd name="connsiteX19" fmla="*/ 770 w 1029130"/>
                      <a:gd name="connsiteY19" fmla="*/ 383598 h 2931522"/>
                      <a:gd name="connsiteX20" fmla="*/ 514950 w 1029130"/>
                      <a:gd name="connsiteY20" fmla="*/ 0 h 29315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29130" h="2931522">
                        <a:moveTo>
                          <a:pt x="514950" y="0"/>
                        </a:moveTo>
                        <a:cubicBezTo>
                          <a:pt x="798924" y="0"/>
                          <a:pt x="1029130" y="171743"/>
                          <a:pt x="1029130" y="383598"/>
                        </a:cubicBezTo>
                        <a:lnTo>
                          <a:pt x="1029130" y="767196"/>
                        </a:lnTo>
                        <a:lnTo>
                          <a:pt x="1029129" y="767196"/>
                        </a:lnTo>
                        <a:lnTo>
                          <a:pt x="1029129" y="1079487"/>
                        </a:lnTo>
                        <a:lnTo>
                          <a:pt x="1029129" y="1079488"/>
                        </a:lnTo>
                        <a:lnTo>
                          <a:pt x="1029129" y="1079488"/>
                        </a:lnTo>
                        <a:lnTo>
                          <a:pt x="908479" y="1562085"/>
                        </a:lnTo>
                        <a:lnTo>
                          <a:pt x="908479" y="2547851"/>
                        </a:lnTo>
                        <a:lnTo>
                          <a:pt x="903491" y="2573827"/>
                        </a:lnTo>
                        <a:cubicBezTo>
                          <a:pt x="903491" y="2771376"/>
                          <a:pt x="729534" y="2931522"/>
                          <a:pt x="514948" y="2931522"/>
                        </a:cubicBezTo>
                        <a:cubicBezTo>
                          <a:pt x="300362" y="2931522"/>
                          <a:pt x="126405" y="2771376"/>
                          <a:pt x="126405" y="2573827"/>
                        </a:cubicBezTo>
                        <a:cubicBezTo>
                          <a:pt x="126405" y="2454595"/>
                          <a:pt x="126406" y="2335364"/>
                          <a:pt x="126406" y="2216132"/>
                        </a:cubicBezTo>
                        <a:lnTo>
                          <a:pt x="126407" y="2216132"/>
                        </a:lnTo>
                        <a:lnTo>
                          <a:pt x="126407" y="1582041"/>
                        </a:lnTo>
                        <a:lnTo>
                          <a:pt x="769" y="1079488"/>
                        </a:lnTo>
                        <a:lnTo>
                          <a:pt x="0" y="1079488"/>
                        </a:lnTo>
                        <a:lnTo>
                          <a:pt x="0" y="551084"/>
                        </a:lnTo>
                        <a:lnTo>
                          <a:pt x="770" y="551084"/>
                        </a:lnTo>
                        <a:lnTo>
                          <a:pt x="770" y="383598"/>
                        </a:lnTo>
                        <a:cubicBezTo>
                          <a:pt x="770" y="171743"/>
                          <a:pt x="230976" y="0"/>
                          <a:pt x="514950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자유형: 도형 60">
                    <a:extLst>
                      <a:ext uri="{FF2B5EF4-FFF2-40B4-BE49-F238E27FC236}">
                        <a16:creationId xmlns:a16="http://schemas.microsoft.com/office/drawing/2014/main" id="{ED48BAD0-9B15-FC3E-EFEF-5513D59F2217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6719488" y="5375895"/>
                    <a:ext cx="908221" cy="1437698"/>
                  </a:xfrm>
                  <a:custGeom>
                    <a:avLst/>
                    <a:gdLst>
                      <a:gd name="connsiteX0" fmla="*/ 82250 w 1362660"/>
                      <a:gd name="connsiteY0" fmla="*/ 1724026 h 1724026"/>
                      <a:gd name="connsiteX1" fmla="*/ 610887 w 1362660"/>
                      <a:gd name="connsiteY1" fmla="*/ 1272915 h 1724026"/>
                      <a:gd name="connsiteX2" fmla="*/ 610887 w 1362660"/>
                      <a:gd name="connsiteY2" fmla="*/ 1064897 h 1724026"/>
                      <a:gd name="connsiteX3" fmla="*/ 1090404 w 1362660"/>
                      <a:gd name="connsiteY3" fmla="*/ 1064897 h 1724026"/>
                      <a:gd name="connsiteX4" fmla="*/ 1207085 w 1362660"/>
                      <a:gd name="connsiteY4" fmla="*/ 1181578 h 1724026"/>
                      <a:gd name="connsiteX5" fmla="*/ 1207085 w 1362660"/>
                      <a:gd name="connsiteY5" fmla="*/ 1453834 h 1724026"/>
                      <a:gd name="connsiteX6" fmla="*/ 1362660 w 1362660"/>
                      <a:gd name="connsiteY6" fmla="*/ 1453834 h 1724026"/>
                      <a:gd name="connsiteX7" fmla="*/ 1362660 w 1362660"/>
                      <a:gd name="connsiteY7" fmla="*/ 1181578 h 1724026"/>
                      <a:gd name="connsiteX8" fmla="*/ 1090404 w 1362660"/>
                      <a:gd name="connsiteY8" fmla="*/ 909322 h 1724026"/>
                      <a:gd name="connsiteX9" fmla="*/ 610887 w 1362660"/>
                      <a:gd name="connsiteY9" fmla="*/ 909322 h 1724026"/>
                      <a:gd name="connsiteX10" fmla="*/ 610887 w 1362660"/>
                      <a:gd name="connsiteY10" fmla="*/ 902221 h 1724026"/>
                      <a:gd name="connsiteX11" fmla="*/ 610887 w 1362660"/>
                      <a:gd name="connsiteY11" fmla="*/ 821804 h 1724026"/>
                      <a:gd name="connsiteX12" fmla="*/ 610887 w 1362660"/>
                      <a:gd name="connsiteY12" fmla="*/ 451110 h 1724026"/>
                      <a:gd name="connsiteX13" fmla="*/ 82250 w 1362660"/>
                      <a:gd name="connsiteY13" fmla="*/ 0 h 1724026"/>
                      <a:gd name="connsiteX14" fmla="*/ 0 w 1362660"/>
                      <a:gd name="connsiteY14" fmla="*/ 7076 h 1724026"/>
                      <a:gd name="connsiteX15" fmla="*/ 0 w 1362660"/>
                      <a:gd name="connsiteY15" fmla="*/ 1716951 h 1724026"/>
                      <a:gd name="connsiteX16" fmla="*/ 82250 w 1362660"/>
                      <a:gd name="connsiteY16" fmla="*/ 1724026 h 1724026"/>
                      <a:gd name="connsiteX0" fmla="*/ 0 w 1362660"/>
                      <a:gd name="connsiteY0" fmla="*/ 1716951 h 1837180"/>
                      <a:gd name="connsiteX1" fmla="*/ 82250 w 1362660"/>
                      <a:gd name="connsiteY1" fmla="*/ 1724026 h 1837180"/>
                      <a:gd name="connsiteX2" fmla="*/ 610887 w 1362660"/>
                      <a:gd name="connsiteY2" fmla="*/ 1272915 h 1837180"/>
                      <a:gd name="connsiteX3" fmla="*/ 610887 w 1362660"/>
                      <a:gd name="connsiteY3" fmla="*/ 1064897 h 1837180"/>
                      <a:gd name="connsiteX4" fmla="*/ 1090404 w 1362660"/>
                      <a:gd name="connsiteY4" fmla="*/ 1064897 h 1837180"/>
                      <a:gd name="connsiteX5" fmla="*/ 1207085 w 1362660"/>
                      <a:gd name="connsiteY5" fmla="*/ 1181578 h 1837180"/>
                      <a:gd name="connsiteX6" fmla="*/ 1207085 w 1362660"/>
                      <a:gd name="connsiteY6" fmla="*/ 1453834 h 1837180"/>
                      <a:gd name="connsiteX7" fmla="*/ 1362660 w 1362660"/>
                      <a:gd name="connsiteY7" fmla="*/ 1453834 h 1837180"/>
                      <a:gd name="connsiteX8" fmla="*/ 1362660 w 1362660"/>
                      <a:gd name="connsiteY8" fmla="*/ 1181578 h 1837180"/>
                      <a:gd name="connsiteX9" fmla="*/ 1090404 w 1362660"/>
                      <a:gd name="connsiteY9" fmla="*/ 909322 h 1837180"/>
                      <a:gd name="connsiteX10" fmla="*/ 610887 w 1362660"/>
                      <a:gd name="connsiteY10" fmla="*/ 909322 h 1837180"/>
                      <a:gd name="connsiteX11" fmla="*/ 610887 w 1362660"/>
                      <a:gd name="connsiteY11" fmla="*/ 902221 h 1837180"/>
                      <a:gd name="connsiteX12" fmla="*/ 610887 w 1362660"/>
                      <a:gd name="connsiteY12" fmla="*/ 821804 h 1837180"/>
                      <a:gd name="connsiteX13" fmla="*/ 610887 w 1362660"/>
                      <a:gd name="connsiteY13" fmla="*/ 451110 h 1837180"/>
                      <a:gd name="connsiteX14" fmla="*/ 82250 w 1362660"/>
                      <a:gd name="connsiteY14" fmla="*/ 0 h 1837180"/>
                      <a:gd name="connsiteX15" fmla="*/ 0 w 1362660"/>
                      <a:gd name="connsiteY15" fmla="*/ 7076 h 1837180"/>
                      <a:gd name="connsiteX16" fmla="*/ 116039 w 1362660"/>
                      <a:gd name="connsiteY16" fmla="*/ 1837181 h 1837180"/>
                      <a:gd name="connsiteX0" fmla="*/ 0 w 1362660"/>
                      <a:gd name="connsiteY0" fmla="*/ 1716951 h 1724026"/>
                      <a:gd name="connsiteX1" fmla="*/ 82250 w 1362660"/>
                      <a:gd name="connsiteY1" fmla="*/ 1724026 h 1724026"/>
                      <a:gd name="connsiteX2" fmla="*/ 610887 w 1362660"/>
                      <a:gd name="connsiteY2" fmla="*/ 1272915 h 1724026"/>
                      <a:gd name="connsiteX3" fmla="*/ 610887 w 1362660"/>
                      <a:gd name="connsiteY3" fmla="*/ 1064897 h 1724026"/>
                      <a:gd name="connsiteX4" fmla="*/ 1090404 w 1362660"/>
                      <a:gd name="connsiteY4" fmla="*/ 1064897 h 1724026"/>
                      <a:gd name="connsiteX5" fmla="*/ 1207085 w 1362660"/>
                      <a:gd name="connsiteY5" fmla="*/ 1181578 h 1724026"/>
                      <a:gd name="connsiteX6" fmla="*/ 1207085 w 1362660"/>
                      <a:gd name="connsiteY6" fmla="*/ 1453834 h 1724026"/>
                      <a:gd name="connsiteX7" fmla="*/ 1362660 w 1362660"/>
                      <a:gd name="connsiteY7" fmla="*/ 1453834 h 1724026"/>
                      <a:gd name="connsiteX8" fmla="*/ 1362660 w 1362660"/>
                      <a:gd name="connsiteY8" fmla="*/ 1181578 h 1724026"/>
                      <a:gd name="connsiteX9" fmla="*/ 1090404 w 1362660"/>
                      <a:gd name="connsiteY9" fmla="*/ 909322 h 1724026"/>
                      <a:gd name="connsiteX10" fmla="*/ 610887 w 1362660"/>
                      <a:gd name="connsiteY10" fmla="*/ 909322 h 1724026"/>
                      <a:gd name="connsiteX11" fmla="*/ 610887 w 1362660"/>
                      <a:gd name="connsiteY11" fmla="*/ 902221 h 1724026"/>
                      <a:gd name="connsiteX12" fmla="*/ 610887 w 1362660"/>
                      <a:gd name="connsiteY12" fmla="*/ 821804 h 1724026"/>
                      <a:gd name="connsiteX13" fmla="*/ 610887 w 1362660"/>
                      <a:gd name="connsiteY13" fmla="*/ 451110 h 1724026"/>
                      <a:gd name="connsiteX14" fmla="*/ 82250 w 1362660"/>
                      <a:gd name="connsiteY14" fmla="*/ 0 h 1724026"/>
                      <a:gd name="connsiteX15" fmla="*/ 0 w 1362660"/>
                      <a:gd name="connsiteY15" fmla="*/ 7076 h 1724026"/>
                      <a:gd name="connsiteX0" fmla="*/ 0 w 1365683"/>
                      <a:gd name="connsiteY0" fmla="*/ 1729475 h 1729475"/>
                      <a:gd name="connsiteX1" fmla="*/ 85273 w 1365683"/>
                      <a:gd name="connsiteY1" fmla="*/ 1724026 h 1729475"/>
                      <a:gd name="connsiteX2" fmla="*/ 613910 w 1365683"/>
                      <a:gd name="connsiteY2" fmla="*/ 1272915 h 1729475"/>
                      <a:gd name="connsiteX3" fmla="*/ 613910 w 1365683"/>
                      <a:gd name="connsiteY3" fmla="*/ 1064897 h 1729475"/>
                      <a:gd name="connsiteX4" fmla="*/ 1093427 w 1365683"/>
                      <a:gd name="connsiteY4" fmla="*/ 1064897 h 1729475"/>
                      <a:gd name="connsiteX5" fmla="*/ 1210108 w 1365683"/>
                      <a:gd name="connsiteY5" fmla="*/ 1181578 h 1729475"/>
                      <a:gd name="connsiteX6" fmla="*/ 1210108 w 1365683"/>
                      <a:gd name="connsiteY6" fmla="*/ 1453834 h 1729475"/>
                      <a:gd name="connsiteX7" fmla="*/ 1365683 w 1365683"/>
                      <a:gd name="connsiteY7" fmla="*/ 1453834 h 1729475"/>
                      <a:gd name="connsiteX8" fmla="*/ 1365683 w 1365683"/>
                      <a:gd name="connsiteY8" fmla="*/ 1181578 h 1729475"/>
                      <a:gd name="connsiteX9" fmla="*/ 1093427 w 1365683"/>
                      <a:gd name="connsiteY9" fmla="*/ 909322 h 1729475"/>
                      <a:gd name="connsiteX10" fmla="*/ 613910 w 1365683"/>
                      <a:gd name="connsiteY10" fmla="*/ 909322 h 1729475"/>
                      <a:gd name="connsiteX11" fmla="*/ 613910 w 1365683"/>
                      <a:gd name="connsiteY11" fmla="*/ 902221 h 1729475"/>
                      <a:gd name="connsiteX12" fmla="*/ 613910 w 1365683"/>
                      <a:gd name="connsiteY12" fmla="*/ 821804 h 1729475"/>
                      <a:gd name="connsiteX13" fmla="*/ 613910 w 1365683"/>
                      <a:gd name="connsiteY13" fmla="*/ 451110 h 1729475"/>
                      <a:gd name="connsiteX14" fmla="*/ 85273 w 1365683"/>
                      <a:gd name="connsiteY14" fmla="*/ 0 h 1729475"/>
                      <a:gd name="connsiteX15" fmla="*/ 3023 w 1365683"/>
                      <a:gd name="connsiteY15" fmla="*/ 7076 h 1729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365683" h="1729475">
                        <a:moveTo>
                          <a:pt x="0" y="1729475"/>
                        </a:moveTo>
                        <a:lnTo>
                          <a:pt x="85273" y="1724026"/>
                        </a:lnTo>
                        <a:cubicBezTo>
                          <a:pt x="377231" y="1724026"/>
                          <a:pt x="613910" y="1522057"/>
                          <a:pt x="613910" y="1272915"/>
                        </a:cubicBezTo>
                        <a:lnTo>
                          <a:pt x="613910" y="1064897"/>
                        </a:lnTo>
                        <a:lnTo>
                          <a:pt x="1093427" y="1064897"/>
                        </a:lnTo>
                        <a:cubicBezTo>
                          <a:pt x="1157868" y="1064897"/>
                          <a:pt x="1210108" y="1117137"/>
                          <a:pt x="1210108" y="1181578"/>
                        </a:cubicBezTo>
                        <a:lnTo>
                          <a:pt x="1210108" y="1453834"/>
                        </a:lnTo>
                        <a:lnTo>
                          <a:pt x="1365683" y="1453834"/>
                        </a:lnTo>
                        <a:lnTo>
                          <a:pt x="1365683" y="1181578"/>
                        </a:lnTo>
                        <a:cubicBezTo>
                          <a:pt x="1365683" y="1031215"/>
                          <a:pt x="1243790" y="909322"/>
                          <a:pt x="1093427" y="909322"/>
                        </a:cubicBezTo>
                        <a:lnTo>
                          <a:pt x="613910" y="909322"/>
                        </a:lnTo>
                        <a:lnTo>
                          <a:pt x="613910" y="902221"/>
                        </a:lnTo>
                        <a:lnTo>
                          <a:pt x="613910" y="821804"/>
                        </a:lnTo>
                        <a:lnTo>
                          <a:pt x="613910" y="451110"/>
                        </a:lnTo>
                        <a:cubicBezTo>
                          <a:pt x="613910" y="201969"/>
                          <a:pt x="377230" y="0"/>
                          <a:pt x="85273" y="0"/>
                        </a:cubicBezTo>
                        <a:lnTo>
                          <a:pt x="3023" y="7076"/>
                        </a:lnTo>
                      </a:path>
                    </a:pathLst>
                  </a:custGeom>
                  <a:solidFill>
                    <a:schemeClr val="accent1"/>
                  </a:solidFill>
                  <a:ln w="28575">
                    <a:solidFill>
                      <a:schemeClr val="tx1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rtlCol="0" anchor="ctr"/>
                  <a:lstStyle/>
                  <a:p>
                    <a:pPr algn="ctr"/>
                    <a:endParaRPr lang="ko-KR" altLang="en-US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자유형: 도형 61">
                    <a:extLst>
                      <a:ext uri="{FF2B5EF4-FFF2-40B4-BE49-F238E27FC236}">
                        <a16:creationId xmlns:a16="http://schemas.microsoft.com/office/drawing/2014/main" id="{359B3678-B252-9980-CFB0-D7720B1C3CDF}"/>
                      </a:ext>
                    </a:extLst>
                  </p:cNvPr>
                  <p:cNvSpPr/>
                  <p:nvPr/>
                </p:nvSpPr>
                <p:spPr>
                  <a:xfrm>
                    <a:off x="7478409" y="5527060"/>
                    <a:ext cx="509273" cy="164918"/>
                  </a:xfrm>
                  <a:custGeom>
                    <a:avLst/>
                    <a:gdLst>
                      <a:gd name="connsiteX0" fmla="*/ 0 w 656362"/>
                      <a:gd name="connsiteY0" fmla="*/ 0 h 231975"/>
                      <a:gd name="connsiteX1" fmla="*/ 656362 w 656362"/>
                      <a:gd name="connsiteY1" fmla="*/ 0 h 231975"/>
                      <a:gd name="connsiteX2" fmla="*/ 656362 w 656362"/>
                      <a:gd name="connsiteY2" fmla="*/ 91 h 231975"/>
                      <a:gd name="connsiteX3" fmla="*/ 328181 w 656362"/>
                      <a:gd name="connsiteY3" fmla="*/ 231975 h 231975"/>
                      <a:gd name="connsiteX4" fmla="*/ 0 w 656362"/>
                      <a:gd name="connsiteY4" fmla="*/ 91 h 231975"/>
                      <a:gd name="connsiteX5" fmla="*/ 0 w 656362"/>
                      <a:gd name="connsiteY5" fmla="*/ 0 h 23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56362" h="231975">
                        <a:moveTo>
                          <a:pt x="0" y="0"/>
                        </a:moveTo>
                        <a:lnTo>
                          <a:pt x="656362" y="0"/>
                        </a:lnTo>
                        <a:lnTo>
                          <a:pt x="656362" y="91"/>
                        </a:lnTo>
                        <a:cubicBezTo>
                          <a:pt x="656362" y="128157"/>
                          <a:pt x="509430" y="231975"/>
                          <a:pt x="328181" y="231975"/>
                        </a:cubicBezTo>
                        <a:cubicBezTo>
                          <a:pt x="146932" y="231975"/>
                          <a:pt x="0" y="128157"/>
                          <a:pt x="0" y="91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0A73DCD7-7217-6D20-6C58-83F5DB69832F}"/>
                      </a:ext>
                    </a:extLst>
                  </p:cNvPr>
                  <p:cNvSpPr/>
                  <p:nvPr/>
                </p:nvSpPr>
                <p:spPr>
                  <a:xfrm>
                    <a:off x="7476009" y="5340030"/>
                    <a:ext cx="514987" cy="19817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64" name="직선 연결선 63">
                    <a:extLst>
                      <a:ext uri="{FF2B5EF4-FFF2-40B4-BE49-F238E27FC236}">
                        <a16:creationId xmlns:a16="http://schemas.microsoft.com/office/drawing/2014/main" id="{C582C825-3CA1-04CC-4E47-34EAF00AADED}"/>
                      </a:ext>
                    </a:extLst>
                  </p:cNvPr>
                  <p:cNvCxnSpPr>
                    <a:cxnSpLocks/>
                    <a:stCxn id="63" idx="0"/>
                    <a:endCxn id="62" idx="3"/>
                  </p:cNvCxnSpPr>
                  <p:nvPr/>
                </p:nvCxnSpPr>
                <p:spPr>
                  <a:xfrm flipH="1">
                    <a:off x="7733045" y="5340030"/>
                    <a:ext cx="457" cy="351947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5" name="그룹 64">
                    <a:extLst>
                      <a:ext uri="{FF2B5EF4-FFF2-40B4-BE49-F238E27FC236}">
                        <a16:creationId xmlns:a16="http://schemas.microsoft.com/office/drawing/2014/main" id="{37D4EB25-E290-0DFB-40DF-283400A366E0}"/>
                      </a:ext>
                    </a:extLst>
                  </p:cNvPr>
                  <p:cNvGrpSpPr/>
                  <p:nvPr/>
                </p:nvGrpSpPr>
                <p:grpSpPr>
                  <a:xfrm>
                    <a:off x="7452731" y="4681172"/>
                    <a:ext cx="562134" cy="658264"/>
                    <a:chOff x="4308362" y="2558517"/>
                    <a:chExt cx="558000" cy="663341"/>
                  </a:xfrm>
                  <a:solidFill>
                    <a:schemeClr val="accent1"/>
                  </a:solidFill>
                </p:grpSpPr>
                <p:sp>
                  <p:nvSpPr>
                    <p:cNvPr id="67" name="자유형: 도형 66">
                      <a:extLst>
                        <a:ext uri="{FF2B5EF4-FFF2-40B4-BE49-F238E27FC236}">
                          <a16:creationId xmlns:a16="http://schemas.microsoft.com/office/drawing/2014/main" id="{D6D342DC-FD53-FCC9-7320-4B6F3D13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8327" y="2558517"/>
                      <a:ext cx="266258" cy="661881"/>
                    </a:xfrm>
                    <a:custGeom>
                      <a:avLst/>
                      <a:gdLst>
                        <a:gd name="connsiteX0" fmla="*/ 133129 w 266258"/>
                        <a:gd name="connsiteY0" fmla="*/ 0 h 572448"/>
                        <a:gd name="connsiteX1" fmla="*/ 266258 w 266258"/>
                        <a:gd name="connsiteY1" fmla="*/ 133129 h 572448"/>
                        <a:gd name="connsiteX2" fmla="*/ 266258 w 266258"/>
                        <a:gd name="connsiteY2" fmla="*/ 572448 h 572448"/>
                        <a:gd name="connsiteX3" fmla="*/ 190184 w 266258"/>
                        <a:gd name="connsiteY3" fmla="*/ 572448 h 572448"/>
                        <a:gd name="connsiteX4" fmla="*/ 190184 w 266258"/>
                        <a:gd name="connsiteY4" fmla="*/ 133129 h 572448"/>
                        <a:gd name="connsiteX5" fmla="*/ 133129 w 266258"/>
                        <a:gd name="connsiteY5" fmla="*/ 76074 h 572448"/>
                        <a:gd name="connsiteX6" fmla="*/ 76074 w 266258"/>
                        <a:gd name="connsiteY6" fmla="*/ 133129 h 572448"/>
                        <a:gd name="connsiteX7" fmla="*/ 76074 w 266258"/>
                        <a:gd name="connsiteY7" fmla="*/ 572448 h 572448"/>
                        <a:gd name="connsiteX8" fmla="*/ 0 w 266258"/>
                        <a:gd name="connsiteY8" fmla="*/ 572448 h 572448"/>
                        <a:gd name="connsiteX9" fmla="*/ 0 w 266258"/>
                        <a:gd name="connsiteY9" fmla="*/ 133129 h 572448"/>
                        <a:gd name="connsiteX10" fmla="*/ 133129 w 266258"/>
                        <a:gd name="connsiteY10" fmla="*/ 0 h 5724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66258" h="572448">
                          <a:moveTo>
                            <a:pt x="133129" y="0"/>
                          </a:moveTo>
                          <a:cubicBezTo>
                            <a:pt x="206654" y="0"/>
                            <a:pt x="266258" y="59604"/>
                            <a:pt x="266258" y="133129"/>
                          </a:cubicBezTo>
                          <a:lnTo>
                            <a:pt x="266258" y="572448"/>
                          </a:lnTo>
                          <a:lnTo>
                            <a:pt x="190184" y="572448"/>
                          </a:lnTo>
                          <a:lnTo>
                            <a:pt x="190184" y="133129"/>
                          </a:lnTo>
                          <a:cubicBezTo>
                            <a:pt x="190184" y="101618"/>
                            <a:pt x="164640" y="76074"/>
                            <a:pt x="133129" y="76074"/>
                          </a:cubicBezTo>
                          <a:cubicBezTo>
                            <a:pt x="101618" y="76074"/>
                            <a:pt x="76074" y="101618"/>
                            <a:pt x="76074" y="133129"/>
                          </a:cubicBezTo>
                          <a:lnTo>
                            <a:pt x="76074" y="572448"/>
                          </a:lnTo>
                          <a:lnTo>
                            <a:pt x="0" y="572448"/>
                          </a:lnTo>
                          <a:lnTo>
                            <a:pt x="0" y="133129"/>
                          </a:lnTo>
                          <a:cubicBezTo>
                            <a:pt x="0" y="59604"/>
                            <a:pt x="59604" y="0"/>
                            <a:pt x="133129" y="0"/>
                          </a:cubicBez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68" name="직선 연결선 67">
                      <a:extLst>
                        <a:ext uri="{FF2B5EF4-FFF2-40B4-BE49-F238E27FC236}">
                          <a16:creationId xmlns:a16="http://schemas.microsoft.com/office/drawing/2014/main" id="{8EE20C85-FE88-7469-27C0-5889D335CF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308362" y="3221858"/>
                      <a:ext cx="558000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6" name="자유형: 도형 65">
                    <a:extLst>
                      <a:ext uri="{FF2B5EF4-FFF2-40B4-BE49-F238E27FC236}">
                        <a16:creationId xmlns:a16="http://schemas.microsoft.com/office/drawing/2014/main" id="{19C92EE2-02F6-82E5-5FFC-FD10919B08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43069" y="5375895"/>
                    <a:ext cx="481386" cy="1437700"/>
                  </a:xfrm>
                  <a:custGeom>
                    <a:avLst/>
                    <a:gdLst>
                      <a:gd name="connsiteX0" fmla="*/ 82250 w 1362660"/>
                      <a:gd name="connsiteY0" fmla="*/ 1724026 h 1724026"/>
                      <a:gd name="connsiteX1" fmla="*/ 610887 w 1362660"/>
                      <a:gd name="connsiteY1" fmla="*/ 1272915 h 1724026"/>
                      <a:gd name="connsiteX2" fmla="*/ 610887 w 1362660"/>
                      <a:gd name="connsiteY2" fmla="*/ 1064897 h 1724026"/>
                      <a:gd name="connsiteX3" fmla="*/ 1090404 w 1362660"/>
                      <a:gd name="connsiteY3" fmla="*/ 1064897 h 1724026"/>
                      <a:gd name="connsiteX4" fmla="*/ 1207085 w 1362660"/>
                      <a:gd name="connsiteY4" fmla="*/ 1181578 h 1724026"/>
                      <a:gd name="connsiteX5" fmla="*/ 1207085 w 1362660"/>
                      <a:gd name="connsiteY5" fmla="*/ 1453834 h 1724026"/>
                      <a:gd name="connsiteX6" fmla="*/ 1362660 w 1362660"/>
                      <a:gd name="connsiteY6" fmla="*/ 1453834 h 1724026"/>
                      <a:gd name="connsiteX7" fmla="*/ 1362660 w 1362660"/>
                      <a:gd name="connsiteY7" fmla="*/ 1181578 h 1724026"/>
                      <a:gd name="connsiteX8" fmla="*/ 1090404 w 1362660"/>
                      <a:gd name="connsiteY8" fmla="*/ 909322 h 1724026"/>
                      <a:gd name="connsiteX9" fmla="*/ 610887 w 1362660"/>
                      <a:gd name="connsiteY9" fmla="*/ 909322 h 1724026"/>
                      <a:gd name="connsiteX10" fmla="*/ 610887 w 1362660"/>
                      <a:gd name="connsiteY10" fmla="*/ 902221 h 1724026"/>
                      <a:gd name="connsiteX11" fmla="*/ 610887 w 1362660"/>
                      <a:gd name="connsiteY11" fmla="*/ 821804 h 1724026"/>
                      <a:gd name="connsiteX12" fmla="*/ 610887 w 1362660"/>
                      <a:gd name="connsiteY12" fmla="*/ 451110 h 1724026"/>
                      <a:gd name="connsiteX13" fmla="*/ 82250 w 1362660"/>
                      <a:gd name="connsiteY13" fmla="*/ 0 h 1724026"/>
                      <a:gd name="connsiteX14" fmla="*/ 0 w 1362660"/>
                      <a:gd name="connsiteY14" fmla="*/ 7076 h 1724026"/>
                      <a:gd name="connsiteX15" fmla="*/ 0 w 1362660"/>
                      <a:gd name="connsiteY15" fmla="*/ 1716951 h 1724026"/>
                      <a:gd name="connsiteX16" fmla="*/ 82250 w 1362660"/>
                      <a:gd name="connsiteY16" fmla="*/ 1724026 h 1724026"/>
                      <a:gd name="connsiteX0" fmla="*/ 0 w 1362660"/>
                      <a:gd name="connsiteY0" fmla="*/ 1716951 h 1837180"/>
                      <a:gd name="connsiteX1" fmla="*/ 82250 w 1362660"/>
                      <a:gd name="connsiteY1" fmla="*/ 1724026 h 1837180"/>
                      <a:gd name="connsiteX2" fmla="*/ 610887 w 1362660"/>
                      <a:gd name="connsiteY2" fmla="*/ 1272915 h 1837180"/>
                      <a:gd name="connsiteX3" fmla="*/ 610887 w 1362660"/>
                      <a:gd name="connsiteY3" fmla="*/ 1064897 h 1837180"/>
                      <a:gd name="connsiteX4" fmla="*/ 1090404 w 1362660"/>
                      <a:gd name="connsiteY4" fmla="*/ 1064897 h 1837180"/>
                      <a:gd name="connsiteX5" fmla="*/ 1207085 w 1362660"/>
                      <a:gd name="connsiteY5" fmla="*/ 1181578 h 1837180"/>
                      <a:gd name="connsiteX6" fmla="*/ 1207085 w 1362660"/>
                      <a:gd name="connsiteY6" fmla="*/ 1453834 h 1837180"/>
                      <a:gd name="connsiteX7" fmla="*/ 1362660 w 1362660"/>
                      <a:gd name="connsiteY7" fmla="*/ 1453834 h 1837180"/>
                      <a:gd name="connsiteX8" fmla="*/ 1362660 w 1362660"/>
                      <a:gd name="connsiteY8" fmla="*/ 1181578 h 1837180"/>
                      <a:gd name="connsiteX9" fmla="*/ 1090404 w 1362660"/>
                      <a:gd name="connsiteY9" fmla="*/ 909322 h 1837180"/>
                      <a:gd name="connsiteX10" fmla="*/ 610887 w 1362660"/>
                      <a:gd name="connsiteY10" fmla="*/ 909322 h 1837180"/>
                      <a:gd name="connsiteX11" fmla="*/ 610887 w 1362660"/>
                      <a:gd name="connsiteY11" fmla="*/ 902221 h 1837180"/>
                      <a:gd name="connsiteX12" fmla="*/ 610887 w 1362660"/>
                      <a:gd name="connsiteY12" fmla="*/ 821804 h 1837180"/>
                      <a:gd name="connsiteX13" fmla="*/ 610887 w 1362660"/>
                      <a:gd name="connsiteY13" fmla="*/ 451110 h 1837180"/>
                      <a:gd name="connsiteX14" fmla="*/ 82250 w 1362660"/>
                      <a:gd name="connsiteY14" fmla="*/ 0 h 1837180"/>
                      <a:gd name="connsiteX15" fmla="*/ 0 w 1362660"/>
                      <a:gd name="connsiteY15" fmla="*/ 7076 h 1837180"/>
                      <a:gd name="connsiteX16" fmla="*/ 116039 w 1362660"/>
                      <a:gd name="connsiteY16" fmla="*/ 1837181 h 1837180"/>
                      <a:gd name="connsiteX0" fmla="*/ 0 w 1362660"/>
                      <a:gd name="connsiteY0" fmla="*/ 1716951 h 1724026"/>
                      <a:gd name="connsiteX1" fmla="*/ 82250 w 1362660"/>
                      <a:gd name="connsiteY1" fmla="*/ 1724026 h 1724026"/>
                      <a:gd name="connsiteX2" fmla="*/ 610887 w 1362660"/>
                      <a:gd name="connsiteY2" fmla="*/ 1272915 h 1724026"/>
                      <a:gd name="connsiteX3" fmla="*/ 610887 w 1362660"/>
                      <a:gd name="connsiteY3" fmla="*/ 1064897 h 1724026"/>
                      <a:gd name="connsiteX4" fmla="*/ 1090404 w 1362660"/>
                      <a:gd name="connsiteY4" fmla="*/ 1064897 h 1724026"/>
                      <a:gd name="connsiteX5" fmla="*/ 1207085 w 1362660"/>
                      <a:gd name="connsiteY5" fmla="*/ 1181578 h 1724026"/>
                      <a:gd name="connsiteX6" fmla="*/ 1207085 w 1362660"/>
                      <a:gd name="connsiteY6" fmla="*/ 1453834 h 1724026"/>
                      <a:gd name="connsiteX7" fmla="*/ 1362660 w 1362660"/>
                      <a:gd name="connsiteY7" fmla="*/ 1453834 h 1724026"/>
                      <a:gd name="connsiteX8" fmla="*/ 1362660 w 1362660"/>
                      <a:gd name="connsiteY8" fmla="*/ 1181578 h 1724026"/>
                      <a:gd name="connsiteX9" fmla="*/ 1090404 w 1362660"/>
                      <a:gd name="connsiteY9" fmla="*/ 909322 h 1724026"/>
                      <a:gd name="connsiteX10" fmla="*/ 610887 w 1362660"/>
                      <a:gd name="connsiteY10" fmla="*/ 909322 h 1724026"/>
                      <a:gd name="connsiteX11" fmla="*/ 610887 w 1362660"/>
                      <a:gd name="connsiteY11" fmla="*/ 902221 h 1724026"/>
                      <a:gd name="connsiteX12" fmla="*/ 610887 w 1362660"/>
                      <a:gd name="connsiteY12" fmla="*/ 821804 h 1724026"/>
                      <a:gd name="connsiteX13" fmla="*/ 610887 w 1362660"/>
                      <a:gd name="connsiteY13" fmla="*/ 451110 h 1724026"/>
                      <a:gd name="connsiteX14" fmla="*/ 82250 w 1362660"/>
                      <a:gd name="connsiteY14" fmla="*/ 0 h 1724026"/>
                      <a:gd name="connsiteX15" fmla="*/ 0 w 1362660"/>
                      <a:gd name="connsiteY15" fmla="*/ 7076 h 1724026"/>
                      <a:gd name="connsiteX0" fmla="*/ 0 w 1362660"/>
                      <a:gd name="connsiteY0" fmla="*/ 1726344 h 1726344"/>
                      <a:gd name="connsiteX1" fmla="*/ 82250 w 1362660"/>
                      <a:gd name="connsiteY1" fmla="*/ 1724026 h 1726344"/>
                      <a:gd name="connsiteX2" fmla="*/ 610887 w 1362660"/>
                      <a:gd name="connsiteY2" fmla="*/ 1272915 h 1726344"/>
                      <a:gd name="connsiteX3" fmla="*/ 610887 w 1362660"/>
                      <a:gd name="connsiteY3" fmla="*/ 1064897 h 1726344"/>
                      <a:gd name="connsiteX4" fmla="*/ 1090404 w 1362660"/>
                      <a:gd name="connsiteY4" fmla="*/ 1064897 h 1726344"/>
                      <a:gd name="connsiteX5" fmla="*/ 1207085 w 1362660"/>
                      <a:gd name="connsiteY5" fmla="*/ 1181578 h 1726344"/>
                      <a:gd name="connsiteX6" fmla="*/ 1207085 w 1362660"/>
                      <a:gd name="connsiteY6" fmla="*/ 1453834 h 1726344"/>
                      <a:gd name="connsiteX7" fmla="*/ 1362660 w 1362660"/>
                      <a:gd name="connsiteY7" fmla="*/ 1453834 h 1726344"/>
                      <a:gd name="connsiteX8" fmla="*/ 1362660 w 1362660"/>
                      <a:gd name="connsiteY8" fmla="*/ 1181578 h 1726344"/>
                      <a:gd name="connsiteX9" fmla="*/ 1090404 w 1362660"/>
                      <a:gd name="connsiteY9" fmla="*/ 909322 h 1726344"/>
                      <a:gd name="connsiteX10" fmla="*/ 610887 w 1362660"/>
                      <a:gd name="connsiteY10" fmla="*/ 909322 h 1726344"/>
                      <a:gd name="connsiteX11" fmla="*/ 610887 w 1362660"/>
                      <a:gd name="connsiteY11" fmla="*/ 902221 h 1726344"/>
                      <a:gd name="connsiteX12" fmla="*/ 610887 w 1362660"/>
                      <a:gd name="connsiteY12" fmla="*/ 821804 h 1726344"/>
                      <a:gd name="connsiteX13" fmla="*/ 610887 w 1362660"/>
                      <a:gd name="connsiteY13" fmla="*/ 451110 h 1726344"/>
                      <a:gd name="connsiteX14" fmla="*/ 82250 w 1362660"/>
                      <a:gd name="connsiteY14" fmla="*/ 0 h 1726344"/>
                      <a:gd name="connsiteX15" fmla="*/ 0 w 1362660"/>
                      <a:gd name="connsiteY15" fmla="*/ 7076 h 1726344"/>
                      <a:gd name="connsiteX0" fmla="*/ 0 w 1362660"/>
                      <a:gd name="connsiteY0" fmla="*/ 1726344 h 1726344"/>
                      <a:gd name="connsiteX1" fmla="*/ 82250 w 1362660"/>
                      <a:gd name="connsiteY1" fmla="*/ 1724026 h 1726344"/>
                      <a:gd name="connsiteX2" fmla="*/ 610887 w 1362660"/>
                      <a:gd name="connsiteY2" fmla="*/ 1272915 h 1726344"/>
                      <a:gd name="connsiteX3" fmla="*/ 610887 w 1362660"/>
                      <a:gd name="connsiteY3" fmla="*/ 1064897 h 1726344"/>
                      <a:gd name="connsiteX4" fmla="*/ 1090404 w 1362660"/>
                      <a:gd name="connsiteY4" fmla="*/ 1064897 h 1726344"/>
                      <a:gd name="connsiteX5" fmla="*/ 1207085 w 1362660"/>
                      <a:gd name="connsiteY5" fmla="*/ 1181578 h 1726344"/>
                      <a:gd name="connsiteX6" fmla="*/ 1207085 w 1362660"/>
                      <a:gd name="connsiteY6" fmla="*/ 1453834 h 1726344"/>
                      <a:gd name="connsiteX7" fmla="*/ 1362660 w 1362660"/>
                      <a:gd name="connsiteY7" fmla="*/ 1453834 h 1726344"/>
                      <a:gd name="connsiteX8" fmla="*/ 1362660 w 1362660"/>
                      <a:gd name="connsiteY8" fmla="*/ 1181578 h 1726344"/>
                      <a:gd name="connsiteX9" fmla="*/ 1090404 w 1362660"/>
                      <a:gd name="connsiteY9" fmla="*/ 909322 h 1726344"/>
                      <a:gd name="connsiteX10" fmla="*/ 610887 w 1362660"/>
                      <a:gd name="connsiteY10" fmla="*/ 909322 h 1726344"/>
                      <a:gd name="connsiteX11" fmla="*/ 610887 w 1362660"/>
                      <a:gd name="connsiteY11" fmla="*/ 1056625 h 1726344"/>
                      <a:gd name="connsiteX12" fmla="*/ 610887 w 1362660"/>
                      <a:gd name="connsiteY12" fmla="*/ 821804 h 1726344"/>
                      <a:gd name="connsiteX13" fmla="*/ 610887 w 1362660"/>
                      <a:gd name="connsiteY13" fmla="*/ 451110 h 1726344"/>
                      <a:gd name="connsiteX14" fmla="*/ 82250 w 1362660"/>
                      <a:gd name="connsiteY14" fmla="*/ 0 h 1726344"/>
                      <a:gd name="connsiteX15" fmla="*/ 0 w 1362660"/>
                      <a:gd name="connsiteY15" fmla="*/ 7076 h 1726344"/>
                      <a:gd name="connsiteX0" fmla="*/ 0 w 1362660"/>
                      <a:gd name="connsiteY0" fmla="*/ 1726344 h 1726344"/>
                      <a:gd name="connsiteX1" fmla="*/ 82250 w 1362660"/>
                      <a:gd name="connsiteY1" fmla="*/ 1724026 h 1726344"/>
                      <a:gd name="connsiteX2" fmla="*/ 610887 w 1362660"/>
                      <a:gd name="connsiteY2" fmla="*/ 1272915 h 1726344"/>
                      <a:gd name="connsiteX3" fmla="*/ 610887 w 1362660"/>
                      <a:gd name="connsiteY3" fmla="*/ 1064897 h 1726344"/>
                      <a:gd name="connsiteX4" fmla="*/ 1207085 w 1362660"/>
                      <a:gd name="connsiteY4" fmla="*/ 1181578 h 1726344"/>
                      <a:gd name="connsiteX5" fmla="*/ 1207085 w 1362660"/>
                      <a:gd name="connsiteY5" fmla="*/ 1453834 h 1726344"/>
                      <a:gd name="connsiteX6" fmla="*/ 1362660 w 1362660"/>
                      <a:gd name="connsiteY6" fmla="*/ 1453834 h 1726344"/>
                      <a:gd name="connsiteX7" fmla="*/ 1362660 w 1362660"/>
                      <a:gd name="connsiteY7" fmla="*/ 1181578 h 1726344"/>
                      <a:gd name="connsiteX8" fmla="*/ 1090404 w 1362660"/>
                      <a:gd name="connsiteY8" fmla="*/ 909322 h 1726344"/>
                      <a:gd name="connsiteX9" fmla="*/ 610887 w 1362660"/>
                      <a:gd name="connsiteY9" fmla="*/ 909322 h 1726344"/>
                      <a:gd name="connsiteX10" fmla="*/ 610887 w 1362660"/>
                      <a:gd name="connsiteY10" fmla="*/ 1056625 h 1726344"/>
                      <a:gd name="connsiteX11" fmla="*/ 610887 w 1362660"/>
                      <a:gd name="connsiteY11" fmla="*/ 821804 h 1726344"/>
                      <a:gd name="connsiteX12" fmla="*/ 610887 w 1362660"/>
                      <a:gd name="connsiteY12" fmla="*/ 451110 h 1726344"/>
                      <a:gd name="connsiteX13" fmla="*/ 82250 w 1362660"/>
                      <a:gd name="connsiteY13" fmla="*/ 0 h 1726344"/>
                      <a:gd name="connsiteX14" fmla="*/ 0 w 1362660"/>
                      <a:gd name="connsiteY14" fmla="*/ 7076 h 1726344"/>
                      <a:gd name="connsiteX0" fmla="*/ 0 w 1362660"/>
                      <a:gd name="connsiteY0" fmla="*/ 1726344 h 1726344"/>
                      <a:gd name="connsiteX1" fmla="*/ 82250 w 1362660"/>
                      <a:gd name="connsiteY1" fmla="*/ 1724026 h 1726344"/>
                      <a:gd name="connsiteX2" fmla="*/ 610887 w 1362660"/>
                      <a:gd name="connsiteY2" fmla="*/ 1272915 h 1726344"/>
                      <a:gd name="connsiteX3" fmla="*/ 610887 w 1362660"/>
                      <a:gd name="connsiteY3" fmla="*/ 1064897 h 1726344"/>
                      <a:gd name="connsiteX4" fmla="*/ 1207085 w 1362660"/>
                      <a:gd name="connsiteY4" fmla="*/ 1453834 h 1726344"/>
                      <a:gd name="connsiteX5" fmla="*/ 1362660 w 1362660"/>
                      <a:gd name="connsiteY5" fmla="*/ 1453834 h 1726344"/>
                      <a:gd name="connsiteX6" fmla="*/ 1362660 w 1362660"/>
                      <a:gd name="connsiteY6" fmla="*/ 1181578 h 1726344"/>
                      <a:gd name="connsiteX7" fmla="*/ 1090404 w 1362660"/>
                      <a:gd name="connsiteY7" fmla="*/ 909322 h 1726344"/>
                      <a:gd name="connsiteX8" fmla="*/ 610887 w 1362660"/>
                      <a:gd name="connsiteY8" fmla="*/ 909322 h 1726344"/>
                      <a:gd name="connsiteX9" fmla="*/ 610887 w 1362660"/>
                      <a:gd name="connsiteY9" fmla="*/ 1056625 h 1726344"/>
                      <a:gd name="connsiteX10" fmla="*/ 610887 w 1362660"/>
                      <a:gd name="connsiteY10" fmla="*/ 821804 h 1726344"/>
                      <a:gd name="connsiteX11" fmla="*/ 610887 w 1362660"/>
                      <a:gd name="connsiteY11" fmla="*/ 451110 h 1726344"/>
                      <a:gd name="connsiteX12" fmla="*/ 82250 w 1362660"/>
                      <a:gd name="connsiteY12" fmla="*/ 0 h 1726344"/>
                      <a:gd name="connsiteX13" fmla="*/ 0 w 1362660"/>
                      <a:gd name="connsiteY13" fmla="*/ 7076 h 1726344"/>
                      <a:gd name="connsiteX0" fmla="*/ 0 w 1362660"/>
                      <a:gd name="connsiteY0" fmla="*/ 1726344 h 1726344"/>
                      <a:gd name="connsiteX1" fmla="*/ 82250 w 1362660"/>
                      <a:gd name="connsiteY1" fmla="*/ 1724026 h 1726344"/>
                      <a:gd name="connsiteX2" fmla="*/ 610887 w 1362660"/>
                      <a:gd name="connsiteY2" fmla="*/ 1272915 h 1726344"/>
                      <a:gd name="connsiteX3" fmla="*/ 610887 w 1362660"/>
                      <a:gd name="connsiteY3" fmla="*/ 1064897 h 1726344"/>
                      <a:gd name="connsiteX4" fmla="*/ 1362660 w 1362660"/>
                      <a:gd name="connsiteY4" fmla="*/ 1453834 h 1726344"/>
                      <a:gd name="connsiteX5" fmla="*/ 1362660 w 1362660"/>
                      <a:gd name="connsiteY5" fmla="*/ 1181578 h 1726344"/>
                      <a:gd name="connsiteX6" fmla="*/ 1090404 w 1362660"/>
                      <a:gd name="connsiteY6" fmla="*/ 909322 h 1726344"/>
                      <a:gd name="connsiteX7" fmla="*/ 610887 w 1362660"/>
                      <a:gd name="connsiteY7" fmla="*/ 909322 h 1726344"/>
                      <a:gd name="connsiteX8" fmla="*/ 610887 w 1362660"/>
                      <a:gd name="connsiteY8" fmla="*/ 1056625 h 1726344"/>
                      <a:gd name="connsiteX9" fmla="*/ 610887 w 1362660"/>
                      <a:gd name="connsiteY9" fmla="*/ 821804 h 1726344"/>
                      <a:gd name="connsiteX10" fmla="*/ 610887 w 1362660"/>
                      <a:gd name="connsiteY10" fmla="*/ 451110 h 1726344"/>
                      <a:gd name="connsiteX11" fmla="*/ 82250 w 1362660"/>
                      <a:gd name="connsiteY11" fmla="*/ 0 h 1726344"/>
                      <a:gd name="connsiteX12" fmla="*/ 0 w 1362660"/>
                      <a:gd name="connsiteY12" fmla="*/ 7076 h 1726344"/>
                      <a:gd name="connsiteX0" fmla="*/ 0 w 1362660"/>
                      <a:gd name="connsiteY0" fmla="*/ 1726344 h 1726344"/>
                      <a:gd name="connsiteX1" fmla="*/ 82250 w 1362660"/>
                      <a:gd name="connsiteY1" fmla="*/ 1724026 h 1726344"/>
                      <a:gd name="connsiteX2" fmla="*/ 610887 w 1362660"/>
                      <a:gd name="connsiteY2" fmla="*/ 1272915 h 1726344"/>
                      <a:gd name="connsiteX3" fmla="*/ 610887 w 1362660"/>
                      <a:gd name="connsiteY3" fmla="*/ 1064897 h 1726344"/>
                      <a:gd name="connsiteX4" fmla="*/ 1362660 w 1362660"/>
                      <a:gd name="connsiteY4" fmla="*/ 1181578 h 1726344"/>
                      <a:gd name="connsiteX5" fmla="*/ 1090404 w 1362660"/>
                      <a:gd name="connsiteY5" fmla="*/ 909322 h 1726344"/>
                      <a:gd name="connsiteX6" fmla="*/ 610887 w 1362660"/>
                      <a:gd name="connsiteY6" fmla="*/ 909322 h 1726344"/>
                      <a:gd name="connsiteX7" fmla="*/ 610887 w 1362660"/>
                      <a:gd name="connsiteY7" fmla="*/ 1056625 h 1726344"/>
                      <a:gd name="connsiteX8" fmla="*/ 610887 w 1362660"/>
                      <a:gd name="connsiteY8" fmla="*/ 821804 h 1726344"/>
                      <a:gd name="connsiteX9" fmla="*/ 610887 w 1362660"/>
                      <a:gd name="connsiteY9" fmla="*/ 451110 h 1726344"/>
                      <a:gd name="connsiteX10" fmla="*/ 82250 w 1362660"/>
                      <a:gd name="connsiteY10" fmla="*/ 0 h 1726344"/>
                      <a:gd name="connsiteX11" fmla="*/ 0 w 1362660"/>
                      <a:gd name="connsiteY11" fmla="*/ 7076 h 1726344"/>
                      <a:gd name="connsiteX0" fmla="*/ 0 w 1090404"/>
                      <a:gd name="connsiteY0" fmla="*/ 1726344 h 1726344"/>
                      <a:gd name="connsiteX1" fmla="*/ 82250 w 1090404"/>
                      <a:gd name="connsiteY1" fmla="*/ 1724026 h 1726344"/>
                      <a:gd name="connsiteX2" fmla="*/ 610887 w 1090404"/>
                      <a:gd name="connsiteY2" fmla="*/ 1272915 h 1726344"/>
                      <a:gd name="connsiteX3" fmla="*/ 610887 w 1090404"/>
                      <a:gd name="connsiteY3" fmla="*/ 1064897 h 1726344"/>
                      <a:gd name="connsiteX4" fmla="*/ 1090404 w 1090404"/>
                      <a:gd name="connsiteY4" fmla="*/ 909322 h 1726344"/>
                      <a:gd name="connsiteX5" fmla="*/ 610887 w 1090404"/>
                      <a:gd name="connsiteY5" fmla="*/ 909322 h 1726344"/>
                      <a:gd name="connsiteX6" fmla="*/ 610887 w 1090404"/>
                      <a:gd name="connsiteY6" fmla="*/ 1056625 h 1726344"/>
                      <a:gd name="connsiteX7" fmla="*/ 610887 w 1090404"/>
                      <a:gd name="connsiteY7" fmla="*/ 821804 h 1726344"/>
                      <a:gd name="connsiteX8" fmla="*/ 610887 w 1090404"/>
                      <a:gd name="connsiteY8" fmla="*/ 451110 h 1726344"/>
                      <a:gd name="connsiteX9" fmla="*/ 82250 w 1090404"/>
                      <a:gd name="connsiteY9" fmla="*/ 0 h 1726344"/>
                      <a:gd name="connsiteX10" fmla="*/ 0 w 1090404"/>
                      <a:gd name="connsiteY10" fmla="*/ 7076 h 1726344"/>
                      <a:gd name="connsiteX0" fmla="*/ 0 w 610887"/>
                      <a:gd name="connsiteY0" fmla="*/ 1726344 h 1726344"/>
                      <a:gd name="connsiteX1" fmla="*/ 82250 w 610887"/>
                      <a:gd name="connsiteY1" fmla="*/ 1724026 h 1726344"/>
                      <a:gd name="connsiteX2" fmla="*/ 610887 w 610887"/>
                      <a:gd name="connsiteY2" fmla="*/ 1272915 h 1726344"/>
                      <a:gd name="connsiteX3" fmla="*/ 610887 w 610887"/>
                      <a:gd name="connsiteY3" fmla="*/ 1064897 h 1726344"/>
                      <a:gd name="connsiteX4" fmla="*/ 610887 w 610887"/>
                      <a:gd name="connsiteY4" fmla="*/ 909322 h 1726344"/>
                      <a:gd name="connsiteX5" fmla="*/ 610887 w 610887"/>
                      <a:gd name="connsiteY5" fmla="*/ 1056625 h 1726344"/>
                      <a:gd name="connsiteX6" fmla="*/ 610887 w 610887"/>
                      <a:gd name="connsiteY6" fmla="*/ 821804 h 1726344"/>
                      <a:gd name="connsiteX7" fmla="*/ 610887 w 610887"/>
                      <a:gd name="connsiteY7" fmla="*/ 451110 h 1726344"/>
                      <a:gd name="connsiteX8" fmla="*/ 82250 w 610887"/>
                      <a:gd name="connsiteY8" fmla="*/ 0 h 1726344"/>
                      <a:gd name="connsiteX9" fmla="*/ 0 w 610887"/>
                      <a:gd name="connsiteY9" fmla="*/ 7076 h 1726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0887" h="1726344">
                        <a:moveTo>
                          <a:pt x="0" y="1726344"/>
                        </a:moveTo>
                        <a:lnTo>
                          <a:pt x="82250" y="1724026"/>
                        </a:lnTo>
                        <a:cubicBezTo>
                          <a:pt x="374208" y="1724026"/>
                          <a:pt x="610887" y="1522057"/>
                          <a:pt x="610887" y="1272915"/>
                        </a:cubicBezTo>
                        <a:lnTo>
                          <a:pt x="610887" y="1064897"/>
                        </a:lnTo>
                        <a:lnTo>
                          <a:pt x="610887" y="909322"/>
                        </a:lnTo>
                        <a:lnTo>
                          <a:pt x="610887" y="1056625"/>
                        </a:lnTo>
                        <a:lnTo>
                          <a:pt x="610887" y="821804"/>
                        </a:lnTo>
                        <a:lnTo>
                          <a:pt x="610887" y="451110"/>
                        </a:lnTo>
                        <a:cubicBezTo>
                          <a:pt x="610887" y="201969"/>
                          <a:pt x="374207" y="0"/>
                          <a:pt x="82250" y="0"/>
                        </a:cubicBezTo>
                        <a:lnTo>
                          <a:pt x="0" y="7076"/>
                        </a:lnTo>
                      </a:path>
                    </a:pathLst>
                  </a:custGeom>
                  <a:solidFill>
                    <a:schemeClr val="accent1"/>
                  </a:solidFill>
                  <a:ln w="28575">
                    <a:solidFill>
                      <a:schemeClr val="tx1"/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rtlCol="0" anchor="ctr"/>
                  <a:lstStyle/>
                  <a:p>
                    <a:pPr algn="ctr"/>
                    <a:endParaRPr lang="ko-KR" altLang="en-US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38DB4EB4-3056-8953-5FBA-85D3A15DFA8C}"/>
                    </a:ext>
                  </a:extLst>
                </p:cNvPr>
                <p:cNvGrpSpPr/>
                <p:nvPr/>
              </p:nvGrpSpPr>
              <p:grpSpPr>
                <a:xfrm>
                  <a:off x="4762500" y="5135880"/>
                  <a:ext cx="1790700" cy="1896981"/>
                  <a:chOff x="4880812" y="3685806"/>
                  <a:chExt cx="4279753" cy="3347055"/>
                </a:xfrm>
              </p:grpSpPr>
              <p:sp>
                <p:nvSpPr>
                  <p:cNvPr id="58" name="자유형: 도형 57">
                    <a:extLst>
                      <a:ext uri="{FF2B5EF4-FFF2-40B4-BE49-F238E27FC236}">
                        <a16:creationId xmlns:a16="http://schemas.microsoft.com/office/drawing/2014/main" id="{226E5785-2F03-6A3B-092D-B6027AA6B30C}"/>
                      </a:ext>
                    </a:extLst>
                  </p:cNvPr>
                  <p:cNvSpPr/>
                  <p:nvPr/>
                </p:nvSpPr>
                <p:spPr>
                  <a:xfrm>
                    <a:off x="7020984" y="3685806"/>
                    <a:ext cx="2139581" cy="3347053"/>
                  </a:xfrm>
                  <a:custGeom>
                    <a:avLst/>
                    <a:gdLst>
                      <a:gd name="connsiteX0" fmla="*/ 0 w 2715163"/>
                      <a:gd name="connsiteY0" fmla="*/ 0 h 4400863"/>
                      <a:gd name="connsiteX1" fmla="*/ 275126 w 2715163"/>
                      <a:gd name="connsiteY1" fmla="*/ 11248 h 4400863"/>
                      <a:gd name="connsiteX2" fmla="*/ 2715163 w 2715163"/>
                      <a:gd name="connsiteY2" fmla="*/ 2200375 h 4400863"/>
                      <a:gd name="connsiteX3" fmla="*/ 2715163 w 2715163"/>
                      <a:gd name="connsiteY3" fmla="*/ 4400863 h 4400863"/>
                      <a:gd name="connsiteX4" fmla="*/ 0 w 2715163"/>
                      <a:gd name="connsiteY4" fmla="*/ 4400863 h 4400863"/>
                      <a:gd name="connsiteX5" fmla="*/ 0 w 2715163"/>
                      <a:gd name="connsiteY5" fmla="*/ 0 h 4400863"/>
                      <a:gd name="connsiteX0" fmla="*/ 0 w 2715163"/>
                      <a:gd name="connsiteY0" fmla="*/ 0 h 4400863"/>
                      <a:gd name="connsiteX1" fmla="*/ 275126 w 2715163"/>
                      <a:gd name="connsiteY1" fmla="*/ 11248 h 4400863"/>
                      <a:gd name="connsiteX2" fmla="*/ 2715163 w 2715163"/>
                      <a:gd name="connsiteY2" fmla="*/ 2200375 h 4400863"/>
                      <a:gd name="connsiteX3" fmla="*/ 2715163 w 2715163"/>
                      <a:gd name="connsiteY3" fmla="*/ 4400863 h 4400863"/>
                      <a:gd name="connsiteX4" fmla="*/ 0 w 2715163"/>
                      <a:gd name="connsiteY4" fmla="*/ 4400863 h 4400863"/>
                      <a:gd name="connsiteX5" fmla="*/ 116039 w 2715163"/>
                      <a:gd name="connsiteY5" fmla="*/ 120230 h 4400863"/>
                      <a:gd name="connsiteX0" fmla="*/ 0 w 2715163"/>
                      <a:gd name="connsiteY0" fmla="*/ 0 h 4400863"/>
                      <a:gd name="connsiteX1" fmla="*/ 275126 w 2715163"/>
                      <a:gd name="connsiteY1" fmla="*/ 11248 h 4400863"/>
                      <a:gd name="connsiteX2" fmla="*/ 2715163 w 2715163"/>
                      <a:gd name="connsiteY2" fmla="*/ 2200375 h 4400863"/>
                      <a:gd name="connsiteX3" fmla="*/ 2715163 w 2715163"/>
                      <a:gd name="connsiteY3" fmla="*/ 4400863 h 4400863"/>
                      <a:gd name="connsiteX4" fmla="*/ 0 w 2715163"/>
                      <a:gd name="connsiteY4" fmla="*/ 4400863 h 44008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5163" h="4400863">
                        <a:moveTo>
                          <a:pt x="0" y="0"/>
                        </a:moveTo>
                        <a:lnTo>
                          <a:pt x="275126" y="11248"/>
                        </a:lnTo>
                        <a:cubicBezTo>
                          <a:pt x="1645659" y="123935"/>
                          <a:pt x="2715163" y="1061035"/>
                          <a:pt x="2715163" y="2200375"/>
                        </a:cubicBezTo>
                        <a:lnTo>
                          <a:pt x="2715163" y="4400863"/>
                        </a:lnTo>
                        <a:lnTo>
                          <a:pt x="0" y="440086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  <p:sp>
                <p:nvSpPr>
                  <p:cNvPr id="59" name="자유형: 도형 58">
                    <a:extLst>
                      <a:ext uri="{FF2B5EF4-FFF2-40B4-BE49-F238E27FC236}">
                        <a16:creationId xmlns:a16="http://schemas.microsoft.com/office/drawing/2014/main" id="{4C7CC8A6-FA50-5960-D476-CEC3D44514AC}"/>
                      </a:ext>
                    </a:extLst>
                  </p:cNvPr>
                  <p:cNvSpPr/>
                  <p:nvPr/>
                </p:nvSpPr>
                <p:spPr>
                  <a:xfrm flipH="1">
                    <a:off x="4880812" y="3685808"/>
                    <a:ext cx="2139581" cy="3347053"/>
                  </a:xfrm>
                  <a:custGeom>
                    <a:avLst/>
                    <a:gdLst>
                      <a:gd name="connsiteX0" fmla="*/ 0 w 2715163"/>
                      <a:gd name="connsiteY0" fmla="*/ 0 h 4400863"/>
                      <a:gd name="connsiteX1" fmla="*/ 275126 w 2715163"/>
                      <a:gd name="connsiteY1" fmla="*/ 11248 h 4400863"/>
                      <a:gd name="connsiteX2" fmla="*/ 2715163 w 2715163"/>
                      <a:gd name="connsiteY2" fmla="*/ 2200375 h 4400863"/>
                      <a:gd name="connsiteX3" fmla="*/ 2715163 w 2715163"/>
                      <a:gd name="connsiteY3" fmla="*/ 4400863 h 4400863"/>
                      <a:gd name="connsiteX4" fmla="*/ 0 w 2715163"/>
                      <a:gd name="connsiteY4" fmla="*/ 4400863 h 4400863"/>
                      <a:gd name="connsiteX5" fmla="*/ 0 w 2715163"/>
                      <a:gd name="connsiteY5" fmla="*/ 0 h 4400863"/>
                      <a:gd name="connsiteX0" fmla="*/ 0 w 2715163"/>
                      <a:gd name="connsiteY0" fmla="*/ 0 h 4400863"/>
                      <a:gd name="connsiteX1" fmla="*/ 275126 w 2715163"/>
                      <a:gd name="connsiteY1" fmla="*/ 11248 h 4400863"/>
                      <a:gd name="connsiteX2" fmla="*/ 2715163 w 2715163"/>
                      <a:gd name="connsiteY2" fmla="*/ 2200375 h 4400863"/>
                      <a:gd name="connsiteX3" fmla="*/ 2715163 w 2715163"/>
                      <a:gd name="connsiteY3" fmla="*/ 4400863 h 4400863"/>
                      <a:gd name="connsiteX4" fmla="*/ 0 w 2715163"/>
                      <a:gd name="connsiteY4" fmla="*/ 4400863 h 4400863"/>
                      <a:gd name="connsiteX5" fmla="*/ 116039 w 2715163"/>
                      <a:gd name="connsiteY5" fmla="*/ 120230 h 4400863"/>
                      <a:gd name="connsiteX0" fmla="*/ 0 w 2715163"/>
                      <a:gd name="connsiteY0" fmla="*/ 0 h 4400863"/>
                      <a:gd name="connsiteX1" fmla="*/ 275126 w 2715163"/>
                      <a:gd name="connsiteY1" fmla="*/ 11248 h 4400863"/>
                      <a:gd name="connsiteX2" fmla="*/ 2715163 w 2715163"/>
                      <a:gd name="connsiteY2" fmla="*/ 2200375 h 4400863"/>
                      <a:gd name="connsiteX3" fmla="*/ 2715163 w 2715163"/>
                      <a:gd name="connsiteY3" fmla="*/ 4400863 h 4400863"/>
                      <a:gd name="connsiteX4" fmla="*/ 0 w 2715163"/>
                      <a:gd name="connsiteY4" fmla="*/ 4400863 h 44008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5163" h="4400863">
                        <a:moveTo>
                          <a:pt x="0" y="0"/>
                        </a:moveTo>
                        <a:lnTo>
                          <a:pt x="275126" y="11248"/>
                        </a:lnTo>
                        <a:cubicBezTo>
                          <a:pt x="1645659" y="123935"/>
                          <a:pt x="2715163" y="1061035"/>
                          <a:pt x="2715163" y="2200375"/>
                        </a:cubicBezTo>
                        <a:lnTo>
                          <a:pt x="2715163" y="4400863"/>
                        </a:lnTo>
                        <a:lnTo>
                          <a:pt x="0" y="4400863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70EB42DA-3ADC-D9F5-CAB5-EFEB39403E9E}"/>
                    </a:ext>
                  </a:extLst>
                </p:cNvPr>
                <p:cNvCxnSpPr/>
                <p:nvPr/>
              </p:nvCxnSpPr>
              <p:spPr>
                <a:xfrm>
                  <a:off x="5037012" y="5929654"/>
                  <a:ext cx="0" cy="5494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58182F7C-888E-23C5-3424-782AA2D72BF6}"/>
                    </a:ext>
                  </a:extLst>
                </p:cNvPr>
                <p:cNvSpPr/>
                <p:nvPr/>
              </p:nvSpPr>
              <p:spPr>
                <a:xfrm>
                  <a:off x="5003421" y="6379521"/>
                  <a:ext cx="71646" cy="34658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2D9CD487-3194-099E-4997-5E17CA715AB5}"/>
                    </a:ext>
                  </a:extLst>
                </p:cNvPr>
                <p:cNvCxnSpPr/>
                <p:nvPr/>
              </p:nvCxnSpPr>
              <p:spPr>
                <a:xfrm>
                  <a:off x="5157181" y="5929654"/>
                  <a:ext cx="0" cy="5494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7399FEC-3337-F1A3-002E-966D619ED6A1}"/>
                    </a:ext>
                  </a:extLst>
                </p:cNvPr>
                <p:cNvSpPr/>
                <p:nvPr/>
              </p:nvSpPr>
              <p:spPr>
                <a:xfrm>
                  <a:off x="5123589" y="6379521"/>
                  <a:ext cx="71646" cy="34658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C31D2F87-8825-2900-352F-FFAA51EB52A7}"/>
                    </a:ext>
                  </a:extLst>
                </p:cNvPr>
                <p:cNvCxnSpPr/>
                <p:nvPr/>
              </p:nvCxnSpPr>
              <p:spPr>
                <a:xfrm>
                  <a:off x="5294359" y="5929654"/>
                  <a:ext cx="0" cy="5494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BBE66668-D7CA-1380-1FE1-D9D402F6D5B4}"/>
                    </a:ext>
                  </a:extLst>
                </p:cNvPr>
                <p:cNvSpPr/>
                <p:nvPr/>
              </p:nvSpPr>
              <p:spPr>
                <a:xfrm>
                  <a:off x="5260768" y="6379521"/>
                  <a:ext cx="71646" cy="34658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6C5B9BDC-A151-BB9C-1113-7D38B335C27E}"/>
                    </a:ext>
                  </a:extLst>
                </p:cNvPr>
                <p:cNvCxnSpPr/>
                <p:nvPr/>
              </p:nvCxnSpPr>
              <p:spPr>
                <a:xfrm>
                  <a:off x="5419948" y="5929654"/>
                  <a:ext cx="0" cy="5494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E51AE882-E56F-D1A6-BD1A-85A50C1EF04B}"/>
                    </a:ext>
                  </a:extLst>
                </p:cNvPr>
                <p:cNvSpPr/>
                <p:nvPr/>
              </p:nvSpPr>
              <p:spPr>
                <a:xfrm>
                  <a:off x="5386356" y="6379521"/>
                  <a:ext cx="71646" cy="34658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3331D413-956F-9E30-D241-690192FAFC86}"/>
                    </a:ext>
                  </a:extLst>
                </p:cNvPr>
                <p:cNvSpPr/>
                <p:nvPr/>
              </p:nvSpPr>
              <p:spPr>
                <a:xfrm>
                  <a:off x="6085848" y="6230671"/>
                  <a:ext cx="45695" cy="102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B012E8C0-C320-5225-6FBA-3977CB2AAB5E}"/>
                    </a:ext>
                  </a:extLst>
                </p:cNvPr>
                <p:cNvSpPr/>
                <p:nvPr/>
              </p:nvSpPr>
              <p:spPr>
                <a:xfrm rot="5400000">
                  <a:off x="5528574" y="6651588"/>
                  <a:ext cx="48968" cy="1218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4" name="폭발: 8pt 43">
                <a:extLst>
                  <a:ext uri="{FF2B5EF4-FFF2-40B4-BE49-F238E27FC236}">
                    <a16:creationId xmlns:a16="http://schemas.microsoft.com/office/drawing/2014/main" id="{C6ADD80E-9202-76A0-12DF-366AC6D4CF0A}"/>
                  </a:ext>
                </a:extLst>
              </p:cNvPr>
              <p:cNvSpPr/>
              <p:nvPr/>
            </p:nvSpPr>
            <p:spPr>
              <a:xfrm>
                <a:off x="6401850" y="2979082"/>
                <a:ext cx="264193" cy="252271"/>
              </a:xfrm>
              <a:prstGeom prst="irregularSeal1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8F4C3AB-8B21-A4B0-249B-8D8708B05D5D}"/>
                </a:ext>
              </a:extLst>
            </p:cNvPr>
            <p:cNvSpPr txBox="1"/>
            <p:nvPr/>
          </p:nvSpPr>
          <p:spPr>
            <a:xfrm>
              <a:off x="1781366" y="5149641"/>
              <a:ext cx="191714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/>
                <a:t>Core damage </a:t>
              </a:r>
              <a:r>
                <a:rPr lang="en-US" altLang="ko-KR" sz="2000" b="1" dirty="0"/>
                <a:t>frequency</a:t>
              </a:r>
            </a:p>
            <a:p>
              <a:pPr algn="ctr"/>
              <a:r>
                <a:rPr lang="en-US" altLang="ko-KR" sz="2000" dirty="0"/>
                <a:t>(CDF)</a:t>
              </a:r>
              <a:endParaRPr lang="ko-KR" alt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43D39D1-281A-E152-E567-623789FAB28B}"/>
                </a:ext>
              </a:extLst>
            </p:cNvPr>
            <p:cNvSpPr txBox="1"/>
            <p:nvPr/>
          </p:nvSpPr>
          <p:spPr>
            <a:xfrm>
              <a:off x="1886706" y="1146544"/>
              <a:ext cx="1472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Level 1 PSA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D80165-A9B2-3612-7363-BD4FA7FB7589}"/>
              </a:ext>
            </a:extLst>
          </p:cNvPr>
          <p:cNvGrpSpPr/>
          <p:nvPr/>
        </p:nvGrpSpPr>
        <p:grpSpPr>
          <a:xfrm>
            <a:off x="7795052" y="1143271"/>
            <a:ext cx="3514664" cy="4694926"/>
            <a:chOff x="7795052" y="1143271"/>
            <a:chExt cx="3514664" cy="469492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1A20B08-4316-9E3D-7865-C1A44017073C}"/>
                </a:ext>
              </a:extLst>
            </p:cNvPr>
            <p:cNvGrpSpPr/>
            <p:nvPr/>
          </p:nvGrpSpPr>
          <p:grpSpPr>
            <a:xfrm>
              <a:off x="8493924" y="1143271"/>
              <a:ext cx="1811370" cy="407643"/>
              <a:chOff x="7771846" y="1125912"/>
              <a:chExt cx="1811370" cy="407643"/>
            </a:xfrm>
          </p:grpSpPr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3A44DD27-3BE5-FE65-4C7A-990653168845}"/>
                  </a:ext>
                </a:extLst>
              </p:cNvPr>
              <p:cNvSpPr/>
              <p:nvPr/>
            </p:nvSpPr>
            <p:spPr>
              <a:xfrm>
                <a:off x="7771846" y="1125912"/>
                <a:ext cx="1811370" cy="407643"/>
              </a:xfrm>
              <a:custGeom>
                <a:avLst/>
                <a:gdLst>
                  <a:gd name="connsiteX0" fmla="*/ 0 w 1811370"/>
                  <a:gd name="connsiteY0" fmla="*/ 0 h 407643"/>
                  <a:gd name="connsiteX1" fmla="*/ 1607549 w 1811370"/>
                  <a:gd name="connsiteY1" fmla="*/ 0 h 407643"/>
                  <a:gd name="connsiteX2" fmla="*/ 1811370 w 1811370"/>
                  <a:gd name="connsiteY2" fmla="*/ 203822 h 407643"/>
                  <a:gd name="connsiteX3" fmla="*/ 1607549 w 1811370"/>
                  <a:gd name="connsiteY3" fmla="*/ 407643 h 407643"/>
                  <a:gd name="connsiteX4" fmla="*/ 0 w 1811370"/>
                  <a:gd name="connsiteY4" fmla="*/ 407643 h 407643"/>
                  <a:gd name="connsiteX5" fmla="*/ 203821 w 1811370"/>
                  <a:gd name="connsiteY5" fmla="*/ 203822 h 407643"/>
                  <a:gd name="connsiteX6" fmla="*/ 0 w 1811370"/>
                  <a:gd name="connsiteY6" fmla="*/ 0 h 407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1370" h="407643">
                    <a:moveTo>
                      <a:pt x="0" y="0"/>
                    </a:moveTo>
                    <a:lnTo>
                      <a:pt x="1607549" y="0"/>
                    </a:lnTo>
                    <a:lnTo>
                      <a:pt x="1811370" y="203822"/>
                    </a:lnTo>
                    <a:lnTo>
                      <a:pt x="1607549" y="407643"/>
                    </a:lnTo>
                    <a:lnTo>
                      <a:pt x="0" y="407643"/>
                    </a:lnTo>
                    <a:lnTo>
                      <a:pt x="203821" y="203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BDD0C53-E98C-D112-CFDF-32B9D454251C}"/>
                  </a:ext>
                </a:extLst>
              </p:cNvPr>
              <p:cNvSpPr txBox="1"/>
              <p:nvPr/>
            </p:nvSpPr>
            <p:spPr>
              <a:xfrm>
                <a:off x="7961273" y="1131299"/>
                <a:ext cx="1472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Level 3 PSA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541DD4D-895A-299E-0A46-7B2C4A202C81}"/>
                </a:ext>
              </a:extLst>
            </p:cNvPr>
            <p:cNvSpPr txBox="1"/>
            <p:nvPr/>
          </p:nvSpPr>
          <p:spPr>
            <a:xfrm>
              <a:off x="8039814" y="5130311"/>
              <a:ext cx="270755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/>
                <a:t>Offsite </a:t>
              </a:r>
              <a:r>
                <a:rPr lang="en-US" altLang="ko-KR" sz="2000" b="1" dirty="0"/>
                <a:t>consequence</a:t>
              </a:r>
              <a:r>
                <a:rPr lang="en-US" altLang="ko-KR" sz="2000" dirty="0"/>
                <a:t> analysis(Fatality)</a:t>
              </a:r>
              <a:endParaRPr lang="ko-KR" altLang="en-US" sz="2000" dirty="0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1B1D2E8F-F2AB-A627-679A-A21709695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5052" y="2060223"/>
              <a:ext cx="3514664" cy="2952953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4AA716B-B134-81B2-B8BC-C52F7A677C72}"/>
              </a:ext>
            </a:extLst>
          </p:cNvPr>
          <p:cNvSpPr txBox="1"/>
          <p:nvPr/>
        </p:nvSpPr>
        <p:spPr>
          <a:xfrm>
            <a:off x="7726452" y="2855283"/>
            <a:ext cx="3845564" cy="11289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0" dirty="0">
                <a:solidFill>
                  <a:srgbClr val="333333"/>
                </a:solidFill>
                <a:effectLst/>
              </a:rPr>
              <a:t>What would 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i="0" dirty="0">
                <a:solidFill>
                  <a:srgbClr val="333333"/>
                </a:solidFill>
                <a:effectLst/>
              </a:rPr>
              <a:t>the </a:t>
            </a:r>
            <a:r>
              <a:rPr lang="en-US" altLang="ko-KR" sz="2400" b="1" i="0" dirty="0">
                <a:solidFill>
                  <a:srgbClr val="FF0000"/>
                </a:solidFill>
                <a:effectLst/>
              </a:rPr>
              <a:t>consequences </a:t>
            </a:r>
            <a:r>
              <a:rPr lang="en-US" altLang="ko-KR" sz="2400" b="1" i="0" dirty="0">
                <a:solidFill>
                  <a:srgbClr val="333333"/>
                </a:solidFill>
                <a:effectLst/>
              </a:rPr>
              <a:t>be?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B3C0702-E2B6-3F53-AA0D-D8ED7D318729}"/>
              </a:ext>
            </a:extLst>
          </p:cNvPr>
          <p:cNvSpPr txBox="1"/>
          <p:nvPr/>
        </p:nvSpPr>
        <p:spPr>
          <a:xfrm>
            <a:off x="2329113" y="2874268"/>
            <a:ext cx="3753361" cy="11289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0" dirty="0">
                <a:solidFill>
                  <a:srgbClr val="FF0000"/>
                </a:solidFill>
                <a:effectLst/>
              </a:rPr>
              <a:t>What</a:t>
            </a:r>
            <a:r>
              <a:rPr lang="en-US" altLang="ko-KR" sz="2400" b="1" i="0" dirty="0">
                <a:solidFill>
                  <a:srgbClr val="333333"/>
                </a:solidFill>
                <a:effectLst/>
              </a:rPr>
              <a:t> could go wrong?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i="0" dirty="0">
                <a:solidFill>
                  <a:srgbClr val="FF0000"/>
                </a:solidFill>
                <a:effectLst/>
              </a:rPr>
              <a:t>How likely </a:t>
            </a:r>
            <a:r>
              <a:rPr lang="en-US" altLang="ko-KR" sz="2400" b="1" i="0" dirty="0">
                <a:solidFill>
                  <a:srgbClr val="333333"/>
                </a:solidFill>
                <a:effectLst/>
              </a:rPr>
              <a:t>is it?</a:t>
            </a:r>
          </a:p>
        </p:txBody>
      </p:sp>
    </p:spTree>
    <p:extLst>
      <p:ext uri="{BB962C8B-B14F-4D97-AF65-F5344CB8AC3E}">
        <p14:creationId xmlns:p14="http://schemas.microsoft.com/office/powerpoint/2010/main" val="33469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8727</TotalTime>
  <Words>906</Words>
  <Application>Microsoft Office PowerPoint</Application>
  <PresentationFormat>Widescreen</PresentationFormat>
  <Paragraphs>250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HY헤드라인M</vt:lpstr>
      <vt:lpstr>맑은 고딕</vt:lpstr>
      <vt:lpstr>Arial</vt:lpstr>
      <vt:lpstr>Cambria Math</vt:lpstr>
      <vt:lpstr>Roboto</vt:lpstr>
      <vt:lpstr>Wingdings</vt:lpstr>
      <vt:lpstr>Office 테마</vt:lpstr>
      <vt:lpstr>PowerPoint Presentation</vt:lpstr>
      <vt:lpstr>Contents</vt:lpstr>
      <vt:lpstr>01      02      03</vt:lpstr>
      <vt:lpstr>01      02      03</vt:lpstr>
      <vt:lpstr>01      02      03</vt:lpstr>
      <vt:lpstr>01      02      03</vt:lpstr>
      <vt:lpstr>01      02      03</vt:lpstr>
      <vt:lpstr>01      02      03</vt:lpstr>
      <vt:lpstr>01      02      03</vt:lpstr>
      <vt:lpstr>01      02      03</vt:lpstr>
      <vt:lpstr>01      02      03</vt:lpstr>
      <vt:lpstr>01      02      03</vt:lpstr>
      <vt:lpstr>01      02      03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지진 확률론적 안전성평가  정량화 연구와 직무와의 연관성 발표</dc:title>
  <dc:creator>Kim Jisuk</dc:creator>
  <cp:lastModifiedBy>Jisuk Kim</cp:lastModifiedBy>
  <cp:revision>184</cp:revision>
  <dcterms:created xsi:type="dcterms:W3CDTF">2022-04-20T14:56:41Z</dcterms:created>
  <dcterms:modified xsi:type="dcterms:W3CDTF">2023-02-14T21:07:19Z</dcterms:modified>
</cp:coreProperties>
</file>