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0378" autoAdjust="0"/>
  </p:normalViewPr>
  <p:slideViewPr>
    <p:cSldViewPr>
      <p:cViewPr varScale="1">
        <p:scale>
          <a:sx n="78" d="100"/>
          <a:sy n="78" d="100"/>
        </p:scale>
        <p:origin x="-1402" y="-82"/>
      </p:cViewPr>
      <p:guideLst>
        <p:guide orient="horz" pos="2160"/>
        <p:guide pos="31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AE3C3-F2F1-4696-80FB-9203FB4559FB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685800"/>
            <a:ext cx="502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FB264-760B-4870-B9EA-5CA95BD4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685800"/>
            <a:ext cx="5029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B264-760B-4870-B9EA-5CA95BD4CC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1" y="2130435"/>
            <a:ext cx="85496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4" y="3886200"/>
            <a:ext cx="704087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2" y="274648"/>
            <a:ext cx="226314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74648"/>
            <a:ext cx="66217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4406910"/>
            <a:ext cx="85496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2906713"/>
            <a:ext cx="85496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206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600206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535113"/>
            <a:ext cx="44442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174875"/>
            <a:ext cx="444420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535113"/>
            <a:ext cx="44459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174875"/>
            <a:ext cx="44459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73050"/>
            <a:ext cx="330914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8" y="273060"/>
            <a:ext cx="562292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435103"/>
            <a:ext cx="33091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800600"/>
            <a:ext cx="60350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12775"/>
            <a:ext cx="60350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367338"/>
            <a:ext cx="60350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3" y="274638"/>
            <a:ext cx="905256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600206"/>
            <a:ext cx="90525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60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6D58-3EB6-4A2B-909D-6E735D4BFE64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3" y="6356360"/>
            <a:ext cx="318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356360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945B-BCBD-4C37-978A-748B7867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0058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3" y="266700"/>
            <a:ext cx="6705601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A CASE STUDY ON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" y="5943600"/>
            <a:ext cx="2933701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 By : </a:t>
            </a:r>
            <a:r>
              <a:rPr lang="en-US" dirty="0" err="1" smtClean="0"/>
              <a:t>Ankita</a:t>
            </a:r>
            <a:r>
              <a:rPr lang="en-US" dirty="0" smtClean="0"/>
              <a:t> More </a:t>
            </a:r>
          </a:p>
          <a:p>
            <a:pPr algn="ctr"/>
            <a:r>
              <a:rPr lang="en-US" dirty="0" smtClean="0"/>
              <a:t>Guided By : </a:t>
            </a:r>
            <a:r>
              <a:rPr lang="en-US" dirty="0" err="1" smtClean="0"/>
              <a:t>Rasika</a:t>
            </a:r>
            <a:r>
              <a:rPr lang="en-US" dirty="0" smtClean="0"/>
              <a:t> Mam</a:t>
            </a:r>
            <a:endParaRPr lang="en-US" dirty="0"/>
          </a:p>
        </p:txBody>
      </p:sp>
      <p:pic>
        <p:nvPicPr>
          <p:cNvPr id="6" name="Picture 2" descr="http://static1.lenskart.com/media/catalog/product/cache/1/image/1300x624/0dc2d03fe217f8c83829496872af24a0/o/a/oakley-ox8103-49-size-04-eyeglasses_m_9566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663" y="70768"/>
            <a:ext cx="1650741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TpiE1Mdm4fU/VoNboPRdE3I/AAAAAAAAEx8/cHfd30BW9Ec/s1600/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67639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74638"/>
            <a:ext cx="9052561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Can search for narrow sized lenses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" y="4072647"/>
            <a:ext cx="10058400" cy="20284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" y="1066800"/>
            <a:ext cx="10029866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9663" y="6301902"/>
            <a:ext cx="771144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: select * from </a:t>
            </a:r>
            <a:r>
              <a:rPr lang="en-US" dirty="0" err="1" smtClean="0"/>
              <a:t>My_Glasses</a:t>
            </a:r>
            <a:r>
              <a:rPr lang="en-US" dirty="0" smtClean="0"/>
              <a:t> where </a:t>
            </a:r>
            <a:r>
              <a:rPr lang="en-US" dirty="0" err="1" smtClean="0"/>
              <a:t>Frame_Size</a:t>
            </a:r>
            <a:r>
              <a:rPr lang="en-US" dirty="0" smtClean="0"/>
              <a:t>=“Narrow”;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71601"/>
            <a:ext cx="46101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74638"/>
            <a:ext cx="9052561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Apply filter for Low to High price;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5" y="1371600"/>
            <a:ext cx="5188929" cy="3276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2023" y="6096000"/>
            <a:ext cx="8130541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r>
              <a:rPr lang="en-US" dirty="0" smtClean="0"/>
              <a:t>: select lower(Price) from </a:t>
            </a:r>
            <a:r>
              <a:rPr lang="en-US" dirty="0" err="1" smtClean="0"/>
              <a:t>My_Classes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74638"/>
            <a:ext cx="9052561" cy="792162"/>
          </a:xfrm>
        </p:spPr>
        <p:txBody>
          <a:bodyPr/>
          <a:lstStyle/>
          <a:p>
            <a:r>
              <a:rPr lang="en-US" b="1" dirty="0" smtClean="0"/>
              <a:t>Cross Join of Glass and Frames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19201"/>
            <a:ext cx="10058400" cy="4525922"/>
          </a:xfrm>
        </p:spPr>
      </p:pic>
      <p:sp>
        <p:nvSpPr>
          <p:cNvPr id="5" name="Rectangle 4"/>
          <p:cNvSpPr/>
          <p:nvPr/>
        </p:nvSpPr>
        <p:spPr>
          <a:xfrm>
            <a:off x="670561" y="5867400"/>
            <a:ext cx="863346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Query :</a:t>
            </a:r>
            <a:r>
              <a:rPr lang="en-US" sz="2000" dirty="0" smtClean="0"/>
              <a:t> select * from Glass cross join Frames;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32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74638"/>
            <a:ext cx="9052561" cy="6397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Inner join query for same color of Glass and Frame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" y="1143000"/>
            <a:ext cx="10058400" cy="3962400"/>
          </a:xfrm>
        </p:spPr>
      </p:pic>
      <p:sp>
        <p:nvSpPr>
          <p:cNvPr id="5" name="Rectangle 4"/>
          <p:cNvSpPr/>
          <p:nvPr/>
        </p:nvSpPr>
        <p:spPr>
          <a:xfrm>
            <a:off x="1285240" y="5410200"/>
            <a:ext cx="7599680" cy="1219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 : </a:t>
            </a:r>
            <a:r>
              <a:rPr lang="en-US" dirty="0" smtClean="0"/>
              <a:t>select * from Glass inner join Frames on(</a:t>
            </a:r>
            <a:r>
              <a:rPr lang="en-US" dirty="0" err="1" smtClean="0"/>
              <a:t>Glass.Glass_Color</a:t>
            </a:r>
            <a:r>
              <a:rPr lang="en-US" dirty="0" smtClean="0"/>
              <a:t>=</a:t>
            </a:r>
            <a:r>
              <a:rPr lang="en-US" dirty="0" err="1" smtClean="0"/>
              <a:t>Frames.Frame_Color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12970"/>
            <a:ext cx="9052561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For discount on Lenses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0058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9906000" cy="5257800"/>
          </a:xfrm>
        </p:spPr>
      </p:pic>
      <p:sp>
        <p:nvSpPr>
          <p:cNvPr id="5" name="Rectangle 4"/>
          <p:cNvSpPr/>
          <p:nvPr/>
        </p:nvSpPr>
        <p:spPr>
          <a:xfrm>
            <a:off x="381000" y="5649482"/>
            <a:ext cx="929640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Query :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select </a:t>
            </a:r>
            <a:r>
              <a:rPr lang="en-US" dirty="0"/>
              <a:t>Glass_Types,Frame_Shape,Frame_Color,Brands,Frame_Size,Gender,Price,Price*70/100 as "70% discount" from </a:t>
            </a:r>
            <a:r>
              <a:rPr lang="en-US" dirty="0" err="1"/>
              <a:t>My_Glasses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70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0800" y="1828800"/>
            <a:ext cx="4648200" cy="23622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Thank You!!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821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Create database 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3" y="1447800"/>
            <a:ext cx="6370742" cy="4336156"/>
          </a:xfrm>
        </p:spPr>
      </p:pic>
      <p:sp>
        <p:nvSpPr>
          <p:cNvPr id="5" name="Rectangle 4"/>
          <p:cNvSpPr/>
          <p:nvPr/>
        </p:nvSpPr>
        <p:spPr>
          <a:xfrm>
            <a:off x="1173482" y="6096000"/>
            <a:ext cx="720852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r>
              <a:rPr lang="en-US" dirty="0" smtClean="0"/>
              <a:t> : create database </a:t>
            </a:r>
            <a:r>
              <a:rPr lang="en-US" dirty="0" err="1" smtClean="0"/>
              <a:t>lenscart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74638"/>
            <a:ext cx="9052561" cy="868362"/>
          </a:xfrm>
        </p:spPr>
        <p:txBody>
          <a:bodyPr/>
          <a:lstStyle/>
          <a:p>
            <a:r>
              <a:rPr lang="en-US" b="1" dirty="0" smtClean="0"/>
              <a:t>Create a table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19200"/>
            <a:ext cx="10058400" cy="3657600"/>
          </a:xfrm>
        </p:spPr>
      </p:pic>
      <p:sp>
        <p:nvSpPr>
          <p:cNvPr id="5" name="Rectangle 4"/>
          <p:cNvSpPr/>
          <p:nvPr/>
        </p:nvSpPr>
        <p:spPr>
          <a:xfrm>
            <a:off x="251462" y="5029200"/>
            <a:ext cx="955548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</a:p>
          <a:p>
            <a:r>
              <a:rPr lang="en-US" dirty="0" smtClean="0"/>
              <a:t>To create table:  </a:t>
            </a:r>
            <a:r>
              <a:rPr lang="en-US" dirty="0"/>
              <a:t>create table </a:t>
            </a:r>
            <a:r>
              <a:rPr lang="en-US" dirty="0" err="1"/>
              <a:t>My_Glasses</a:t>
            </a:r>
            <a:r>
              <a:rPr lang="en-US" dirty="0"/>
              <a:t>(</a:t>
            </a:r>
            <a:r>
              <a:rPr lang="en-US" dirty="0" err="1"/>
              <a:t>Glass_Types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(40),</a:t>
            </a:r>
            <a:r>
              <a:rPr lang="en-US" dirty="0" err="1"/>
              <a:t>Frame_Shape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(40),</a:t>
            </a:r>
            <a:r>
              <a:rPr lang="en-US" dirty="0" err="1"/>
              <a:t>Frame_Color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(40),Brands </a:t>
            </a:r>
            <a:r>
              <a:rPr lang="en-US" dirty="0" err="1"/>
              <a:t>varchar</a:t>
            </a:r>
            <a:r>
              <a:rPr lang="en-US" dirty="0"/>
              <a:t>(40),</a:t>
            </a:r>
            <a:r>
              <a:rPr lang="en-US" dirty="0" err="1"/>
              <a:t>Frame_Size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(40),Gender </a:t>
            </a:r>
            <a:r>
              <a:rPr lang="en-US" dirty="0" err="1"/>
              <a:t>varchar</a:t>
            </a:r>
            <a:r>
              <a:rPr lang="en-US" dirty="0"/>
              <a:t>(40),Price </a:t>
            </a:r>
            <a:r>
              <a:rPr lang="en-US" dirty="0" err="1"/>
              <a:t>varchar</a:t>
            </a:r>
            <a:r>
              <a:rPr lang="en-US" dirty="0"/>
              <a:t>(40));</a:t>
            </a:r>
            <a:endParaRPr lang="en-US" dirty="0" smtClean="0"/>
          </a:p>
          <a:p>
            <a:r>
              <a:rPr lang="en-US" dirty="0" smtClean="0"/>
              <a:t>To show table: </a:t>
            </a:r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en-US" dirty="0" err="1" smtClean="0"/>
              <a:t>My_Glasses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76200"/>
            <a:ext cx="9052561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Table for Information of Lenses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14410"/>
            <a:ext cx="10058400" cy="4830763"/>
          </a:xfrm>
        </p:spPr>
      </p:pic>
      <p:sp>
        <p:nvSpPr>
          <p:cNvPr id="5" name="Rectangle 4"/>
          <p:cNvSpPr/>
          <p:nvPr/>
        </p:nvSpPr>
        <p:spPr>
          <a:xfrm>
            <a:off x="502920" y="5867400"/>
            <a:ext cx="880110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</a:p>
          <a:p>
            <a:r>
              <a:rPr lang="en-US" dirty="0" smtClean="0"/>
              <a:t>To insert values: insert into </a:t>
            </a:r>
            <a:r>
              <a:rPr lang="en-US" dirty="0" err="1" smtClean="0"/>
              <a:t>My_Glasses</a:t>
            </a:r>
            <a:r>
              <a:rPr lang="en-US" dirty="0" smtClean="0"/>
              <a:t> values(……);</a:t>
            </a:r>
          </a:p>
          <a:p>
            <a:r>
              <a:rPr lang="en-US" dirty="0" smtClean="0"/>
              <a:t>To see all data : select * from </a:t>
            </a:r>
            <a:r>
              <a:rPr lang="en-US" dirty="0" err="1" smtClean="0"/>
              <a:t>My_Glasses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-17106"/>
            <a:ext cx="9052561" cy="1007706"/>
          </a:xfrm>
        </p:spPr>
        <p:txBody>
          <a:bodyPr/>
          <a:lstStyle/>
          <a:p>
            <a:r>
              <a:rPr lang="en-US" b="1" dirty="0" smtClean="0"/>
              <a:t>To see all products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066800"/>
            <a:ext cx="10068665" cy="4372126"/>
          </a:xfrm>
        </p:spPr>
      </p:pic>
      <p:sp>
        <p:nvSpPr>
          <p:cNvPr id="5" name="Rectangle 4"/>
          <p:cNvSpPr/>
          <p:nvPr/>
        </p:nvSpPr>
        <p:spPr>
          <a:xfrm>
            <a:off x="1341120" y="5883729"/>
            <a:ext cx="729234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 : </a:t>
            </a:r>
            <a:r>
              <a:rPr lang="en-US" dirty="0" smtClean="0"/>
              <a:t>select * from </a:t>
            </a:r>
            <a:r>
              <a:rPr lang="en-US" dirty="0" err="1" smtClean="0"/>
              <a:t>My_Glasses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3" y="76200"/>
            <a:ext cx="9052561" cy="533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If you are looking for Unisex Specs below Rs.2000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86741" y="6288932"/>
            <a:ext cx="871728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 :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select * from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My_Glasses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where Gender=“Unisex” and Price&lt;“2000”;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" y="4495810"/>
            <a:ext cx="10058400" cy="16765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3400"/>
            <a:ext cx="10058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76200"/>
            <a:ext cx="9052561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Glasses in range 1000,2000,2500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114800"/>
            <a:ext cx="10058400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" y="609600"/>
            <a:ext cx="10058400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562" y="6096000"/>
            <a:ext cx="771144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r>
              <a:rPr lang="en-US" dirty="0" smtClean="0"/>
              <a:t> : select * from </a:t>
            </a:r>
            <a:r>
              <a:rPr lang="en-US" dirty="0" err="1" smtClean="0"/>
              <a:t>My_Glasses</a:t>
            </a:r>
            <a:r>
              <a:rPr lang="en-US" dirty="0" smtClean="0"/>
              <a:t> where Price in(1000,2000,2500);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3" y="76200"/>
            <a:ext cx="9052561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If you are searching for Vincent brand</a:t>
            </a:r>
            <a:endParaRPr lang="en-US" sz="32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4" y="575717"/>
            <a:ext cx="7287124" cy="422489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495800"/>
            <a:ext cx="10058400" cy="182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87748" y="6400800"/>
            <a:ext cx="75438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r>
              <a:rPr lang="en-US" dirty="0" smtClean="0"/>
              <a:t> : select * from </a:t>
            </a:r>
            <a:r>
              <a:rPr lang="en-US" dirty="0" err="1" smtClean="0"/>
              <a:t>My_Glasses</a:t>
            </a:r>
            <a:r>
              <a:rPr lang="en-US" dirty="0" smtClean="0"/>
              <a:t> where Brands like “V”%;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74638"/>
            <a:ext cx="9052561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Order by High to Low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143004"/>
            <a:ext cx="10058400" cy="4571999"/>
          </a:xfrm>
        </p:spPr>
      </p:pic>
      <p:sp>
        <p:nvSpPr>
          <p:cNvPr id="5" name="Rectangle 4"/>
          <p:cNvSpPr/>
          <p:nvPr/>
        </p:nvSpPr>
        <p:spPr>
          <a:xfrm>
            <a:off x="754380" y="5867400"/>
            <a:ext cx="7376160" cy="76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Query</a:t>
            </a:r>
            <a:r>
              <a:rPr lang="en-US" dirty="0" smtClean="0"/>
              <a:t>: select * from </a:t>
            </a:r>
            <a:r>
              <a:rPr lang="en-US" dirty="0" err="1" smtClean="0"/>
              <a:t>My_Glasses</a:t>
            </a:r>
            <a:r>
              <a:rPr lang="en-US" dirty="0" smtClean="0"/>
              <a:t> order by Price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260</Words>
  <Application>Microsoft Office PowerPoint</Application>
  <PresentationFormat>Custom</PresentationFormat>
  <Paragraphs>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Create database </vt:lpstr>
      <vt:lpstr>Create a table</vt:lpstr>
      <vt:lpstr>Table for Information of Lenses</vt:lpstr>
      <vt:lpstr>To see all products</vt:lpstr>
      <vt:lpstr>If you are looking for Unisex Specs below Rs.2000</vt:lpstr>
      <vt:lpstr>Glasses in range 1000,2000,2500</vt:lpstr>
      <vt:lpstr>If you are searching for Vincent brand</vt:lpstr>
      <vt:lpstr>Order by High to Low</vt:lpstr>
      <vt:lpstr>Can search for narrow sized lenses</vt:lpstr>
      <vt:lpstr>Apply filter for Low to High price;</vt:lpstr>
      <vt:lpstr>Cross Join of Glass and Frames</vt:lpstr>
      <vt:lpstr>Inner join query for same color of Glass and Frame</vt:lpstr>
      <vt:lpstr>For discount on Lenses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31</cp:revision>
  <dcterms:created xsi:type="dcterms:W3CDTF">2022-07-22T14:54:33Z</dcterms:created>
  <dcterms:modified xsi:type="dcterms:W3CDTF">2022-07-24T17:24:26Z</dcterms:modified>
</cp:coreProperties>
</file>