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20B6-8E9E-2BC4-27DB-526A440809DC}" v="144" dt="2022-06-15T04:23:45.77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15/10/2022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15/10/2022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extLst>
      <p:ext uri="{BB962C8B-B14F-4D97-AF65-F5344CB8AC3E}">
        <p14:creationId xmlns:p14="http://schemas.microsoft.com/office/powerpoint/2010/main" val="1293363153"/>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extLst>
      <p:ext uri="{BB962C8B-B14F-4D97-AF65-F5344CB8AC3E}">
        <p14:creationId xmlns:p14="http://schemas.microsoft.com/office/powerpoint/2010/main" val="416116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bIpkbHb8wSK2IqyLt5Xc0P0PBxg9scN6?usp=sharing" TargetMode="External"/><Relationship Id="rId7"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abhishek311017" TargetMode="External"/><Relationship Id="rId4" Type="http://schemas.openxmlformats.org/officeDocument/2006/relationships/hyperlink" Target="https://github.com/Ankita-Roy-Chowdhury/Green-Car-Wash-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35550478"/>
              </p:ext>
            </p:extLst>
          </p:nvPr>
        </p:nvGraphicFramePr>
        <p:xfrm>
          <a:off x="9241790" y="1585723"/>
          <a:ext cx="2971800" cy="358063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776477">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with MVC5 and</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WEB API, Entity</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Framework</a:t>
                      </a:r>
                    </a:p>
                  </a:txBody>
                  <a:tcPr/>
                </a:tc>
                <a:extLst>
                  <a:ext uri="{0D108BD9-81ED-4DB2-BD59-A6C34878D82A}">
                    <a16:rowId xmlns:a16="http://schemas.microsoft.com/office/drawing/2014/main" val="236619847"/>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POSTMAN, SWAGGER</a:t>
                      </a:r>
                    </a:p>
                  </a:txBody>
                  <a:tcPr/>
                </a:tc>
                <a:extLst>
                  <a:ext uri="{0D108BD9-81ED-4DB2-BD59-A6C34878D82A}">
                    <a16:rowId xmlns:a16="http://schemas.microsoft.com/office/drawing/2014/main" val="2818903911"/>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352071363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 Microsoft Office</a:t>
                      </a:r>
                    </a:p>
                  </a:txBody>
                  <a:tcPr/>
                </a:tc>
                <a:extLst>
                  <a:ext uri="{0D108BD9-81ED-4DB2-BD59-A6C34878D82A}">
                    <a16:rowId xmlns:a16="http://schemas.microsoft.com/office/drawing/2014/main" val="1302850599"/>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a:t>
            </a:r>
            <a:r>
              <a:rPr lang="en-US" sz="1200" dirty="0">
                <a:solidFill>
                  <a:srgbClr val="242424"/>
                </a:solidFill>
                <a:latin typeface="Times New Roman"/>
                <a:ea typeface="Times New Roman" panose="02020603050405020304" pitchFamily="18" charset="0"/>
                <a:cs typeface="Times New Roman"/>
              </a:rPr>
              <a:t>can easily book a car service from the comfort of his doorstep </a:t>
            </a:r>
            <a:r>
              <a:rPr lang="en-US" sz="1200" dirty="0">
                <a:solidFill>
                  <a:srgbClr val="242424"/>
                </a:solidFill>
                <a:effectLst/>
                <a:latin typeface="Times New Roman"/>
                <a:ea typeface="Times New Roman" panose="02020603050405020304" pitchFamily="18" charset="0"/>
                <a:cs typeface="Times New Roman"/>
              </a:rPr>
              <a:t>.This project will be beneficial for those people who don’t want to go to the garage. It is an easy and time saving System. This online system provides home delivery of car wash service for that users have needs to register in this System. Then the user can choose the services available can also set the date and location of the service. </a:t>
            </a:r>
            <a:r>
              <a:rPr lang="en-US" sz="1200" dirty="0">
                <a:solidFill>
                  <a:srgbClr val="242424"/>
                </a:solidFill>
                <a:latin typeface="Times New Roman"/>
                <a:ea typeface="Times New Roman" panose="02020603050405020304" pitchFamily="18" charset="0"/>
                <a:cs typeface="Times New Roman"/>
              </a:rPr>
              <a:t>Accordingly</a:t>
            </a:r>
            <a:r>
              <a:rPr lang="en-US" sz="1200" dirty="0">
                <a:solidFill>
                  <a:srgbClr val="242424"/>
                </a:solidFill>
                <a:effectLst/>
                <a:latin typeface="Times New Roman"/>
                <a:ea typeface="Times New Roman" panose="02020603050405020304" pitchFamily="18" charset="0"/>
                <a:cs typeface="Times New Roman"/>
              </a:rPr>
              <a:t> a washer will come to his location and will provide the service.</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b="1" dirty="0">
                <a:solidFill>
                  <a:srgbClr val="242424"/>
                </a:solidFill>
                <a:latin typeface="Times New Roman"/>
                <a:cs typeface="Times New Roman"/>
              </a:rPr>
              <a:t>Technologies used:</a:t>
            </a:r>
            <a:endParaRPr lang="en-IN" b="1"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ea typeface="+mj-lt"/>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Video Link</a:t>
            </a: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4"/>
              </a:rPr>
              <a:t>GitHub Link </a:t>
            </a:r>
            <a:r>
              <a:rPr lang="en-IN" dirty="0">
                <a:latin typeface="Verdana"/>
                <a:ea typeface="Verdana"/>
                <a:cs typeface="Times New Roman"/>
              </a:rPr>
              <a:t> </a:t>
            </a:r>
            <a:endParaRPr lang="en-US" dirty="0"/>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6600" y="1585723"/>
            <a:ext cx="3200400" cy="122267"/>
          </a:xfrm>
        </p:spPr>
        <p:txBody>
          <a:bodyPr vert="horz" lIns="0" tIns="0" rIns="0" bIns="0" rtlCol="0" anchor="t">
            <a:noAutofit/>
          </a:bodyPr>
          <a:lstStyle/>
          <a:p>
            <a:pPr eaLnBrk="1" hangingPunct="1"/>
            <a:r>
              <a:rPr lang="nl-NL" altLang="nl-NL" dirty="0"/>
              <a:t>ankita.roy-chowdhury@capgemini.com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+91 8017590465</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 ASP.NET MVC with WEB API, LINQ, ENTITY FRAMEWORK</a:t>
            </a:r>
            <a:endParaRPr lang="en-US" altLang="en-US" b="1"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marL="171450" indent="-171450">
              <a:buFont typeface="Arial" panose="020B0604020202020204" pitchFamily="34" charset="0"/>
              <a:buChar char="•"/>
            </a:pPr>
            <a:r>
              <a:rPr lang="en-US" dirty="0">
                <a:sym typeface="+mn-ea"/>
              </a:rPr>
              <a:t>Experience in creating documentation with </a:t>
            </a:r>
            <a:r>
              <a:rPr lang="en-US" b="1" dirty="0">
                <a:sym typeface="+mn-ea"/>
              </a:rPr>
              <a:t>Swagger</a:t>
            </a:r>
            <a:r>
              <a:rPr lang="en-US" dirty="0">
                <a:sym typeface="+mn-ea"/>
              </a:rPr>
              <a:t> and </a:t>
            </a:r>
            <a:r>
              <a:rPr lang="en-US" b="1" dirty="0">
                <a:sym typeface="+mn-ea"/>
              </a:rPr>
              <a:t>Postman.</a:t>
            </a:r>
            <a:endParaRPr lang="en-US" dirty="0"/>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Ankita Roy Chowdhury</a:t>
            </a:r>
          </a:p>
        </p:txBody>
      </p:sp>
      <p:pic>
        <p:nvPicPr>
          <p:cNvPr id="7179" name="Picture 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44319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Master of Computer</a:t>
            </a:r>
            <a:r>
              <a:rPr kumimoji="0" lang="en-US" altLang="nl-NL" sz="1000" b="0" i="0" u="none" strike="noStrike" kern="1200" cap="none" spc="0" normalizeH="0" noProof="0" dirty="0">
                <a:ln>
                  <a:noFill/>
                </a:ln>
                <a:effectLst/>
                <a:uLnTx/>
                <a:uFillTx/>
                <a:latin typeface="Verdana"/>
                <a:ea typeface="Verdana"/>
              </a:rPr>
              <a:t> Application</a:t>
            </a:r>
            <a:br>
              <a:rPr lang="en-US" altLang="nl-NL" sz="1000" noProof="0" dirty="0">
                <a:latin typeface="Verdana" panose="020B0604030504040204" pitchFamily="34" charset="0"/>
                <a:ea typeface="Verdana" panose="020B0604030504040204" pitchFamily="34" charset="0"/>
              </a:rPr>
            </a:br>
            <a:r>
              <a:rPr lang="en-US" altLang="nl-NL" sz="1000" dirty="0">
                <a:latin typeface="Verdana"/>
                <a:ea typeface="Verdana"/>
              </a:rPr>
              <a:t>2019-2022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32265" y="1289165"/>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4" name="Text Placeholder 1">
            <a:extLst>
              <a:ext uri="{FF2B5EF4-FFF2-40B4-BE49-F238E27FC236}">
                <a16:creationId xmlns:a16="http://schemas.microsoft.com/office/drawing/2014/main" id="{AA3D98B6-A524-F259-5F0B-1ED180177F25}"/>
              </a:ext>
            </a:extLst>
          </p:cNvPr>
          <p:cNvSpPr txBox="1">
            <a:spLocks/>
          </p:cNvSpPr>
          <p:nvPr/>
        </p:nvSpPr>
        <p:spPr bwMode="white">
          <a:xfrm>
            <a:off x="2468563" y="1013154"/>
            <a:ext cx="6223000" cy="30638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b="1" kern="1200" baseline="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u="none" strike="noStrike" dirty="0">
                <a:solidFill>
                  <a:srgbClr val="FFFFFF"/>
                </a:solidFill>
                <a:effectLst/>
                <a:latin typeface="Verdana" panose="020B0604030504040204" pitchFamily="34" charset="0"/>
              </a:rPr>
              <a:t>I Transform L&amp;D </a:t>
            </a:r>
            <a:r>
              <a:rPr lang="en-US" sz="1400" b="0" i="0" u="none" strike="noStrike">
                <a:solidFill>
                  <a:srgbClr val="FFFFFF"/>
                </a:solidFill>
                <a:effectLst/>
                <a:latin typeface="Verdana" panose="020B0604030504040204" pitchFamily="34" charset="0"/>
              </a:rPr>
              <a:t>Left Shift </a:t>
            </a:r>
            <a:r>
              <a:rPr lang="en-US" sz="1400" b="0" dirty="0">
                <a:solidFill>
                  <a:srgbClr val="FFFFFF"/>
                </a:solidFill>
                <a:latin typeface="Verdana" panose="020B0604030504040204" pitchFamily="34" charset="0"/>
              </a:rPr>
              <a:t>B</a:t>
            </a:r>
            <a:r>
              <a:rPr lang="en-US" sz="1400" b="0" i="0" u="none" strike="noStrike">
                <a:solidFill>
                  <a:srgbClr val="FFFFFF"/>
                </a:solidFill>
                <a:effectLst/>
                <a:latin typeface="Verdana" panose="020B0604030504040204" pitchFamily="34" charset="0"/>
              </a:rPr>
              <a:t>atch</a:t>
            </a:r>
            <a:endParaRPr lang="en-US" altLang="en-IN" sz="1400" dirty="0"/>
          </a:p>
        </p:txBody>
      </p:sp>
      <p:pic>
        <p:nvPicPr>
          <p:cNvPr id="3" name="Picture Placeholder 2"/>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8769" b="8769"/>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1DADA9-78F6-4B45-935B-8A61C05C7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377</TotalTime>
  <Words>292</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Roy Chowdhury, Ankita</cp:lastModifiedBy>
  <cp:revision>158</cp:revision>
  <dcterms:created xsi:type="dcterms:W3CDTF">2020-09-22T06:24:00Z</dcterms:created>
  <dcterms:modified xsi:type="dcterms:W3CDTF">2022-10-15T10:40:35Z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