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B20B6-8E9E-2BC4-27DB-526A440809DC}" v="144" dt="2022-06-15T04:23:45.773"/>
    <p1510:client id="{E0AC426B-5C6F-4AC1-B9BB-4BC8E7D29B48}" v="3" dt="2023-01-11T16:04:00.328"/>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y Chowdhury, Ankita" userId="S::ankita.roy-chowdhury@capgemini.com::d0e4dd2b-d5c1-4e15-ba3e-e99e53e4beb3" providerId="AD" clId="Web-{E0AC426B-5C6F-4AC1-B9BB-4BC8E7D29B48}"/>
    <pc:docChg chg="modSld">
      <pc:chgData name="Roy Chowdhury, Ankita" userId="S::ankita.roy-chowdhury@capgemini.com::d0e4dd2b-d5c1-4e15-ba3e-e99e53e4beb3" providerId="AD" clId="Web-{E0AC426B-5C6F-4AC1-B9BB-4BC8E7D29B48}" dt="2023-01-11T16:03:59.234" v="1" actId="20577"/>
      <pc:docMkLst>
        <pc:docMk/>
      </pc:docMkLst>
      <pc:sldChg chg="modSp">
        <pc:chgData name="Roy Chowdhury, Ankita" userId="S::ankita.roy-chowdhury@capgemini.com::d0e4dd2b-d5c1-4e15-ba3e-e99e53e4beb3" providerId="AD" clId="Web-{E0AC426B-5C6F-4AC1-B9BB-4BC8E7D29B48}" dt="2023-01-11T16:03:59.234" v="1" actId="20577"/>
        <pc:sldMkLst>
          <pc:docMk/>
          <pc:sldMk cId="0" sldId="1989"/>
        </pc:sldMkLst>
        <pc:spChg chg="mod">
          <ac:chgData name="Roy Chowdhury, Ankita" userId="S::ankita.roy-chowdhury@capgemini.com::d0e4dd2b-d5c1-4e15-ba3e-e99e53e4beb3" providerId="AD" clId="Web-{E0AC426B-5C6F-4AC1-B9BB-4BC8E7D29B48}" dt="2023-01-11T16:03:59.234" v="1" actId="20577"/>
          <ac:spMkLst>
            <pc:docMk/>
            <pc:sldMk cId="0" sldId="1989"/>
            <ac:spMk id="717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extLst>
      <p:ext uri="{BB962C8B-B14F-4D97-AF65-F5344CB8AC3E}">
        <p14:creationId xmlns:p14="http://schemas.microsoft.com/office/powerpoint/2010/main" val="1293363153"/>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extLst>
      <p:ext uri="{BB962C8B-B14F-4D97-AF65-F5344CB8AC3E}">
        <p14:creationId xmlns:p14="http://schemas.microsoft.com/office/powerpoint/2010/main" val="4161161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drive/folders/1bIpkbHb8wSK2IqyLt5Xc0P0PBxg9scN6?usp=sharing"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hyperlink" Target="https://github.com/Ankita-Roy-Chowdhury/Green-Car-Wash-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535550478"/>
              </p:ext>
            </p:extLst>
          </p:nvPr>
        </p:nvGraphicFramePr>
        <p:xfrm>
          <a:off x="9241790" y="1585723"/>
          <a:ext cx="2971800" cy="3580637"/>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776477">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with MVC5 and</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WEB API, Entity</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Framework</a:t>
                      </a:r>
                    </a:p>
                  </a:txBody>
                  <a:tcPr/>
                </a:tc>
                <a:extLst>
                  <a:ext uri="{0D108BD9-81ED-4DB2-BD59-A6C34878D82A}">
                    <a16:rowId xmlns:a16="http://schemas.microsoft.com/office/drawing/2014/main" val="236619847"/>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SERVER</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 POSTMAN, SWAGGER</a:t>
                      </a:r>
                    </a:p>
                  </a:txBody>
                  <a:tcPr/>
                </a:tc>
                <a:extLst>
                  <a:ext uri="{0D108BD9-81ED-4DB2-BD59-A6C34878D82A}">
                    <a16:rowId xmlns:a16="http://schemas.microsoft.com/office/drawing/2014/main" val="2818903911"/>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352071363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 Microsoft Office</a:t>
                      </a:r>
                    </a:p>
                  </a:txBody>
                  <a:tcPr/>
                </a:tc>
                <a:extLst>
                  <a:ext uri="{0D108BD9-81ED-4DB2-BD59-A6C34878D82A}">
                    <a16:rowId xmlns:a16="http://schemas.microsoft.com/office/drawing/2014/main" val="1302850599"/>
                  </a:ext>
                </a:extLst>
              </a:tr>
            </a:tbl>
          </a:graphicData>
        </a:graphic>
      </p:graphicFrame>
      <p:sp>
        <p:nvSpPr>
          <p:cNvPr id="7170" name="Text Placeholder 18"/>
          <p:cNvSpPr>
            <a:spLocks noGrp="1"/>
          </p:cNvSpPr>
          <p:nvPr>
            <p:ph type="body" sz="quarter" idx="36"/>
          </p:nvPr>
        </p:nvSpPr>
        <p:spPr>
          <a:xfrm>
            <a:off x="4898186" y="2895791"/>
            <a:ext cx="4008437" cy="3880452"/>
          </a:xfrm>
        </p:spPr>
        <p:txBody>
          <a:bodyPr vert="horz" lIns="0" tIns="0" rIns="0" bIns="0" rtlCol="0" anchor="t">
            <a:noAutofit/>
          </a:bodyPr>
          <a:lstStyle/>
          <a:p>
            <a:pPr indent="228600" algn="just">
              <a:lnSpc>
                <a:spcPct val="100000"/>
              </a:lnSpc>
            </a:pPr>
            <a:r>
              <a:rPr lang="en-US" altLang="nl-NL" sz="1200" dirty="0">
                <a:latin typeface="Times New Roman"/>
                <a:cs typeface="Times New Roman"/>
              </a:rPr>
              <a:t>Completed case study on </a:t>
            </a:r>
            <a:r>
              <a:rPr lang="en-US" altLang="nl-NL" sz="1200" b="1" dirty="0" err="1">
                <a:latin typeface="Times New Roman"/>
                <a:cs typeface="Times New Roman"/>
              </a:rPr>
              <a:t>On</a:t>
            </a:r>
            <a:r>
              <a:rPr lang="en-US" altLang="nl-NL" sz="1200" b="1" dirty="0">
                <a:latin typeface="Times New Roman"/>
                <a:cs typeface="Times New Roman"/>
              </a:rPr>
              <a:t> Demand Car Wash </a:t>
            </a:r>
            <a:r>
              <a:rPr lang="en-US" altLang="nl-NL" sz="1200" dirty="0">
                <a:latin typeface="Times New Roman"/>
                <a:cs typeface="Times New Roman"/>
              </a:rPr>
              <a:t>which </a:t>
            </a:r>
            <a:r>
              <a:rPr lang="en-US" sz="1200" dirty="0">
                <a:solidFill>
                  <a:srgbClr val="242424"/>
                </a:solidFill>
                <a:effectLst/>
                <a:latin typeface="Times New Roman"/>
                <a:ea typeface="Times New Roman" panose="02020603050405020304" pitchFamily="18" charset="0"/>
                <a:cs typeface="Times New Roman"/>
              </a:rPr>
              <a:t>is a Web based System where user </a:t>
            </a:r>
            <a:r>
              <a:rPr lang="en-US" sz="1200" dirty="0">
                <a:solidFill>
                  <a:srgbClr val="242424"/>
                </a:solidFill>
                <a:latin typeface="Times New Roman"/>
                <a:ea typeface="Times New Roman" panose="02020603050405020304" pitchFamily="18" charset="0"/>
                <a:cs typeface="Times New Roman"/>
              </a:rPr>
              <a:t>can easily book a car service from the comfort of his doorstep </a:t>
            </a:r>
            <a:r>
              <a:rPr lang="en-US" sz="1200" dirty="0">
                <a:solidFill>
                  <a:srgbClr val="242424"/>
                </a:solidFill>
                <a:effectLst/>
                <a:latin typeface="Times New Roman"/>
                <a:ea typeface="Times New Roman" panose="02020603050405020304" pitchFamily="18" charset="0"/>
                <a:cs typeface="Times New Roman"/>
              </a:rPr>
              <a:t>.This project will be beneficial for those people who don’t want to go to the garage. It is an easy and time saving System. This online system provides home delivery of car wash service for that users have needs to register in this System. Then the user can choose the services available can also set the date and location of the service. </a:t>
            </a:r>
            <a:r>
              <a:rPr lang="en-US" sz="1200" dirty="0">
                <a:solidFill>
                  <a:srgbClr val="242424"/>
                </a:solidFill>
                <a:latin typeface="Times New Roman"/>
                <a:ea typeface="Times New Roman" panose="02020603050405020304" pitchFamily="18" charset="0"/>
                <a:cs typeface="Times New Roman"/>
              </a:rPr>
              <a:t>Accordingly</a:t>
            </a:r>
            <a:r>
              <a:rPr lang="en-US" sz="1200" dirty="0">
                <a:solidFill>
                  <a:srgbClr val="242424"/>
                </a:solidFill>
                <a:effectLst/>
                <a:latin typeface="Times New Roman"/>
                <a:ea typeface="Times New Roman" panose="02020603050405020304" pitchFamily="18" charset="0"/>
                <a:cs typeface="Times New Roman"/>
              </a:rPr>
              <a:t> a washer will come to his location and will provide the service.</a:t>
            </a:r>
            <a:endParaRPr lang="en-IN" sz="1200" dirty="0">
              <a:effectLst/>
              <a:latin typeface="Times New Roman"/>
              <a:ea typeface="Times New Roman" panose="02020603050405020304" pitchFamily="18" charset="0"/>
              <a:cs typeface="Times New Roman"/>
            </a:endParaRPr>
          </a:p>
          <a:p>
            <a:pPr indent="228600" algn="just">
              <a:lnSpc>
                <a:spcPct val="100000"/>
              </a:lnSpc>
            </a:pPr>
            <a:r>
              <a:rPr lang="en-US" b="1" dirty="0">
                <a:solidFill>
                  <a:srgbClr val="242424"/>
                </a:solidFill>
                <a:latin typeface="Times New Roman"/>
                <a:cs typeface="Times New Roman"/>
              </a:rPr>
              <a:t>Technologies used:</a:t>
            </a:r>
            <a:endParaRPr lang="en-IN" b="1" dirty="0">
              <a:ea typeface="+mj-lt"/>
              <a:cs typeface="+mj-lt"/>
            </a:endParaRPr>
          </a:p>
          <a:p>
            <a:pPr marL="171450" indent="-171450" algn="just">
              <a:lnSpc>
                <a:spcPct val="100000"/>
              </a:lnSpc>
              <a:buFont typeface="Arial,Sans-Serif"/>
              <a:buChar char="•"/>
            </a:pPr>
            <a:r>
              <a:rPr lang="en-US" dirty="0">
                <a:solidFill>
                  <a:srgbClr val="242424"/>
                </a:solidFill>
                <a:latin typeface="Times New Roman"/>
                <a:cs typeface="Times New Roman"/>
              </a:rPr>
              <a:t> </a:t>
            </a: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ea typeface="+mj-lt"/>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a:solidFill>
                  <a:srgbClr val="242424"/>
                </a:solidFill>
                <a:latin typeface="Times New Roman"/>
                <a:cs typeface="Times New Roman"/>
                <a:hlinkClick r:id="rId3"/>
              </a:rPr>
              <a:t>Video Link</a:t>
            </a:r>
            <a:endParaRPr lang="en-US" b="1" dirty="0">
              <a:solidFill>
                <a:srgbClr val="242424"/>
              </a:solidFill>
              <a:latin typeface="Times New Roman"/>
              <a:ea typeface="+mj-lt"/>
              <a:cs typeface="Times New Roman"/>
            </a:endParaRPr>
          </a:p>
          <a:p>
            <a:pPr indent="228600" algn="just">
              <a:lnSpc>
                <a:spcPct val="100000"/>
              </a:lnSpc>
            </a:pPr>
            <a:r>
              <a:rPr lang="en-IN" dirty="0">
                <a:latin typeface="Verdana"/>
                <a:ea typeface="Verdana"/>
                <a:cs typeface="Times New Roman"/>
                <a:hlinkClick r:id="rId4"/>
              </a:rPr>
              <a:t>GitHub Link </a:t>
            </a:r>
            <a:r>
              <a:rPr lang="en-IN" dirty="0">
                <a:latin typeface="Verdana"/>
                <a:ea typeface="Verdana"/>
                <a:cs typeface="Times New Roman"/>
              </a:rPr>
              <a:t> </a:t>
            </a:r>
            <a:endParaRPr lang="en-US" dirty="0"/>
          </a:p>
          <a:p>
            <a:pPr>
              <a:lnSpc>
                <a:spcPct val="113999"/>
              </a:lnSpc>
            </a:pPr>
            <a:endParaRPr lang="en-IN" dirty="0">
              <a:solidFill>
                <a:srgbClr val="000000"/>
              </a:solidFill>
              <a:latin typeface="Verdana"/>
              <a:ea typeface="Verdana"/>
              <a:cs typeface="Times New Roman"/>
            </a:endParaRPr>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76600" y="1585723"/>
            <a:ext cx="3200400" cy="122267"/>
          </a:xfrm>
        </p:spPr>
        <p:txBody>
          <a:bodyPr vert="horz" lIns="0" tIns="0" rIns="0" bIns="0" rtlCol="0" anchor="t">
            <a:noAutofit/>
          </a:bodyPr>
          <a:lstStyle/>
          <a:p>
            <a:pPr eaLnBrk="1" hangingPunct="1"/>
            <a:r>
              <a:rPr lang="nl-NL" altLang="nl-NL" dirty="0"/>
              <a:t>ankita.roy-chowdhury@capgemini.com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+91 8017590465</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 ASP.NET MVC with WEB API, LINQ, ENTITY FRAMEWORK</a:t>
            </a:r>
            <a:endParaRPr lang="en-US" altLang="en-US" b="1"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p>
          <a:p>
            <a:pPr marL="171450" indent="-171450">
              <a:buFont typeface="Arial" panose="020B0604020202020204" pitchFamily="34" charset="0"/>
              <a:buChar char="•"/>
            </a:pPr>
            <a:r>
              <a:rPr lang="en-US" dirty="0">
                <a:sym typeface="+mn-ea"/>
              </a:rPr>
              <a:t>Experience in creating documentation with </a:t>
            </a:r>
            <a:r>
              <a:rPr lang="en-US" b="1" dirty="0">
                <a:sym typeface="+mn-ea"/>
              </a:rPr>
              <a:t>Swagger</a:t>
            </a:r>
            <a:r>
              <a:rPr lang="en-US" dirty="0">
                <a:sym typeface="+mn-ea"/>
              </a:rPr>
              <a:t> and </a:t>
            </a:r>
            <a:r>
              <a:rPr lang="en-US" b="1" dirty="0">
                <a:sym typeface="+mn-ea"/>
              </a:rPr>
              <a:t>Postman.</a:t>
            </a:r>
            <a:endParaRPr lang="en-US" dirty="0"/>
          </a:p>
          <a:p>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Ankita Roy Chowdhury</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612957" y="5940437"/>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96718" y="479164"/>
            <a:ext cx="2742882" cy="443198"/>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Master of Computer</a:t>
            </a:r>
            <a:r>
              <a:rPr kumimoji="0" lang="en-US" altLang="nl-NL" sz="1000" b="0" i="0" u="none" strike="noStrike" kern="1200" cap="none" spc="0" normalizeH="0" noProof="0" dirty="0">
                <a:ln>
                  <a:noFill/>
                </a:ln>
                <a:effectLst/>
                <a:uLnTx/>
                <a:uFillTx/>
                <a:latin typeface="Verdana"/>
                <a:ea typeface="Verdana"/>
              </a:rPr>
              <a:t> Application</a:t>
            </a:r>
            <a:br>
              <a:rPr lang="en-US" altLang="nl-NL" sz="1000" noProof="0" dirty="0">
                <a:latin typeface="Verdana" panose="020B0604030504040204" pitchFamily="34" charset="0"/>
                <a:ea typeface="Verdana" panose="020B0604030504040204" pitchFamily="34" charset="0"/>
              </a:rPr>
            </a:br>
            <a:r>
              <a:rPr lang="en-US" altLang="nl-NL" sz="1000" dirty="0">
                <a:latin typeface="Verdana"/>
                <a:ea typeface="Verdana"/>
              </a:rPr>
              <a:t>2019-2022 </a:t>
            </a:r>
            <a:endParaRPr lang="en-US" altLang="nl-NL" sz="10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232265" y="1289165"/>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4" name="Text Placeholder 1">
            <a:extLst>
              <a:ext uri="{FF2B5EF4-FFF2-40B4-BE49-F238E27FC236}">
                <a16:creationId xmlns:a16="http://schemas.microsoft.com/office/drawing/2014/main" id="{AA3D98B6-A524-F259-5F0B-1ED180177F25}"/>
              </a:ext>
            </a:extLst>
          </p:cNvPr>
          <p:cNvSpPr txBox="1">
            <a:spLocks/>
          </p:cNvSpPr>
          <p:nvPr/>
        </p:nvSpPr>
        <p:spPr bwMode="white">
          <a:xfrm>
            <a:off x="2468563" y="1013154"/>
            <a:ext cx="6223000" cy="30638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b="1" kern="1200" baseline="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u="none" strike="noStrike" dirty="0">
                <a:solidFill>
                  <a:srgbClr val="FFFFFF"/>
                </a:solidFill>
                <a:effectLst/>
                <a:latin typeface="Verdana" panose="020B0604030504040204" pitchFamily="34" charset="0"/>
              </a:rPr>
              <a:t>I Transform L&amp;D </a:t>
            </a:r>
            <a:r>
              <a:rPr lang="en-US" sz="1400" b="0" i="0" u="none" strike="noStrike">
                <a:solidFill>
                  <a:srgbClr val="FFFFFF"/>
                </a:solidFill>
                <a:effectLst/>
                <a:latin typeface="Verdana" panose="020B0604030504040204" pitchFamily="34" charset="0"/>
              </a:rPr>
              <a:t>Left Shift </a:t>
            </a:r>
            <a:r>
              <a:rPr lang="en-US" sz="1400" b="0" dirty="0">
                <a:solidFill>
                  <a:srgbClr val="FFFFFF"/>
                </a:solidFill>
                <a:latin typeface="Verdana" panose="020B0604030504040204" pitchFamily="34" charset="0"/>
              </a:rPr>
              <a:t>B</a:t>
            </a:r>
            <a:r>
              <a:rPr lang="en-US" sz="1400" b="0" i="0" u="none" strike="noStrike">
                <a:solidFill>
                  <a:srgbClr val="FFFFFF"/>
                </a:solidFill>
                <a:effectLst/>
                <a:latin typeface="Verdana" panose="020B0604030504040204" pitchFamily="34" charset="0"/>
              </a:rPr>
              <a:t>atch</a:t>
            </a:r>
            <a:endParaRPr lang="en-US" altLang="en-IN" sz="1400" dirty="0"/>
          </a:p>
        </p:txBody>
      </p:sp>
      <p:pic>
        <p:nvPicPr>
          <p:cNvPr id="3" name="Picture Placeholder 2"/>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8769" b="8769"/>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1DADA9-78F6-4B45-935B-8A61C05C761E}">
  <ds:schemaRefs>
    <ds:schemaRef ds:uri="http://schemas.microsoft.com/sharepoint/v3/contenttype/forms"/>
  </ds:schemaRefs>
</ds:datastoreItem>
</file>

<file path=customXml/itemProps3.xml><?xml version="1.0" encoding="utf-8"?>
<ds:datastoreItem xmlns:ds="http://schemas.openxmlformats.org/officeDocument/2006/customXml" ds:itemID="{52144CC7-7A9A-4CB8-A0A1-FC11A47ED80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379</TotalTime>
  <Words>292</Words>
  <Application>Microsoft Office PowerPoint</Application>
  <PresentationFormat>Widescreen</PresentationFormat>
  <Paragraphs>53</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Ankita Roy Chowdhury</cp:lastModifiedBy>
  <cp:revision>161</cp:revision>
  <dcterms:created xsi:type="dcterms:W3CDTF">2020-09-22T06:24:00Z</dcterms:created>
  <dcterms:modified xsi:type="dcterms:W3CDTF">2023-01-11T16:04:08Z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